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2003-C239-4212-B239-D17C190A102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B3DF-80DA-4409-9746-083BBE0135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2" b="64614"/>
          <a:stretch/>
        </p:blipFill>
        <p:spPr>
          <a:xfrm rot="6213449">
            <a:off x="3565319" y="4148525"/>
            <a:ext cx="3102892" cy="19827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648"/>
            <a:ext cx="4331602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5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</dc:creator>
  <cp:lastModifiedBy>Gael</cp:lastModifiedBy>
  <cp:revision>1</cp:revision>
  <dcterms:created xsi:type="dcterms:W3CDTF">2018-07-19T08:25:23Z</dcterms:created>
  <dcterms:modified xsi:type="dcterms:W3CDTF">2018-07-19T08:34:04Z</dcterms:modified>
</cp:coreProperties>
</file>