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8" r:id="rId4"/>
    <p:sldMasterId id="2147483780" r:id="rId5"/>
  </p:sldMasterIdLst>
  <p:notesMasterIdLst>
    <p:notesMasterId r:id="rId29"/>
  </p:notesMasterIdLst>
  <p:sldIdLst>
    <p:sldId id="276" r:id="rId6"/>
    <p:sldId id="256" r:id="rId7"/>
    <p:sldId id="265" r:id="rId8"/>
    <p:sldId id="299" r:id="rId9"/>
    <p:sldId id="300" r:id="rId10"/>
    <p:sldId id="301" r:id="rId11"/>
    <p:sldId id="302" r:id="rId12"/>
    <p:sldId id="309" r:id="rId13"/>
    <p:sldId id="303" r:id="rId14"/>
    <p:sldId id="306" r:id="rId15"/>
    <p:sldId id="310" r:id="rId16"/>
    <p:sldId id="311" r:id="rId17"/>
    <p:sldId id="304" r:id="rId18"/>
    <p:sldId id="307" r:id="rId19"/>
    <p:sldId id="312" r:id="rId20"/>
    <p:sldId id="313" r:id="rId21"/>
    <p:sldId id="305" r:id="rId22"/>
    <p:sldId id="308" r:id="rId23"/>
    <p:sldId id="314" r:id="rId24"/>
    <p:sldId id="315" r:id="rId25"/>
    <p:sldId id="316" r:id="rId26"/>
    <p:sldId id="266" r:id="rId27"/>
    <p:sldId id="298" r:id="rId28"/>
  </p:sldIdLst>
  <p:sldSz cx="9144000" cy="5143500" type="screen16x9"/>
  <p:notesSz cx="6858000" cy="9144000"/>
  <p:embeddedFontLst>
    <p:embeddedFont>
      <p:font typeface="Archivo" panose="020B0604020202020204" charset="0"/>
      <p:regular r:id="rId30"/>
      <p:bold r:id="rId31"/>
      <p:italic r:id="rId32"/>
      <p:boldItalic r:id="rId33"/>
    </p:embeddedFont>
    <p:embeddedFont>
      <p:font typeface="Archivo Medium" panose="020B0604020202020204" charset="0"/>
      <p:regular r:id="rId34"/>
      <p:bold r:id="rId35"/>
      <p:italic r:id="rId36"/>
      <p:boldItalic r:id="rId37"/>
    </p:embeddedFont>
    <p:embeddedFont>
      <p:font typeface="Archivo SemiBold" panose="020B060402020202020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
      <p:font typeface="Proxima Nova Extrabold" panose="020B0604020202020204" charset="0"/>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tandardabschnitt" id="{1AA380BA-EE71-448E-8CF3-A2C36567F069}">
          <p14:sldIdLst>
            <p14:sldId id="276"/>
            <p14:sldId id="256"/>
          </p14:sldIdLst>
        </p14:section>
        <p14:section name="Python Course" id="{E49BFA9F-17F4-4497-A228-970718335FED}">
          <p14:sldIdLst>
            <p14:sldId id="265"/>
            <p14:sldId id="299"/>
            <p14:sldId id="300"/>
            <p14:sldId id="301"/>
            <p14:sldId id="302"/>
            <p14:sldId id="309"/>
            <p14:sldId id="303"/>
            <p14:sldId id="306"/>
            <p14:sldId id="310"/>
            <p14:sldId id="311"/>
            <p14:sldId id="304"/>
            <p14:sldId id="307"/>
            <p14:sldId id="312"/>
            <p14:sldId id="313"/>
            <p14:sldId id="305"/>
            <p14:sldId id="308"/>
            <p14:sldId id="314"/>
            <p14:sldId id="315"/>
            <p14:sldId id="316"/>
            <p14:sldId id="266"/>
            <p14:sldId id="298"/>
          </p14:sldIdLst>
        </p14:section>
      </p14:sectionLst>
    </p:ext>
    <p:ext uri="{EFAFB233-063F-42B5-8137-9DF3F51BA10A}">
      <p15:sldGuideLst xmlns:p15="http://schemas.microsoft.com/office/powerpoint/2012/main">
        <p15:guide id="1" pos="456">
          <p15:clr>
            <a:srgbClr val="74777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607861-8898-4CC5-AEA3-17071864E07B}" v="6" dt="2025-04-03T12:35:02.320"/>
  </p1510:revLst>
</p1510:revInfo>
</file>

<file path=ppt/tableStyles.xml><?xml version="1.0" encoding="utf-8"?>
<a:tblStyleLst xmlns:a="http://schemas.openxmlformats.org/drawingml/2006/main" def="{0300F1DF-A2AB-4018-87F7-13C5182F5284}">
  <a:tblStyle styleId="{0300F1DF-A2AB-4018-87F7-13C5182F52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456"/>
        <p:guide orient="horz" pos="162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notesMaster" Target="notesMasters/notesMaster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font" Target="fonts/font15.fntdata"/><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5.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o Miegel - con terra GmbH" userId="94e1a83c-60fb-41e3-8f3a-06dd302042cd" providerId="ADAL" clId="{A3934408-7270-4EF4-A425-4C98B9ABA17D}"/>
    <pc:docChg chg="undo custSel addSld delSld modSld sldOrd modSection">
      <pc:chgData name="Tino Miegel - con terra GmbH" userId="94e1a83c-60fb-41e3-8f3a-06dd302042cd" providerId="ADAL" clId="{A3934408-7270-4EF4-A425-4C98B9ABA17D}" dt="2025-03-27T13:09:07.280" v="255"/>
      <pc:docMkLst>
        <pc:docMk/>
      </pc:docMkLst>
      <pc:sldChg chg="modSp mod ord modNotes">
        <pc:chgData name="Tino Miegel - con terra GmbH" userId="94e1a83c-60fb-41e3-8f3a-06dd302042cd" providerId="ADAL" clId="{A3934408-7270-4EF4-A425-4C98B9ABA17D}" dt="2025-03-27T13:03:58.204" v="138" actId="20577"/>
        <pc:sldMkLst>
          <pc:docMk/>
          <pc:sldMk cId="0" sldId="276"/>
        </pc:sldMkLst>
        <pc:spChg chg="mod">
          <ac:chgData name="Tino Miegel - con terra GmbH" userId="94e1a83c-60fb-41e3-8f3a-06dd302042cd" providerId="ADAL" clId="{A3934408-7270-4EF4-A425-4C98B9ABA17D}" dt="2025-03-27T13:03:46.425" v="111"/>
          <ac:spMkLst>
            <pc:docMk/>
            <pc:sldMk cId="0" sldId="276"/>
            <ac:spMk id="1090" creationId="{00000000-0000-0000-0000-000000000000}"/>
          </ac:spMkLst>
        </pc:spChg>
        <pc:spChg chg="mod">
          <ac:chgData name="Tino Miegel - con terra GmbH" userId="94e1a83c-60fb-41e3-8f3a-06dd302042cd" providerId="ADAL" clId="{A3934408-7270-4EF4-A425-4C98B9ABA17D}" dt="2025-03-27T13:03:58.204" v="138" actId="20577"/>
          <ac:spMkLst>
            <pc:docMk/>
            <pc:sldMk cId="0" sldId="276"/>
            <ac:spMk id="1091" creationId="{00000000-0000-0000-0000-000000000000}"/>
          </ac:spMkLst>
        </pc:spChg>
      </pc:sldChg>
      <pc:sldChg chg="modSp mod ord modShow modNotes">
        <pc:chgData name="Tino Miegel - con terra GmbH" userId="94e1a83c-60fb-41e3-8f3a-06dd302042cd" providerId="ADAL" clId="{A3934408-7270-4EF4-A425-4C98B9ABA17D}" dt="2025-03-27T13:04:05.943" v="139" actId="729"/>
        <pc:sldMkLst>
          <pc:docMk/>
          <pc:sldMk cId="0" sldId="278"/>
        </pc:sldMkLst>
        <pc:spChg chg="mod">
          <ac:chgData name="Tino Miegel - con terra GmbH" userId="94e1a83c-60fb-41e3-8f3a-06dd302042cd" providerId="ADAL" clId="{A3934408-7270-4EF4-A425-4C98B9ABA17D}" dt="2025-03-27T12:59:42.728" v="30" actId="20577"/>
          <ac:spMkLst>
            <pc:docMk/>
            <pc:sldMk cId="0" sldId="278"/>
            <ac:spMk id="1105" creationId="{00000000-0000-0000-0000-000000000000}"/>
          </ac:spMkLst>
        </pc:spChg>
        <pc:spChg chg="mod">
          <ac:chgData name="Tino Miegel - con terra GmbH" userId="94e1a83c-60fb-41e3-8f3a-06dd302042cd" providerId="ADAL" clId="{A3934408-7270-4EF4-A425-4C98B9ABA17D}" dt="2025-03-27T12:59:46.349" v="41" actId="20577"/>
          <ac:spMkLst>
            <pc:docMk/>
            <pc:sldMk cId="0" sldId="278"/>
            <ac:spMk id="1107" creationId="{00000000-0000-0000-0000-000000000000}"/>
          </ac:spMkLst>
        </pc:spChg>
        <pc:spChg chg="mod">
          <ac:chgData name="Tino Miegel - con terra GmbH" userId="94e1a83c-60fb-41e3-8f3a-06dd302042cd" providerId="ADAL" clId="{A3934408-7270-4EF4-A425-4C98B9ABA17D}" dt="2025-03-27T13:01:17.329" v="106" actId="20577"/>
          <ac:spMkLst>
            <pc:docMk/>
            <pc:sldMk cId="0" sldId="278"/>
            <ac:spMk id="1108" creationId="{00000000-0000-0000-0000-000000000000}"/>
          </ac:spMkLst>
        </pc:spChg>
        <pc:picChg chg="mod">
          <ac:chgData name="Tino Miegel - con terra GmbH" userId="94e1a83c-60fb-41e3-8f3a-06dd302042cd" providerId="ADAL" clId="{A3934408-7270-4EF4-A425-4C98B9ABA17D}" dt="2025-03-27T13:00:29.510" v="42" actId="14826"/>
          <ac:picMkLst>
            <pc:docMk/>
            <pc:sldMk cId="0" sldId="278"/>
            <ac:picMk id="1110" creationId="{00000000-0000-0000-0000-000000000000}"/>
          </ac:picMkLst>
        </pc:picChg>
      </pc:sldChg>
      <pc:sldChg chg="modSp mod ord">
        <pc:chgData name="Tino Miegel - con terra GmbH" userId="94e1a83c-60fb-41e3-8f3a-06dd302042cd" providerId="ADAL" clId="{A3934408-7270-4EF4-A425-4C98B9ABA17D}" dt="2025-03-27T13:09:07.280" v="255"/>
        <pc:sldMkLst>
          <pc:docMk/>
          <pc:sldMk cId="0" sldId="280"/>
        </pc:sldMkLst>
        <pc:spChg chg="mod">
          <ac:chgData name="Tino Miegel - con terra GmbH" userId="94e1a83c-60fb-41e3-8f3a-06dd302042cd" providerId="ADAL" clId="{A3934408-7270-4EF4-A425-4C98B9ABA17D}" dt="2025-03-27T13:09:07.280" v="255"/>
          <ac:spMkLst>
            <pc:docMk/>
            <pc:sldMk cId="0" sldId="280"/>
            <ac:spMk id="1128" creationId="{00000000-0000-0000-0000-000000000000}"/>
          </ac:spMkLst>
        </pc:spChg>
      </pc:sldChg>
      <pc:sldChg chg="new del">
        <pc:chgData name="Tino Miegel - con terra GmbH" userId="94e1a83c-60fb-41e3-8f3a-06dd302042cd" providerId="ADAL" clId="{A3934408-7270-4EF4-A425-4C98B9ABA17D}" dt="2025-03-27T13:08:04.288" v="200" actId="680"/>
        <pc:sldMkLst>
          <pc:docMk/>
          <pc:sldMk cId="3886768029" sldId="299"/>
        </pc:sldMkLst>
      </pc:sldChg>
    </pc:docChg>
  </pc:docChgLst>
  <pc:docChgLst>
    <pc:chgData name="Bernd Mertens - con terra GmbH" userId="efa92fad-9675-408c-bf11-aab575a7d475" providerId="ADAL" clId="{0C0069A2-C81A-409C-B57B-23C604D45230}"/>
    <pc:docChg chg="undo custSel addSld delSld modSld addSection modSection">
      <pc:chgData name="Bernd Mertens - con terra GmbH" userId="efa92fad-9675-408c-bf11-aab575a7d475" providerId="ADAL" clId="{0C0069A2-C81A-409C-B57B-23C604D45230}" dt="2025-03-27T13:09:09.734" v="114" actId="2696"/>
      <pc:docMkLst>
        <pc:docMk/>
      </pc:docMkLst>
      <pc:sldChg chg="modSp mod">
        <pc:chgData name="Bernd Mertens - con terra GmbH" userId="efa92fad-9675-408c-bf11-aab575a7d475" providerId="ADAL" clId="{0C0069A2-C81A-409C-B57B-23C604D45230}" dt="2025-03-27T13:03:03.966" v="63" actId="1076"/>
        <pc:sldMkLst>
          <pc:docMk/>
          <pc:sldMk cId="0" sldId="278"/>
        </pc:sldMkLst>
        <pc:spChg chg="mod">
          <ac:chgData name="Bernd Mertens - con terra GmbH" userId="efa92fad-9675-408c-bf11-aab575a7d475" providerId="ADAL" clId="{0C0069A2-C81A-409C-B57B-23C604D45230}" dt="2025-03-27T13:01:55.134" v="60" actId="20577"/>
          <ac:spMkLst>
            <pc:docMk/>
            <pc:sldMk cId="0" sldId="278"/>
            <ac:spMk id="1106" creationId="{00000000-0000-0000-0000-000000000000}"/>
          </ac:spMkLst>
        </pc:spChg>
        <pc:picChg chg="mod">
          <ac:chgData name="Bernd Mertens - con terra GmbH" userId="efa92fad-9675-408c-bf11-aab575a7d475" providerId="ADAL" clId="{0C0069A2-C81A-409C-B57B-23C604D45230}" dt="2025-03-27T13:03:03.966" v="63" actId="1076"/>
          <ac:picMkLst>
            <pc:docMk/>
            <pc:sldMk cId="0" sldId="278"/>
            <ac:picMk id="1109" creationId="{00000000-0000-0000-0000-000000000000}"/>
          </ac:picMkLst>
        </pc:picChg>
      </pc:sldChg>
      <pc:sldChg chg="modSp add del mod">
        <pc:chgData name="Bernd Mertens - con terra GmbH" userId="efa92fad-9675-408c-bf11-aab575a7d475" providerId="ADAL" clId="{0C0069A2-C81A-409C-B57B-23C604D45230}" dt="2025-03-27T13:09:09.734" v="114" actId="2696"/>
        <pc:sldMkLst>
          <pc:docMk/>
          <pc:sldMk cId="2226574476" sldId="299"/>
        </pc:sldMkLst>
        <pc:spChg chg="mod">
          <ac:chgData name="Bernd Mertens - con terra GmbH" userId="efa92fad-9675-408c-bf11-aab575a7d475" providerId="ADAL" clId="{0C0069A2-C81A-409C-B57B-23C604D45230}" dt="2025-03-27T13:08:54.092" v="113" actId="20577"/>
          <ac:spMkLst>
            <pc:docMk/>
            <pc:sldMk cId="2226574476" sldId="299"/>
            <ac:spMk id="1128" creationId="{ADD2EB1E-BB5C-696D-6A9F-FC8030AADE5D}"/>
          </ac:spMkLst>
        </pc:spChg>
      </pc:sldChg>
    </pc:docChg>
  </pc:docChgLst>
  <pc:docChgLst>
    <pc:chgData name="Tino Miegel - con terra GmbH" userId="94e1a83c-60fb-41e3-8f3a-06dd302042cd" providerId="ADAL" clId="{ABBB026A-202C-42F6-BFE7-7C6B11E977BA}"/>
    <pc:docChg chg="modSld">
      <pc:chgData name="Tino Miegel - con terra GmbH" userId="94e1a83c-60fb-41e3-8f3a-06dd302042cd" providerId="ADAL" clId="{ABBB026A-202C-42F6-BFE7-7C6B11E977BA}" dt="2025-03-28T13:02:36.168" v="93" actId="20577"/>
      <pc:docMkLst>
        <pc:docMk/>
      </pc:docMkLst>
      <pc:sldChg chg="modSp mod">
        <pc:chgData name="Tino Miegel - con terra GmbH" userId="94e1a83c-60fb-41e3-8f3a-06dd302042cd" providerId="ADAL" clId="{ABBB026A-202C-42F6-BFE7-7C6B11E977BA}" dt="2025-03-28T13:02:16.894" v="92" actId="20577"/>
        <pc:sldMkLst>
          <pc:docMk/>
          <pc:sldMk cId="2138737372" sldId="300"/>
        </pc:sldMkLst>
        <pc:spChg chg="mod">
          <ac:chgData name="Tino Miegel - con terra GmbH" userId="94e1a83c-60fb-41e3-8f3a-06dd302042cd" providerId="ADAL" clId="{ABBB026A-202C-42F6-BFE7-7C6B11E977BA}" dt="2025-03-28T13:02:16.894" v="92" actId="20577"/>
          <ac:spMkLst>
            <pc:docMk/>
            <pc:sldMk cId="2138737372" sldId="300"/>
            <ac:spMk id="8" creationId="{514DCD40-5C70-927B-0CF5-1396D515C18F}"/>
          </ac:spMkLst>
        </pc:spChg>
      </pc:sldChg>
      <pc:sldChg chg="modSp mod">
        <pc:chgData name="Tino Miegel - con terra GmbH" userId="94e1a83c-60fb-41e3-8f3a-06dd302042cd" providerId="ADAL" clId="{ABBB026A-202C-42F6-BFE7-7C6B11E977BA}" dt="2025-03-28T13:02:36.168" v="93" actId="20577"/>
        <pc:sldMkLst>
          <pc:docMk/>
          <pc:sldMk cId="1959269168" sldId="306"/>
        </pc:sldMkLst>
        <pc:spChg chg="mod">
          <ac:chgData name="Tino Miegel - con terra GmbH" userId="94e1a83c-60fb-41e3-8f3a-06dd302042cd" providerId="ADAL" clId="{ABBB026A-202C-42F6-BFE7-7C6B11E977BA}" dt="2025-03-28T13:02:36.168" v="93" actId="20577"/>
          <ac:spMkLst>
            <pc:docMk/>
            <pc:sldMk cId="1959269168" sldId="306"/>
            <ac:spMk id="8" creationId="{AF0C0A90-105E-4E6F-4548-C507284600B3}"/>
          </ac:spMkLst>
        </pc:spChg>
      </pc:sldChg>
    </pc:docChg>
  </pc:docChgLst>
  <pc:docChgLst>
    <pc:chgData name="Bernd Mertens - con terra GmbH" userId="efa92fad-9675-408c-bf11-aab575a7d475" providerId="ADAL" clId="{1B607861-8898-4CC5-AEA3-17071864E07B}"/>
    <pc:docChg chg="undo custSel addSld delSld modSld sldOrd delMainMaster modSection">
      <pc:chgData name="Bernd Mertens - con terra GmbH" userId="efa92fad-9675-408c-bf11-aab575a7d475" providerId="ADAL" clId="{1B607861-8898-4CC5-AEA3-17071864E07B}" dt="2025-04-03T12:35:02.320" v="1193" actId="729"/>
      <pc:docMkLst>
        <pc:docMk/>
      </pc:docMkLst>
      <pc:sldChg chg="modSp mod">
        <pc:chgData name="Bernd Mertens - con terra GmbH" userId="efa92fad-9675-408c-bf11-aab575a7d475" providerId="ADAL" clId="{1B607861-8898-4CC5-AEA3-17071864E07B}" dt="2025-03-27T13:11:57.223" v="24" actId="20577"/>
        <pc:sldMkLst>
          <pc:docMk/>
          <pc:sldMk cId="0" sldId="256"/>
        </pc:sldMkLst>
        <pc:spChg chg="mod">
          <ac:chgData name="Bernd Mertens - con terra GmbH" userId="efa92fad-9675-408c-bf11-aab575a7d475" providerId="ADAL" clId="{1B607861-8898-4CC5-AEA3-17071864E07B}" dt="2025-03-27T13:10:43.650" v="3" actId="20577"/>
          <ac:spMkLst>
            <pc:docMk/>
            <pc:sldMk cId="0" sldId="256"/>
            <ac:spMk id="813" creationId="{00000000-0000-0000-0000-000000000000}"/>
          </ac:spMkLst>
        </pc:spChg>
        <pc:spChg chg="mod">
          <ac:chgData name="Bernd Mertens - con terra GmbH" userId="efa92fad-9675-408c-bf11-aab575a7d475" providerId="ADAL" clId="{1B607861-8898-4CC5-AEA3-17071864E07B}" dt="2025-03-27T13:11:57.223" v="24" actId="20577"/>
          <ac:spMkLst>
            <pc:docMk/>
            <pc:sldMk cId="0" sldId="256"/>
            <ac:spMk id="814" creationId="{00000000-0000-0000-0000-000000000000}"/>
          </ac:spMkLst>
        </pc:spChg>
      </pc:sldChg>
      <pc:sldChg chg="del">
        <pc:chgData name="Bernd Mertens - con terra GmbH" userId="efa92fad-9675-408c-bf11-aab575a7d475" providerId="ADAL" clId="{1B607861-8898-4CC5-AEA3-17071864E07B}" dt="2025-03-27T13:12:53.192" v="56" actId="47"/>
        <pc:sldMkLst>
          <pc:docMk/>
          <pc:sldMk cId="0" sldId="257"/>
        </pc:sldMkLst>
      </pc:sldChg>
      <pc:sldChg chg="del">
        <pc:chgData name="Bernd Mertens - con terra GmbH" userId="efa92fad-9675-408c-bf11-aab575a7d475" providerId="ADAL" clId="{1B607861-8898-4CC5-AEA3-17071864E07B}" dt="2025-03-27T13:12:53.192" v="56" actId="47"/>
        <pc:sldMkLst>
          <pc:docMk/>
          <pc:sldMk cId="0" sldId="258"/>
        </pc:sldMkLst>
      </pc:sldChg>
      <pc:sldChg chg="del">
        <pc:chgData name="Bernd Mertens - con terra GmbH" userId="efa92fad-9675-408c-bf11-aab575a7d475" providerId="ADAL" clId="{1B607861-8898-4CC5-AEA3-17071864E07B}" dt="2025-03-27T13:12:53.192" v="56" actId="47"/>
        <pc:sldMkLst>
          <pc:docMk/>
          <pc:sldMk cId="0" sldId="259"/>
        </pc:sldMkLst>
      </pc:sldChg>
      <pc:sldChg chg="del">
        <pc:chgData name="Bernd Mertens - con terra GmbH" userId="efa92fad-9675-408c-bf11-aab575a7d475" providerId="ADAL" clId="{1B607861-8898-4CC5-AEA3-17071864E07B}" dt="2025-03-27T13:12:53.192" v="56" actId="47"/>
        <pc:sldMkLst>
          <pc:docMk/>
          <pc:sldMk cId="0" sldId="260"/>
        </pc:sldMkLst>
      </pc:sldChg>
      <pc:sldChg chg="del">
        <pc:chgData name="Bernd Mertens - con terra GmbH" userId="efa92fad-9675-408c-bf11-aab575a7d475" providerId="ADAL" clId="{1B607861-8898-4CC5-AEA3-17071864E07B}" dt="2025-03-27T13:12:53.192" v="56" actId="47"/>
        <pc:sldMkLst>
          <pc:docMk/>
          <pc:sldMk cId="0" sldId="261"/>
        </pc:sldMkLst>
      </pc:sldChg>
      <pc:sldChg chg="del">
        <pc:chgData name="Bernd Mertens - con terra GmbH" userId="efa92fad-9675-408c-bf11-aab575a7d475" providerId="ADAL" clId="{1B607861-8898-4CC5-AEA3-17071864E07B}" dt="2025-03-27T13:12:53.192" v="56" actId="47"/>
        <pc:sldMkLst>
          <pc:docMk/>
          <pc:sldMk cId="0" sldId="262"/>
        </pc:sldMkLst>
      </pc:sldChg>
      <pc:sldChg chg="del">
        <pc:chgData name="Bernd Mertens - con terra GmbH" userId="efa92fad-9675-408c-bf11-aab575a7d475" providerId="ADAL" clId="{1B607861-8898-4CC5-AEA3-17071864E07B}" dt="2025-03-27T13:12:53.192" v="56" actId="47"/>
        <pc:sldMkLst>
          <pc:docMk/>
          <pc:sldMk cId="0" sldId="263"/>
        </pc:sldMkLst>
      </pc:sldChg>
      <pc:sldChg chg="del">
        <pc:chgData name="Bernd Mertens - con terra GmbH" userId="efa92fad-9675-408c-bf11-aab575a7d475" providerId="ADAL" clId="{1B607861-8898-4CC5-AEA3-17071864E07B}" dt="2025-03-27T13:12:53.192" v="56" actId="47"/>
        <pc:sldMkLst>
          <pc:docMk/>
          <pc:sldMk cId="0" sldId="264"/>
        </pc:sldMkLst>
      </pc:sldChg>
      <pc:sldChg chg="modSp mod">
        <pc:chgData name="Bernd Mertens - con terra GmbH" userId="efa92fad-9675-408c-bf11-aab575a7d475" providerId="ADAL" clId="{1B607861-8898-4CC5-AEA3-17071864E07B}" dt="2025-03-27T13:12:43.413" v="55" actId="20577"/>
        <pc:sldMkLst>
          <pc:docMk/>
          <pc:sldMk cId="0" sldId="265"/>
        </pc:sldMkLst>
        <pc:spChg chg="mod">
          <ac:chgData name="Bernd Mertens - con terra GmbH" userId="efa92fad-9675-408c-bf11-aab575a7d475" providerId="ADAL" clId="{1B607861-8898-4CC5-AEA3-17071864E07B}" dt="2025-03-27T13:12:36.403" v="54" actId="6549"/>
          <ac:spMkLst>
            <pc:docMk/>
            <pc:sldMk cId="0" sldId="265"/>
            <ac:spMk id="902" creationId="{00000000-0000-0000-0000-000000000000}"/>
          </ac:spMkLst>
        </pc:spChg>
        <pc:spChg chg="mod">
          <ac:chgData name="Bernd Mertens - con terra GmbH" userId="efa92fad-9675-408c-bf11-aab575a7d475" providerId="ADAL" clId="{1B607861-8898-4CC5-AEA3-17071864E07B}" dt="2025-03-27T13:12:43.413" v="55" actId="20577"/>
          <ac:spMkLst>
            <pc:docMk/>
            <pc:sldMk cId="0" sldId="265"/>
            <ac:spMk id="903" creationId="{00000000-0000-0000-0000-000000000000}"/>
          </ac:spMkLst>
        </pc:spChg>
      </pc:sldChg>
      <pc:sldChg chg="del mod modShow">
        <pc:chgData name="Bernd Mertens - con terra GmbH" userId="efa92fad-9675-408c-bf11-aab575a7d475" providerId="ADAL" clId="{1B607861-8898-4CC5-AEA3-17071864E07B}" dt="2025-04-03T12:31:24.286" v="1192" actId="47"/>
        <pc:sldMkLst>
          <pc:docMk/>
          <pc:sldMk cId="0" sldId="267"/>
        </pc:sldMkLst>
      </pc:sldChg>
      <pc:sldChg chg="del mod modShow">
        <pc:chgData name="Bernd Mertens - con terra GmbH" userId="efa92fad-9675-408c-bf11-aab575a7d475" providerId="ADAL" clId="{1B607861-8898-4CC5-AEA3-17071864E07B}" dt="2025-04-03T12:31:24.286" v="1192" actId="47"/>
        <pc:sldMkLst>
          <pc:docMk/>
          <pc:sldMk cId="0" sldId="268"/>
        </pc:sldMkLst>
      </pc:sldChg>
      <pc:sldChg chg="del">
        <pc:chgData name="Bernd Mertens - con terra GmbH" userId="efa92fad-9675-408c-bf11-aab575a7d475" providerId="ADAL" clId="{1B607861-8898-4CC5-AEA3-17071864E07B}" dt="2025-04-03T12:31:24.286" v="1192" actId="47"/>
        <pc:sldMkLst>
          <pc:docMk/>
          <pc:sldMk cId="0" sldId="269"/>
        </pc:sldMkLst>
      </pc:sldChg>
      <pc:sldChg chg="del">
        <pc:chgData name="Bernd Mertens - con terra GmbH" userId="efa92fad-9675-408c-bf11-aab575a7d475" providerId="ADAL" clId="{1B607861-8898-4CC5-AEA3-17071864E07B}" dt="2025-04-03T12:31:24.286" v="1192" actId="47"/>
        <pc:sldMkLst>
          <pc:docMk/>
          <pc:sldMk cId="0" sldId="270"/>
        </pc:sldMkLst>
      </pc:sldChg>
      <pc:sldChg chg="del">
        <pc:chgData name="Bernd Mertens - con terra GmbH" userId="efa92fad-9675-408c-bf11-aab575a7d475" providerId="ADAL" clId="{1B607861-8898-4CC5-AEA3-17071864E07B}" dt="2025-04-03T12:31:24.286" v="1192" actId="47"/>
        <pc:sldMkLst>
          <pc:docMk/>
          <pc:sldMk cId="0" sldId="271"/>
        </pc:sldMkLst>
      </pc:sldChg>
      <pc:sldChg chg="del">
        <pc:chgData name="Bernd Mertens - con terra GmbH" userId="efa92fad-9675-408c-bf11-aab575a7d475" providerId="ADAL" clId="{1B607861-8898-4CC5-AEA3-17071864E07B}" dt="2025-04-03T12:31:24.286" v="1192" actId="47"/>
        <pc:sldMkLst>
          <pc:docMk/>
          <pc:sldMk cId="0" sldId="272"/>
        </pc:sldMkLst>
      </pc:sldChg>
      <pc:sldChg chg="del">
        <pc:chgData name="Bernd Mertens - con terra GmbH" userId="efa92fad-9675-408c-bf11-aab575a7d475" providerId="ADAL" clId="{1B607861-8898-4CC5-AEA3-17071864E07B}" dt="2025-04-03T12:31:24.286" v="1192" actId="47"/>
        <pc:sldMkLst>
          <pc:docMk/>
          <pc:sldMk cId="0" sldId="273"/>
        </pc:sldMkLst>
      </pc:sldChg>
      <pc:sldChg chg="del">
        <pc:chgData name="Bernd Mertens - con terra GmbH" userId="efa92fad-9675-408c-bf11-aab575a7d475" providerId="ADAL" clId="{1B607861-8898-4CC5-AEA3-17071864E07B}" dt="2025-04-03T12:31:24.286" v="1192" actId="47"/>
        <pc:sldMkLst>
          <pc:docMk/>
          <pc:sldMk cId="0" sldId="274"/>
        </pc:sldMkLst>
      </pc:sldChg>
      <pc:sldChg chg="del">
        <pc:chgData name="Bernd Mertens - con terra GmbH" userId="efa92fad-9675-408c-bf11-aab575a7d475" providerId="ADAL" clId="{1B607861-8898-4CC5-AEA3-17071864E07B}" dt="2025-04-03T12:31:24.286" v="1192" actId="47"/>
        <pc:sldMkLst>
          <pc:docMk/>
          <pc:sldMk cId="0" sldId="275"/>
        </pc:sldMkLst>
      </pc:sldChg>
      <pc:sldChg chg="mod modShow">
        <pc:chgData name="Bernd Mertens - con terra GmbH" userId="efa92fad-9675-408c-bf11-aab575a7d475" providerId="ADAL" clId="{1B607861-8898-4CC5-AEA3-17071864E07B}" dt="2025-03-27T13:59:18.352" v="1077" actId="729"/>
        <pc:sldMkLst>
          <pc:docMk/>
          <pc:sldMk cId="0" sldId="276"/>
        </pc:sldMkLst>
      </pc:sldChg>
      <pc:sldChg chg="del">
        <pc:chgData name="Bernd Mertens - con terra GmbH" userId="efa92fad-9675-408c-bf11-aab575a7d475" providerId="ADAL" clId="{1B607861-8898-4CC5-AEA3-17071864E07B}" dt="2025-04-03T12:31:24.286" v="1192" actId="47"/>
        <pc:sldMkLst>
          <pc:docMk/>
          <pc:sldMk cId="0" sldId="277"/>
        </pc:sldMkLst>
      </pc:sldChg>
      <pc:sldChg chg="del">
        <pc:chgData name="Bernd Mertens - con terra GmbH" userId="efa92fad-9675-408c-bf11-aab575a7d475" providerId="ADAL" clId="{1B607861-8898-4CC5-AEA3-17071864E07B}" dt="2025-03-27T13:12:06.310" v="25" actId="2696"/>
        <pc:sldMkLst>
          <pc:docMk/>
          <pc:sldMk cId="0" sldId="278"/>
        </pc:sldMkLst>
      </pc:sldChg>
      <pc:sldChg chg="del">
        <pc:chgData name="Bernd Mertens - con terra GmbH" userId="efa92fad-9675-408c-bf11-aab575a7d475" providerId="ADAL" clId="{1B607861-8898-4CC5-AEA3-17071864E07B}" dt="2025-04-03T12:31:24.286" v="1192" actId="47"/>
        <pc:sldMkLst>
          <pc:docMk/>
          <pc:sldMk cId="0" sldId="279"/>
        </pc:sldMkLst>
      </pc:sldChg>
      <pc:sldChg chg="del">
        <pc:chgData name="Bernd Mertens - con terra GmbH" userId="efa92fad-9675-408c-bf11-aab575a7d475" providerId="ADAL" clId="{1B607861-8898-4CC5-AEA3-17071864E07B}" dt="2025-03-27T13:12:53.192" v="56" actId="47"/>
        <pc:sldMkLst>
          <pc:docMk/>
          <pc:sldMk cId="0" sldId="280"/>
        </pc:sldMkLst>
      </pc:sldChg>
      <pc:sldChg chg="del">
        <pc:chgData name="Bernd Mertens - con terra GmbH" userId="efa92fad-9675-408c-bf11-aab575a7d475" providerId="ADAL" clId="{1B607861-8898-4CC5-AEA3-17071864E07B}" dt="2025-04-03T12:31:24.286" v="1192" actId="47"/>
        <pc:sldMkLst>
          <pc:docMk/>
          <pc:sldMk cId="0" sldId="281"/>
        </pc:sldMkLst>
      </pc:sldChg>
      <pc:sldChg chg="del">
        <pc:chgData name="Bernd Mertens - con terra GmbH" userId="efa92fad-9675-408c-bf11-aab575a7d475" providerId="ADAL" clId="{1B607861-8898-4CC5-AEA3-17071864E07B}" dt="2025-04-03T12:31:24.286" v="1192" actId="47"/>
        <pc:sldMkLst>
          <pc:docMk/>
          <pc:sldMk cId="0" sldId="282"/>
        </pc:sldMkLst>
      </pc:sldChg>
      <pc:sldChg chg="del">
        <pc:chgData name="Bernd Mertens - con terra GmbH" userId="efa92fad-9675-408c-bf11-aab575a7d475" providerId="ADAL" clId="{1B607861-8898-4CC5-AEA3-17071864E07B}" dt="2025-04-03T12:31:24.286" v="1192" actId="47"/>
        <pc:sldMkLst>
          <pc:docMk/>
          <pc:sldMk cId="0" sldId="283"/>
        </pc:sldMkLst>
      </pc:sldChg>
      <pc:sldChg chg="del">
        <pc:chgData name="Bernd Mertens - con terra GmbH" userId="efa92fad-9675-408c-bf11-aab575a7d475" providerId="ADAL" clId="{1B607861-8898-4CC5-AEA3-17071864E07B}" dt="2025-04-03T12:31:24.286" v="1192" actId="47"/>
        <pc:sldMkLst>
          <pc:docMk/>
          <pc:sldMk cId="0" sldId="284"/>
        </pc:sldMkLst>
      </pc:sldChg>
      <pc:sldChg chg="del">
        <pc:chgData name="Bernd Mertens - con terra GmbH" userId="efa92fad-9675-408c-bf11-aab575a7d475" providerId="ADAL" clId="{1B607861-8898-4CC5-AEA3-17071864E07B}" dt="2025-04-03T12:31:24.286" v="1192" actId="47"/>
        <pc:sldMkLst>
          <pc:docMk/>
          <pc:sldMk cId="0" sldId="285"/>
        </pc:sldMkLst>
      </pc:sldChg>
      <pc:sldChg chg="del">
        <pc:chgData name="Bernd Mertens - con terra GmbH" userId="efa92fad-9675-408c-bf11-aab575a7d475" providerId="ADAL" clId="{1B607861-8898-4CC5-AEA3-17071864E07B}" dt="2025-04-03T12:31:24.286" v="1192" actId="47"/>
        <pc:sldMkLst>
          <pc:docMk/>
          <pc:sldMk cId="0" sldId="286"/>
        </pc:sldMkLst>
      </pc:sldChg>
      <pc:sldChg chg="del">
        <pc:chgData name="Bernd Mertens - con terra GmbH" userId="efa92fad-9675-408c-bf11-aab575a7d475" providerId="ADAL" clId="{1B607861-8898-4CC5-AEA3-17071864E07B}" dt="2025-04-03T12:31:24.286" v="1192" actId="47"/>
        <pc:sldMkLst>
          <pc:docMk/>
          <pc:sldMk cId="0" sldId="287"/>
        </pc:sldMkLst>
      </pc:sldChg>
      <pc:sldChg chg="del">
        <pc:chgData name="Bernd Mertens - con terra GmbH" userId="efa92fad-9675-408c-bf11-aab575a7d475" providerId="ADAL" clId="{1B607861-8898-4CC5-AEA3-17071864E07B}" dt="2025-04-03T12:31:24.286" v="1192" actId="47"/>
        <pc:sldMkLst>
          <pc:docMk/>
          <pc:sldMk cId="0" sldId="288"/>
        </pc:sldMkLst>
      </pc:sldChg>
      <pc:sldChg chg="del">
        <pc:chgData name="Bernd Mertens - con terra GmbH" userId="efa92fad-9675-408c-bf11-aab575a7d475" providerId="ADAL" clId="{1B607861-8898-4CC5-AEA3-17071864E07B}" dt="2025-04-03T12:31:24.286" v="1192" actId="47"/>
        <pc:sldMkLst>
          <pc:docMk/>
          <pc:sldMk cId="0" sldId="289"/>
        </pc:sldMkLst>
      </pc:sldChg>
      <pc:sldChg chg="del">
        <pc:chgData name="Bernd Mertens - con terra GmbH" userId="efa92fad-9675-408c-bf11-aab575a7d475" providerId="ADAL" clId="{1B607861-8898-4CC5-AEA3-17071864E07B}" dt="2025-04-03T12:31:24.286" v="1192" actId="47"/>
        <pc:sldMkLst>
          <pc:docMk/>
          <pc:sldMk cId="0" sldId="290"/>
        </pc:sldMkLst>
      </pc:sldChg>
      <pc:sldChg chg="del">
        <pc:chgData name="Bernd Mertens - con terra GmbH" userId="efa92fad-9675-408c-bf11-aab575a7d475" providerId="ADAL" clId="{1B607861-8898-4CC5-AEA3-17071864E07B}" dt="2025-04-03T12:31:24.286" v="1192" actId="47"/>
        <pc:sldMkLst>
          <pc:docMk/>
          <pc:sldMk cId="0" sldId="291"/>
        </pc:sldMkLst>
      </pc:sldChg>
      <pc:sldChg chg="del">
        <pc:chgData name="Bernd Mertens - con terra GmbH" userId="efa92fad-9675-408c-bf11-aab575a7d475" providerId="ADAL" clId="{1B607861-8898-4CC5-AEA3-17071864E07B}" dt="2025-04-03T12:31:24.286" v="1192" actId="47"/>
        <pc:sldMkLst>
          <pc:docMk/>
          <pc:sldMk cId="0" sldId="292"/>
        </pc:sldMkLst>
      </pc:sldChg>
      <pc:sldChg chg="del">
        <pc:chgData name="Bernd Mertens - con terra GmbH" userId="efa92fad-9675-408c-bf11-aab575a7d475" providerId="ADAL" clId="{1B607861-8898-4CC5-AEA3-17071864E07B}" dt="2025-04-03T12:31:24.286" v="1192" actId="47"/>
        <pc:sldMkLst>
          <pc:docMk/>
          <pc:sldMk cId="0" sldId="293"/>
        </pc:sldMkLst>
      </pc:sldChg>
      <pc:sldChg chg="del">
        <pc:chgData name="Bernd Mertens - con terra GmbH" userId="efa92fad-9675-408c-bf11-aab575a7d475" providerId="ADAL" clId="{1B607861-8898-4CC5-AEA3-17071864E07B}" dt="2025-04-03T12:31:24.286" v="1192" actId="47"/>
        <pc:sldMkLst>
          <pc:docMk/>
          <pc:sldMk cId="0" sldId="294"/>
        </pc:sldMkLst>
      </pc:sldChg>
      <pc:sldChg chg="del">
        <pc:chgData name="Bernd Mertens - con terra GmbH" userId="efa92fad-9675-408c-bf11-aab575a7d475" providerId="ADAL" clId="{1B607861-8898-4CC5-AEA3-17071864E07B}" dt="2025-04-03T12:31:24.286" v="1192" actId="47"/>
        <pc:sldMkLst>
          <pc:docMk/>
          <pc:sldMk cId="0" sldId="295"/>
        </pc:sldMkLst>
      </pc:sldChg>
      <pc:sldChg chg="del">
        <pc:chgData name="Bernd Mertens - con terra GmbH" userId="efa92fad-9675-408c-bf11-aab575a7d475" providerId="ADAL" clId="{1B607861-8898-4CC5-AEA3-17071864E07B}" dt="2025-04-03T12:31:24.286" v="1192" actId="47"/>
        <pc:sldMkLst>
          <pc:docMk/>
          <pc:sldMk cId="0" sldId="296"/>
        </pc:sldMkLst>
      </pc:sldChg>
      <pc:sldChg chg="del">
        <pc:chgData name="Bernd Mertens - con terra GmbH" userId="efa92fad-9675-408c-bf11-aab575a7d475" providerId="ADAL" clId="{1B607861-8898-4CC5-AEA3-17071864E07B}" dt="2025-04-03T12:31:24.286" v="1192" actId="47"/>
        <pc:sldMkLst>
          <pc:docMk/>
          <pc:sldMk cId="0" sldId="297"/>
        </pc:sldMkLst>
      </pc:sldChg>
      <pc:sldChg chg="modSp mod modShow">
        <pc:chgData name="Bernd Mertens - con terra GmbH" userId="efa92fad-9675-408c-bf11-aab575a7d475" providerId="ADAL" clId="{1B607861-8898-4CC5-AEA3-17071864E07B}" dt="2025-04-03T12:35:02.320" v="1193" actId="729"/>
        <pc:sldMkLst>
          <pc:docMk/>
          <pc:sldMk cId="0" sldId="298"/>
        </pc:sldMkLst>
        <pc:spChg chg="mod">
          <ac:chgData name="Bernd Mertens - con terra GmbH" userId="efa92fad-9675-408c-bf11-aab575a7d475" providerId="ADAL" clId="{1B607861-8898-4CC5-AEA3-17071864E07B}" dt="2025-04-03T12:18:23.116" v="1191" actId="20577"/>
          <ac:spMkLst>
            <pc:docMk/>
            <pc:sldMk cId="0" sldId="298"/>
            <ac:spMk id="1251" creationId="{00000000-0000-0000-0000-000000000000}"/>
          </ac:spMkLst>
        </pc:spChg>
      </pc:sldChg>
      <pc:sldChg chg="addSp delSp modSp new mod modClrScheme chgLayout">
        <pc:chgData name="Bernd Mertens - con terra GmbH" userId="efa92fad-9675-408c-bf11-aab575a7d475" providerId="ADAL" clId="{1B607861-8898-4CC5-AEA3-17071864E07B}" dt="2025-03-27T13:16:56.142" v="138" actId="20577"/>
        <pc:sldMkLst>
          <pc:docMk/>
          <pc:sldMk cId="1292864375" sldId="299"/>
        </pc:sldMkLst>
        <pc:spChg chg="add mod">
          <ac:chgData name="Bernd Mertens - con terra GmbH" userId="efa92fad-9675-408c-bf11-aab575a7d475" providerId="ADAL" clId="{1B607861-8898-4CC5-AEA3-17071864E07B}" dt="2025-03-27T13:16:56.142" v="138" actId="20577"/>
          <ac:spMkLst>
            <pc:docMk/>
            <pc:sldMk cId="1292864375" sldId="299"/>
            <ac:spMk id="6" creationId="{956A9C91-A8F1-A285-6173-621018A79089}"/>
          </ac:spMkLst>
        </pc:spChg>
        <pc:spChg chg="add mod">
          <ac:chgData name="Bernd Mertens - con terra GmbH" userId="efa92fad-9675-408c-bf11-aab575a7d475" providerId="ADAL" clId="{1B607861-8898-4CC5-AEA3-17071864E07B}" dt="2025-03-27T13:16:23.959" v="131" actId="21"/>
          <ac:spMkLst>
            <pc:docMk/>
            <pc:sldMk cId="1292864375" sldId="299"/>
            <ac:spMk id="8" creationId="{974D205B-14B9-3F83-DAA7-EB58131C6E8B}"/>
          </ac:spMkLst>
        </pc:spChg>
      </pc:sldChg>
      <pc:sldChg chg="modSp add mod">
        <pc:chgData name="Bernd Mertens - con terra GmbH" userId="efa92fad-9675-408c-bf11-aab575a7d475" providerId="ADAL" clId="{1B607861-8898-4CC5-AEA3-17071864E07B}" dt="2025-03-27T14:00:01.580" v="1189" actId="20577"/>
        <pc:sldMkLst>
          <pc:docMk/>
          <pc:sldMk cId="2138737372" sldId="300"/>
        </pc:sldMkLst>
        <pc:spChg chg="mod">
          <ac:chgData name="Bernd Mertens - con terra GmbH" userId="efa92fad-9675-408c-bf11-aab575a7d475" providerId="ADAL" clId="{1B607861-8898-4CC5-AEA3-17071864E07B}" dt="2025-03-27T13:16:53.178" v="136" actId="20577"/>
          <ac:spMkLst>
            <pc:docMk/>
            <pc:sldMk cId="2138737372" sldId="300"/>
            <ac:spMk id="6" creationId="{763423CB-3658-F1A6-DE41-D45C0D5ECEE1}"/>
          </ac:spMkLst>
        </pc:spChg>
        <pc:spChg chg="mod">
          <ac:chgData name="Bernd Mertens - con terra GmbH" userId="efa92fad-9675-408c-bf11-aab575a7d475" providerId="ADAL" clId="{1B607861-8898-4CC5-AEA3-17071864E07B}" dt="2025-03-27T14:00:01.580" v="1189" actId="20577"/>
          <ac:spMkLst>
            <pc:docMk/>
            <pc:sldMk cId="2138737372" sldId="300"/>
            <ac:spMk id="8" creationId="{514DCD40-5C70-927B-0CF5-1396D515C18F}"/>
          </ac:spMkLst>
        </pc:spChg>
      </pc:sldChg>
      <pc:sldChg chg="modSp add mod ord">
        <pc:chgData name="Bernd Mertens - con terra GmbH" userId="efa92fad-9675-408c-bf11-aab575a7d475" providerId="ADAL" clId="{1B607861-8898-4CC5-AEA3-17071864E07B}" dt="2025-03-27T13:17:32.713" v="156" actId="20577"/>
        <pc:sldMkLst>
          <pc:docMk/>
          <pc:sldMk cId="760031083" sldId="301"/>
        </pc:sldMkLst>
        <pc:spChg chg="mod">
          <ac:chgData name="Bernd Mertens - con terra GmbH" userId="efa92fad-9675-408c-bf11-aab575a7d475" providerId="ADAL" clId="{1B607861-8898-4CC5-AEA3-17071864E07B}" dt="2025-03-27T13:17:32.713" v="156" actId="20577"/>
          <ac:spMkLst>
            <pc:docMk/>
            <pc:sldMk cId="760031083" sldId="301"/>
            <ac:spMk id="902" creationId="{8AF0B2C7-034C-AE95-1BAD-A9518F7535B7}"/>
          </ac:spMkLst>
        </pc:spChg>
      </pc:sldChg>
      <pc:sldChg chg="modSp add mod ord">
        <pc:chgData name="Bernd Mertens - con terra GmbH" userId="efa92fad-9675-408c-bf11-aab575a7d475" providerId="ADAL" clId="{1B607861-8898-4CC5-AEA3-17071864E07B}" dt="2025-03-27T13:28:52.383" v="402" actId="20577"/>
        <pc:sldMkLst>
          <pc:docMk/>
          <pc:sldMk cId="2128301712" sldId="302"/>
        </pc:sldMkLst>
        <pc:spChg chg="mod">
          <ac:chgData name="Bernd Mertens - con terra GmbH" userId="efa92fad-9675-408c-bf11-aab575a7d475" providerId="ADAL" clId="{1B607861-8898-4CC5-AEA3-17071864E07B}" dt="2025-03-27T13:21:40.312" v="291" actId="20577"/>
          <ac:spMkLst>
            <pc:docMk/>
            <pc:sldMk cId="2128301712" sldId="302"/>
            <ac:spMk id="6" creationId="{1A798CBE-071A-0F5A-7A11-40D89F074194}"/>
          </ac:spMkLst>
        </pc:spChg>
        <pc:spChg chg="mod">
          <ac:chgData name="Bernd Mertens - con terra GmbH" userId="efa92fad-9675-408c-bf11-aab575a7d475" providerId="ADAL" clId="{1B607861-8898-4CC5-AEA3-17071864E07B}" dt="2025-03-27T13:28:52.383" v="402" actId="20577"/>
          <ac:spMkLst>
            <pc:docMk/>
            <pc:sldMk cId="2128301712" sldId="302"/>
            <ac:spMk id="8" creationId="{E4828AE8-CF51-CD94-B7AD-87C1CA63C500}"/>
          </ac:spMkLst>
        </pc:spChg>
      </pc:sldChg>
      <pc:sldChg chg="modSp add mod">
        <pc:chgData name="Bernd Mertens - con terra GmbH" userId="efa92fad-9675-408c-bf11-aab575a7d475" providerId="ADAL" clId="{1B607861-8898-4CC5-AEA3-17071864E07B}" dt="2025-03-27T13:17:54.526" v="164" actId="20577"/>
        <pc:sldMkLst>
          <pc:docMk/>
          <pc:sldMk cId="930641803" sldId="303"/>
        </pc:sldMkLst>
        <pc:spChg chg="mod">
          <ac:chgData name="Bernd Mertens - con terra GmbH" userId="efa92fad-9675-408c-bf11-aab575a7d475" providerId="ADAL" clId="{1B607861-8898-4CC5-AEA3-17071864E07B}" dt="2025-03-27T13:17:54.526" v="164" actId="20577"/>
          <ac:spMkLst>
            <pc:docMk/>
            <pc:sldMk cId="930641803" sldId="303"/>
            <ac:spMk id="902" creationId="{F79DB710-61DB-02FE-05E6-F711690A481F}"/>
          </ac:spMkLst>
        </pc:spChg>
      </pc:sldChg>
      <pc:sldChg chg="modSp add mod">
        <pc:chgData name="Bernd Mertens - con terra GmbH" userId="efa92fad-9675-408c-bf11-aab575a7d475" providerId="ADAL" clId="{1B607861-8898-4CC5-AEA3-17071864E07B}" dt="2025-03-27T13:17:57.030" v="166" actId="20577"/>
        <pc:sldMkLst>
          <pc:docMk/>
          <pc:sldMk cId="258862777" sldId="304"/>
        </pc:sldMkLst>
        <pc:spChg chg="mod">
          <ac:chgData name="Bernd Mertens - con terra GmbH" userId="efa92fad-9675-408c-bf11-aab575a7d475" providerId="ADAL" clId="{1B607861-8898-4CC5-AEA3-17071864E07B}" dt="2025-03-27T13:17:57.030" v="166" actId="20577"/>
          <ac:spMkLst>
            <pc:docMk/>
            <pc:sldMk cId="258862777" sldId="304"/>
            <ac:spMk id="902" creationId="{226B1E83-B62F-E962-A396-4258CE9AE708}"/>
          </ac:spMkLst>
        </pc:spChg>
      </pc:sldChg>
      <pc:sldChg chg="modSp add mod">
        <pc:chgData name="Bernd Mertens - con terra GmbH" userId="efa92fad-9675-408c-bf11-aab575a7d475" providerId="ADAL" clId="{1B607861-8898-4CC5-AEA3-17071864E07B}" dt="2025-03-27T13:18:00.091" v="168" actId="20577"/>
        <pc:sldMkLst>
          <pc:docMk/>
          <pc:sldMk cId="3184385720" sldId="305"/>
        </pc:sldMkLst>
        <pc:spChg chg="mod">
          <ac:chgData name="Bernd Mertens - con terra GmbH" userId="efa92fad-9675-408c-bf11-aab575a7d475" providerId="ADAL" clId="{1B607861-8898-4CC5-AEA3-17071864E07B}" dt="2025-03-27T13:18:00.091" v="168" actId="20577"/>
          <ac:spMkLst>
            <pc:docMk/>
            <pc:sldMk cId="3184385720" sldId="305"/>
            <ac:spMk id="902" creationId="{D8552071-F3EC-D249-725B-6688A753861F}"/>
          </ac:spMkLst>
        </pc:spChg>
      </pc:sldChg>
      <pc:sldChg chg="modSp add mod ord">
        <pc:chgData name="Bernd Mertens - con terra GmbH" userId="efa92fad-9675-408c-bf11-aab575a7d475" providerId="ADAL" clId="{1B607861-8898-4CC5-AEA3-17071864E07B}" dt="2025-03-27T13:35:15.294" v="549" actId="20577"/>
        <pc:sldMkLst>
          <pc:docMk/>
          <pc:sldMk cId="1959269168" sldId="306"/>
        </pc:sldMkLst>
        <pc:spChg chg="mod">
          <ac:chgData name="Bernd Mertens - con terra GmbH" userId="efa92fad-9675-408c-bf11-aab575a7d475" providerId="ADAL" clId="{1B607861-8898-4CC5-AEA3-17071864E07B}" dt="2025-03-27T13:35:15.294" v="549" actId="20577"/>
          <ac:spMkLst>
            <pc:docMk/>
            <pc:sldMk cId="1959269168" sldId="306"/>
            <ac:spMk id="6" creationId="{667FE615-D359-D08F-31BD-AB310E43D43C}"/>
          </ac:spMkLst>
        </pc:spChg>
        <pc:spChg chg="mod">
          <ac:chgData name="Bernd Mertens - con terra GmbH" userId="efa92fad-9675-408c-bf11-aab575a7d475" providerId="ADAL" clId="{1B607861-8898-4CC5-AEA3-17071864E07B}" dt="2025-03-27T13:31:16.349" v="454" actId="114"/>
          <ac:spMkLst>
            <pc:docMk/>
            <pc:sldMk cId="1959269168" sldId="306"/>
            <ac:spMk id="8" creationId="{AF0C0A90-105E-4E6F-4548-C507284600B3}"/>
          </ac:spMkLst>
        </pc:spChg>
      </pc:sldChg>
      <pc:sldChg chg="modSp add mod ord">
        <pc:chgData name="Bernd Mertens - con terra GmbH" userId="efa92fad-9675-408c-bf11-aab575a7d475" providerId="ADAL" clId="{1B607861-8898-4CC5-AEA3-17071864E07B}" dt="2025-03-27T13:43:16.644" v="704" actId="20577"/>
        <pc:sldMkLst>
          <pc:docMk/>
          <pc:sldMk cId="3262038203" sldId="307"/>
        </pc:sldMkLst>
        <pc:spChg chg="mod">
          <ac:chgData name="Bernd Mertens - con terra GmbH" userId="efa92fad-9675-408c-bf11-aab575a7d475" providerId="ADAL" clId="{1B607861-8898-4CC5-AEA3-17071864E07B}" dt="2025-03-27T13:41:03.806" v="642" actId="20577"/>
          <ac:spMkLst>
            <pc:docMk/>
            <pc:sldMk cId="3262038203" sldId="307"/>
            <ac:spMk id="6" creationId="{F99726D1-A76C-F757-0187-B741EA57B032}"/>
          </ac:spMkLst>
        </pc:spChg>
        <pc:spChg chg="mod">
          <ac:chgData name="Bernd Mertens - con terra GmbH" userId="efa92fad-9675-408c-bf11-aab575a7d475" providerId="ADAL" clId="{1B607861-8898-4CC5-AEA3-17071864E07B}" dt="2025-03-27T13:43:16.644" v="704" actId="20577"/>
          <ac:spMkLst>
            <pc:docMk/>
            <pc:sldMk cId="3262038203" sldId="307"/>
            <ac:spMk id="8" creationId="{AB070033-64BD-047C-A657-A7570C4456AA}"/>
          </ac:spMkLst>
        </pc:spChg>
      </pc:sldChg>
      <pc:sldChg chg="modSp add mod ord">
        <pc:chgData name="Bernd Mertens - con terra GmbH" userId="efa92fad-9675-408c-bf11-aab575a7d475" providerId="ADAL" clId="{1B607861-8898-4CC5-AEA3-17071864E07B}" dt="2025-03-27T13:54:33.522" v="1015" actId="20577"/>
        <pc:sldMkLst>
          <pc:docMk/>
          <pc:sldMk cId="1047915093" sldId="308"/>
        </pc:sldMkLst>
        <pc:spChg chg="mod">
          <ac:chgData name="Bernd Mertens - con terra GmbH" userId="efa92fad-9675-408c-bf11-aab575a7d475" providerId="ADAL" clId="{1B607861-8898-4CC5-AEA3-17071864E07B}" dt="2025-03-27T13:54:33.522" v="1015" actId="20577"/>
          <ac:spMkLst>
            <pc:docMk/>
            <pc:sldMk cId="1047915093" sldId="308"/>
            <ac:spMk id="6" creationId="{C90F0E4B-F780-0CE6-5A61-DDEED877C40B}"/>
          </ac:spMkLst>
        </pc:spChg>
        <pc:spChg chg="mod">
          <ac:chgData name="Bernd Mertens - con terra GmbH" userId="efa92fad-9675-408c-bf11-aab575a7d475" providerId="ADAL" clId="{1B607861-8898-4CC5-AEA3-17071864E07B}" dt="2025-03-27T13:52:47.136" v="987" actId="20577"/>
          <ac:spMkLst>
            <pc:docMk/>
            <pc:sldMk cId="1047915093" sldId="308"/>
            <ac:spMk id="8" creationId="{5188657D-E190-9A54-A89A-EF52B33EF93E}"/>
          </ac:spMkLst>
        </pc:spChg>
      </pc:sldChg>
      <pc:sldChg chg="modSp add mod">
        <pc:chgData name="Bernd Mertens - con terra GmbH" userId="efa92fad-9675-408c-bf11-aab575a7d475" providerId="ADAL" clId="{1B607861-8898-4CC5-AEA3-17071864E07B}" dt="2025-03-27T13:27:02.070" v="364" actId="20577"/>
        <pc:sldMkLst>
          <pc:docMk/>
          <pc:sldMk cId="1036863717" sldId="309"/>
        </pc:sldMkLst>
        <pc:spChg chg="mod">
          <ac:chgData name="Bernd Mertens - con terra GmbH" userId="efa92fad-9675-408c-bf11-aab575a7d475" providerId="ADAL" clId="{1B607861-8898-4CC5-AEA3-17071864E07B}" dt="2025-03-27T13:25:59.121" v="336" actId="20577"/>
          <ac:spMkLst>
            <pc:docMk/>
            <pc:sldMk cId="1036863717" sldId="309"/>
            <ac:spMk id="6" creationId="{4C41A5E1-D301-63F6-FAE1-B14D1F44F5F6}"/>
          </ac:spMkLst>
        </pc:spChg>
        <pc:spChg chg="mod">
          <ac:chgData name="Bernd Mertens - con terra GmbH" userId="efa92fad-9675-408c-bf11-aab575a7d475" providerId="ADAL" clId="{1B607861-8898-4CC5-AEA3-17071864E07B}" dt="2025-03-27T13:27:02.070" v="364" actId="20577"/>
          <ac:spMkLst>
            <pc:docMk/>
            <pc:sldMk cId="1036863717" sldId="309"/>
            <ac:spMk id="8" creationId="{7D473C6C-EE44-9FF7-3847-32C8F8D25802}"/>
          </ac:spMkLst>
        </pc:spChg>
      </pc:sldChg>
      <pc:sldChg chg="modSp add mod">
        <pc:chgData name="Bernd Mertens - con terra GmbH" userId="efa92fad-9675-408c-bf11-aab575a7d475" providerId="ADAL" clId="{1B607861-8898-4CC5-AEA3-17071864E07B}" dt="2025-03-27T13:35:12.451" v="547" actId="20577"/>
        <pc:sldMkLst>
          <pc:docMk/>
          <pc:sldMk cId="4045316342" sldId="310"/>
        </pc:sldMkLst>
        <pc:spChg chg="mod">
          <ac:chgData name="Bernd Mertens - con terra GmbH" userId="efa92fad-9675-408c-bf11-aab575a7d475" providerId="ADAL" clId="{1B607861-8898-4CC5-AEA3-17071864E07B}" dt="2025-03-27T13:35:12.451" v="547" actId="20577"/>
          <ac:spMkLst>
            <pc:docMk/>
            <pc:sldMk cId="4045316342" sldId="310"/>
            <ac:spMk id="6" creationId="{BE129362-C4CF-E332-4E6C-EBDE9BD94EB2}"/>
          </ac:spMkLst>
        </pc:spChg>
        <pc:spChg chg="mod">
          <ac:chgData name="Bernd Mertens - con terra GmbH" userId="efa92fad-9675-408c-bf11-aab575a7d475" providerId="ADAL" clId="{1B607861-8898-4CC5-AEA3-17071864E07B}" dt="2025-03-27T13:34:51.013" v="542" actId="2711"/>
          <ac:spMkLst>
            <pc:docMk/>
            <pc:sldMk cId="4045316342" sldId="310"/>
            <ac:spMk id="8" creationId="{2A7AF8BC-15D1-5FE6-A0C9-6E50319F06C3}"/>
          </ac:spMkLst>
        </pc:spChg>
      </pc:sldChg>
      <pc:sldChg chg="modSp add mod">
        <pc:chgData name="Bernd Mertens - con terra GmbH" userId="efa92fad-9675-408c-bf11-aab575a7d475" providerId="ADAL" clId="{1B607861-8898-4CC5-AEA3-17071864E07B}" dt="2025-03-27T13:39:47.357" v="609" actId="20577"/>
        <pc:sldMkLst>
          <pc:docMk/>
          <pc:sldMk cId="2748765246" sldId="311"/>
        </pc:sldMkLst>
        <pc:spChg chg="mod">
          <ac:chgData name="Bernd Mertens - con terra GmbH" userId="efa92fad-9675-408c-bf11-aab575a7d475" providerId="ADAL" clId="{1B607861-8898-4CC5-AEA3-17071864E07B}" dt="2025-03-27T13:37:25.241" v="574" actId="20577"/>
          <ac:spMkLst>
            <pc:docMk/>
            <pc:sldMk cId="2748765246" sldId="311"/>
            <ac:spMk id="6" creationId="{7FA2E221-1531-A95E-2488-B45455B553C4}"/>
          </ac:spMkLst>
        </pc:spChg>
        <pc:spChg chg="mod">
          <ac:chgData name="Bernd Mertens - con terra GmbH" userId="efa92fad-9675-408c-bf11-aab575a7d475" providerId="ADAL" clId="{1B607861-8898-4CC5-AEA3-17071864E07B}" dt="2025-03-27T13:39:47.357" v="609" actId="20577"/>
          <ac:spMkLst>
            <pc:docMk/>
            <pc:sldMk cId="2748765246" sldId="311"/>
            <ac:spMk id="8" creationId="{6A1E8B9D-CF75-D203-9329-D974EF5BD9D9}"/>
          </ac:spMkLst>
        </pc:spChg>
      </pc:sldChg>
      <pc:sldChg chg="modSp add mod">
        <pc:chgData name="Bernd Mertens - con terra GmbH" userId="efa92fad-9675-408c-bf11-aab575a7d475" providerId="ADAL" clId="{1B607861-8898-4CC5-AEA3-17071864E07B}" dt="2025-03-27T13:46:19.636" v="828" actId="2711"/>
        <pc:sldMkLst>
          <pc:docMk/>
          <pc:sldMk cId="3878015768" sldId="312"/>
        </pc:sldMkLst>
        <pc:spChg chg="mod">
          <ac:chgData name="Bernd Mertens - con terra GmbH" userId="efa92fad-9675-408c-bf11-aab575a7d475" providerId="ADAL" clId="{1B607861-8898-4CC5-AEA3-17071864E07B}" dt="2025-03-27T13:43:50.159" v="707" actId="20577"/>
          <ac:spMkLst>
            <pc:docMk/>
            <pc:sldMk cId="3878015768" sldId="312"/>
            <ac:spMk id="6" creationId="{50540F2A-ABA8-7855-6E59-8A10C3D02D5E}"/>
          </ac:spMkLst>
        </pc:spChg>
        <pc:spChg chg="mod">
          <ac:chgData name="Bernd Mertens - con terra GmbH" userId="efa92fad-9675-408c-bf11-aab575a7d475" providerId="ADAL" clId="{1B607861-8898-4CC5-AEA3-17071864E07B}" dt="2025-03-27T13:46:19.636" v="828" actId="2711"/>
          <ac:spMkLst>
            <pc:docMk/>
            <pc:sldMk cId="3878015768" sldId="312"/>
            <ac:spMk id="8" creationId="{0212CE4B-1A95-0FC3-82B2-55C1849A5811}"/>
          </ac:spMkLst>
        </pc:spChg>
      </pc:sldChg>
      <pc:sldChg chg="modSp add mod">
        <pc:chgData name="Bernd Mertens - con terra GmbH" userId="efa92fad-9675-408c-bf11-aab575a7d475" providerId="ADAL" clId="{1B607861-8898-4CC5-AEA3-17071864E07B}" dt="2025-03-27T13:47:05.236" v="839" actId="20577"/>
        <pc:sldMkLst>
          <pc:docMk/>
          <pc:sldMk cId="3903119708" sldId="313"/>
        </pc:sldMkLst>
        <pc:spChg chg="mod">
          <ac:chgData name="Bernd Mertens - con terra GmbH" userId="efa92fad-9675-408c-bf11-aab575a7d475" providerId="ADAL" clId="{1B607861-8898-4CC5-AEA3-17071864E07B}" dt="2025-03-27T13:46:42.842" v="831" actId="20577"/>
          <ac:spMkLst>
            <pc:docMk/>
            <pc:sldMk cId="3903119708" sldId="313"/>
            <ac:spMk id="6" creationId="{B13A53D5-F944-307F-7BC9-D606985F82E7}"/>
          </ac:spMkLst>
        </pc:spChg>
        <pc:spChg chg="mod">
          <ac:chgData name="Bernd Mertens - con terra GmbH" userId="efa92fad-9675-408c-bf11-aab575a7d475" providerId="ADAL" clId="{1B607861-8898-4CC5-AEA3-17071864E07B}" dt="2025-03-27T13:47:05.236" v="839" actId="20577"/>
          <ac:spMkLst>
            <pc:docMk/>
            <pc:sldMk cId="3903119708" sldId="313"/>
            <ac:spMk id="8" creationId="{64570B93-FDD4-4E79-F012-9F5E0D4C4A27}"/>
          </ac:spMkLst>
        </pc:spChg>
      </pc:sldChg>
      <pc:sldChg chg="modSp add mod">
        <pc:chgData name="Bernd Mertens - con terra GmbH" userId="efa92fad-9675-408c-bf11-aab575a7d475" providerId="ADAL" clId="{1B607861-8898-4CC5-AEA3-17071864E07B}" dt="2025-03-27T13:54:30.822" v="1013" actId="20577"/>
        <pc:sldMkLst>
          <pc:docMk/>
          <pc:sldMk cId="286655223" sldId="314"/>
        </pc:sldMkLst>
        <pc:spChg chg="mod">
          <ac:chgData name="Bernd Mertens - con terra GmbH" userId="efa92fad-9675-408c-bf11-aab575a7d475" providerId="ADAL" clId="{1B607861-8898-4CC5-AEA3-17071864E07B}" dt="2025-03-27T13:54:30.822" v="1013" actId="20577"/>
          <ac:spMkLst>
            <pc:docMk/>
            <pc:sldMk cId="286655223" sldId="314"/>
            <ac:spMk id="6" creationId="{32B53A3B-8ADE-F62F-35B0-43A4B9FB0743}"/>
          </ac:spMkLst>
        </pc:spChg>
        <pc:spChg chg="mod">
          <ac:chgData name="Bernd Mertens - con terra GmbH" userId="efa92fad-9675-408c-bf11-aab575a7d475" providerId="ADAL" clId="{1B607861-8898-4CC5-AEA3-17071864E07B}" dt="2025-03-27T13:53:53.701" v="1002" actId="2711"/>
          <ac:spMkLst>
            <pc:docMk/>
            <pc:sldMk cId="286655223" sldId="314"/>
            <ac:spMk id="8" creationId="{E3E85308-921A-8255-F4A1-12523D1DAEEB}"/>
          </ac:spMkLst>
        </pc:spChg>
      </pc:sldChg>
      <pc:sldChg chg="modSp add mod">
        <pc:chgData name="Bernd Mertens - con terra GmbH" userId="efa92fad-9675-408c-bf11-aab575a7d475" providerId="ADAL" clId="{1B607861-8898-4CC5-AEA3-17071864E07B}" dt="2025-03-27T13:55:55.575" v="1048" actId="20577"/>
        <pc:sldMkLst>
          <pc:docMk/>
          <pc:sldMk cId="2817750743" sldId="315"/>
        </pc:sldMkLst>
        <pc:spChg chg="mod">
          <ac:chgData name="Bernd Mertens - con terra GmbH" userId="efa92fad-9675-408c-bf11-aab575a7d475" providerId="ADAL" clId="{1B607861-8898-4CC5-AEA3-17071864E07B}" dt="2025-03-27T13:54:27.792" v="1011" actId="20577"/>
          <ac:spMkLst>
            <pc:docMk/>
            <pc:sldMk cId="2817750743" sldId="315"/>
            <ac:spMk id="6" creationId="{3BC2CFB1-7044-4B84-F01B-D1739D75936B}"/>
          </ac:spMkLst>
        </pc:spChg>
        <pc:spChg chg="mod">
          <ac:chgData name="Bernd Mertens - con terra GmbH" userId="efa92fad-9675-408c-bf11-aab575a7d475" providerId="ADAL" clId="{1B607861-8898-4CC5-AEA3-17071864E07B}" dt="2025-03-27T13:55:55.575" v="1048" actId="20577"/>
          <ac:spMkLst>
            <pc:docMk/>
            <pc:sldMk cId="2817750743" sldId="315"/>
            <ac:spMk id="8" creationId="{302282E5-B5CA-8FAE-2BE7-C7ABC7DE6891}"/>
          </ac:spMkLst>
        </pc:spChg>
      </pc:sldChg>
      <pc:sldChg chg="modSp add mod">
        <pc:chgData name="Bernd Mertens - con terra GmbH" userId="efa92fad-9675-408c-bf11-aab575a7d475" providerId="ADAL" clId="{1B607861-8898-4CC5-AEA3-17071864E07B}" dt="2025-03-27T13:58:39.823" v="1076" actId="400"/>
        <pc:sldMkLst>
          <pc:docMk/>
          <pc:sldMk cId="2166780059" sldId="316"/>
        </pc:sldMkLst>
        <pc:spChg chg="mod">
          <ac:chgData name="Bernd Mertens - con terra GmbH" userId="efa92fad-9675-408c-bf11-aab575a7d475" providerId="ADAL" clId="{1B607861-8898-4CC5-AEA3-17071864E07B}" dt="2025-03-27T13:56:25.412" v="1051" actId="20577"/>
          <ac:spMkLst>
            <pc:docMk/>
            <pc:sldMk cId="2166780059" sldId="316"/>
            <ac:spMk id="6" creationId="{0CFF7C52-887F-3EE5-0ED9-08EC980D6026}"/>
          </ac:spMkLst>
        </pc:spChg>
        <pc:spChg chg="mod">
          <ac:chgData name="Bernd Mertens - con terra GmbH" userId="efa92fad-9675-408c-bf11-aab575a7d475" providerId="ADAL" clId="{1B607861-8898-4CC5-AEA3-17071864E07B}" dt="2025-03-27T13:58:39.823" v="1076" actId="400"/>
          <ac:spMkLst>
            <pc:docMk/>
            <pc:sldMk cId="2166780059" sldId="316"/>
            <ac:spMk id="8" creationId="{67E448B9-3833-BE5E-B792-0D6B51C27371}"/>
          </ac:spMkLst>
        </pc:spChg>
      </pc:sldChg>
      <pc:sldMasterChg chg="delSldLayout">
        <pc:chgData name="Bernd Mertens - con terra GmbH" userId="efa92fad-9675-408c-bf11-aab575a7d475" providerId="ADAL" clId="{1B607861-8898-4CC5-AEA3-17071864E07B}" dt="2025-04-03T12:31:24.286" v="1192" actId="47"/>
        <pc:sldMasterMkLst>
          <pc:docMk/>
          <pc:sldMasterMk cId="0" sldId="2147483778"/>
        </pc:sldMasterMkLst>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4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8"/>
            <pc:sldLayoutMk cId="0" sldId="2147483650"/>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4"/>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5"/>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6"/>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7"/>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8"/>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59"/>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0"/>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2"/>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3"/>
          </pc:sldLayoutMkLst>
        </pc:sldLayoutChg>
        <pc:sldLayoutChg chg="del">
          <pc:chgData name="Bernd Mertens - con terra GmbH" userId="efa92fad-9675-408c-bf11-aab575a7d475" providerId="ADAL" clId="{1B607861-8898-4CC5-AEA3-17071864E07B}" dt="2025-03-27T13:12:06.310" v="25" actId="2696"/>
          <pc:sldLayoutMkLst>
            <pc:docMk/>
            <pc:sldMasterMk cId="0" sldId="2147483778"/>
            <pc:sldLayoutMk cId="0" sldId="2147483664"/>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5"/>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6"/>
          </pc:sldLayoutMkLst>
        </pc:sldLayoutChg>
        <pc:sldLayoutChg chg="del">
          <pc:chgData name="Bernd Mertens - con terra GmbH" userId="efa92fad-9675-408c-bf11-aab575a7d475" providerId="ADAL" clId="{1B607861-8898-4CC5-AEA3-17071864E07B}" dt="2025-04-03T12:31:24.286" v="1192" actId="47"/>
          <pc:sldLayoutMkLst>
            <pc:docMk/>
            <pc:sldMasterMk cId="0" sldId="2147483778"/>
            <pc:sldLayoutMk cId="0" sldId="2147483667"/>
          </pc:sldLayoutMkLst>
        </pc:sldLayoutChg>
      </pc:sldMasterChg>
      <pc:sldMasterChg chg="del delSldLayout">
        <pc:chgData name="Bernd Mertens - con terra GmbH" userId="efa92fad-9675-408c-bf11-aab575a7d475" providerId="ADAL" clId="{1B607861-8898-4CC5-AEA3-17071864E07B}" dt="2025-03-27T13:12:53.192" v="56" actId="47"/>
        <pc:sldMasterMkLst>
          <pc:docMk/>
          <pc:sldMasterMk cId="0" sldId="2147483779"/>
        </pc:sldMasterMkLst>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7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8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69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0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1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2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3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6"/>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7"/>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8"/>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49"/>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0"/>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1"/>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2"/>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3"/>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4"/>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5"/>
          </pc:sldLayoutMkLst>
        </pc:sldLayoutChg>
        <pc:sldLayoutChg chg="del">
          <pc:chgData name="Bernd Mertens - con terra GmbH" userId="efa92fad-9675-408c-bf11-aab575a7d475" providerId="ADAL" clId="{1B607861-8898-4CC5-AEA3-17071864E07B}" dt="2025-03-27T13:12:53.192" v="56" actId="47"/>
          <pc:sldLayoutMkLst>
            <pc:docMk/>
            <pc:sldMasterMk cId="0" sldId="2147483779"/>
            <pc:sldLayoutMk cId="0" sldId="21474837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32e3454ed6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32e3454ed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34287bfe636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4287bfe63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a:extLst>
            <a:ext uri="{FF2B5EF4-FFF2-40B4-BE49-F238E27FC236}">
              <a16:creationId xmlns:a16="http://schemas.microsoft.com/office/drawing/2014/main" id="{E6036809-A52F-C94D-D0B8-71BBACCC30F6}"/>
            </a:ext>
          </a:extLst>
        </p:cNvPr>
        <p:cNvGrpSpPr/>
        <p:nvPr/>
      </p:nvGrpSpPr>
      <p:grpSpPr>
        <a:xfrm>
          <a:off x="0" y="0"/>
          <a:ext cx="0" cy="0"/>
          <a:chOff x="0" y="0"/>
          <a:chExt cx="0" cy="0"/>
        </a:xfrm>
      </p:grpSpPr>
      <p:sp>
        <p:nvSpPr>
          <p:cNvPr id="899" name="Google Shape;899;g34287bfe636_0_284:notes">
            <a:extLst>
              <a:ext uri="{FF2B5EF4-FFF2-40B4-BE49-F238E27FC236}">
                <a16:creationId xmlns:a16="http://schemas.microsoft.com/office/drawing/2014/main" id="{C3582CEC-CA00-DD25-02A5-CCE0FE40D6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4287bfe636_0_284:notes">
            <a:extLst>
              <a:ext uri="{FF2B5EF4-FFF2-40B4-BE49-F238E27FC236}">
                <a16:creationId xmlns:a16="http://schemas.microsoft.com/office/drawing/2014/main" id="{1C5EBB72-CA43-5F92-4926-3EB3F60D4E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28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a:extLst>
            <a:ext uri="{FF2B5EF4-FFF2-40B4-BE49-F238E27FC236}">
              <a16:creationId xmlns:a16="http://schemas.microsoft.com/office/drawing/2014/main" id="{5FC5B04D-B516-6B64-A262-496B64A2C5E0}"/>
            </a:ext>
          </a:extLst>
        </p:cNvPr>
        <p:cNvGrpSpPr/>
        <p:nvPr/>
      </p:nvGrpSpPr>
      <p:grpSpPr>
        <a:xfrm>
          <a:off x="0" y="0"/>
          <a:ext cx="0" cy="0"/>
          <a:chOff x="0" y="0"/>
          <a:chExt cx="0" cy="0"/>
        </a:xfrm>
      </p:grpSpPr>
      <p:sp>
        <p:nvSpPr>
          <p:cNvPr id="899" name="Google Shape;899;g34287bfe636_0_284:notes">
            <a:extLst>
              <a:ext uri="{FF2B5EF4-FFF2-40B4-BE49-F238E27FC236}">
                <a16:creationId xmlns:a16="http://schemas.microsoft.com/office/drawing/2014/main" id="{5196C062-DDCA-A761-1E21-0D6A13276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4287bfe636_0_284:notes">
            <a:extLst>
              <a:ext uri="{FF2B5EF4-FFF2-40B4-BE49-F238E27FC236}">
                <a16:creationId xmlns:a16="http://schemas.microsoft.com/office/drawing/2014/main" id="{52539B80-CD30-3B1A-1EE8-989CFCD489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11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a:extLst>
            <a:ext uri="{FF2B5EF4-FFF2-40B4-BE49-F238E27FC236}">
              <a16:creationId xmlns:a16="http://schemas.microsoft.com/office/drawing/2014/main" id="{EEA0DAC4-4DE5-B566-C00C-123FC3537AC7}"/>
            </a:ext>
          </a:extLst>
        </p:cNvPr>
        <p:cNvGrpSpPr/>
        <p:nvPr/>
      </p:nvGrpSpPr>
      <p:grpSpPr>
        <a:xfrm>
          <a:off x="0" y="0"/>
          <a:ext cx="0" cy="0"/>
          <a:chOff x="0" y="0"/>
          <a:chExt cx="0" cy="0"/>
        </a:xfrm>
      </p:grpSpPr>
      <p:sp>
        <p:nvSpPr>
          <p:cNvPr id="899" name="Google Shape;899;g34287bfe636_0_284:notes">
            <a:extLst>
              <a:ext uri="{FF2B5EF4-FFF2-40B4-BE49-F238E27FC236}">
                <a16:creationId xmlns:a16="http://schemas.microsoft.com/office/drawing/2014/main" id="{C6CAE3B0-D3B2-4E93-8F35-2BBDE8FF3C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4287bfe636_0_284:notes">
            <a:extLst>
              <a:ext uri="{FF2B5EF4-FFF2-40B4-BE49-F238E27FC236}">
                <a16:creationId xmlns:a16="http://schemas.microsoft.com/office/drawing/2014/main" id="{44D667DE-1293-000E-B3CF-CFAF51D630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17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a:extLst>
            <a:ext uri="{FF2B5EF4-FFF2-40B4-BE49-F238E27FC236}">
              <a16:creationId xmlns:a16="http://schemas.microsoft.com/office/drawing/2014/main" id="{8AA62A76-C77B-427D-7A79-075754F32B43}"/>
            </a:ext>
          </a:extLst>
        </p:cNvPr>
        <p:cNvGrpSpPr/>
        <p:nvPr/>
      </p:nvGrpSpPr>
      <p:grpSpPr>
        <a:xfrm>
          <a:off x="0" y="0"/>
          <a:ext cx="0" cy="0"/>
          <a:chOff x="0" y="0"/>
          <a:chExt cx="0" cy="0"/>
        </a:xfrm>
      </p:grpSpPr>
      <p:sp>
        <p:nvSpPr>
          <p:cNvPr id="899" name="Google Shape;899;g34287bfe636_0_284:notes">
            <a:extLst>
              <a:ext uri="{FF2B5EF4-FFF2-40B4-BE49-F238E27FC236}">
                <a16:creationId xmlns:a16="http://schemas.microsoft.com/office/drawing/2014/main" id="{8E639C2A-F2F1-61AB-CA97-23383DEA0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34287bfe636_0_284:notes">
            <a:extLst>
              <a:ext uri="{FF2B5EF4-FFF2-40B4-BE49-F238E27FC236}">
                <a16:creationId xmlns:a16="http://schemas.microsoft.com/office/drawing/2014/main" id="{EA548D47-36B5-E16F-A781-A1A2AC3876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0584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32e3454ed63_0_2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32e3454ed63_0_2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30dedbcfc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30dedbcfc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D Titl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46350" y="1512450"/>
            <a:ext cx="4841700" cy="22710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1pPr>
            <a:lvl2pPr lvl="1"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2pPr>
            <a:lvl3pPr lvl="2"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3pPr>
            <a:lvl4pPr lvl="3"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4pPr>
            <a:lvl5pPr lvl="4"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5pPr>
            <a:lvl6pPr lvl="5"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6pPr>
            <a:lvl7pPr lvl="6"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7pPr>
            <a:lvl8pPr lvl="7"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8pPr>
            <a:lvl9pPr lvl="8" rt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9pPr>
          </a:lstStyle>
          <a:p>
            <a:endParaRPr/>
          </a:p>
        </p:txBody>
      </p:sp>
      <p:sp>
        <p:nvSpPr>
          <p:cNvPr id="10" name="Google Shape;10;p2"/>
          <p:cNvSpPr txBox="1">
            <a:spLocks noGrp="1"/>
          </p:cNvSpPr>
          <p:nvPr>
            <p:ph type="subTitle" idx="1"/>
          </p:nvPr>
        </p:nvSpPr>
        <p:spPr>
          <a:xfrm>
            <a:off x="3928838" y="4579466"/>
            <a:ext cx="2808300" cy="2871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1" name="Google Shape;11;p2"/>
          <p:cNvSpPr txBox="1">
            <a:spLocks noGrp="1"/>
          </p:cNvSpPr>
          <p:nvPr>
            <p:ph type="subTitle" idx="2"/>
          </p:nvPr>
        </p:nvSpPr>
        <p:spPr>
          <a:xfrm>
            <a:off x="3746350" y="275375"/>
            <a:ext cx="3179400" cy="496200"/>
          </a:xfrm>
          <a:prstGeom prst="rect">
            <a:avLst/>
          </a:prstGeom>
        </p:spPr>
        <p:txBody>
          <a:bodyPr spcFirstLastPara="1" wrap="square" lIns="0" tIns="0" rIns="0" bIns="0" anchor="t" anchorCtr="0">
            <a:noAutofit/>
          </a:bodyPr>
          <a:lstStyle>
            <a:lvl1pPr lvl="0" rtl="0">
              <a:lnSpc>
                <a:spcPct val="80000"/>
              </a:lnSpc>
              <a:spcBef>
                <a:spcPts val="0"/>
              </a:spcBef>
              <a:spcAft>
                <a:spcPts val="0"/>
              </a:spcAft>
              <a:buClr>
                <a:schemeClr val="accent4"/>
              </a:buClr>
              <a:buSzPts val="1900"/>
              <a:buNone/>
              <a:defRPr sz="1900">
                <a:solidFill>
                  <a:schemeClr val="accent4"/>
                </a:solidFill>
              </a:defRPr>
            </a:lvl1pPr>
            <a:lvl2pPr lvl="1" rtl="0">
              <a:lnSpc>
                <a:spcPct val="80000"/>
              </a:lnSpc>
              <a:spcBef>
                <a:spcPts val="0"/>
              </a:spcBef>
              <a:spcAft>
                <a:spcPts val="0"/>
              </a:spcAft>
              <a:buClr>
                <a:schemeClr val="lt1"/>
              </a:buClr>
              <a:buSzPts val="1900"/>
              <a:buNone/>
              <a:defRPr sz="1900">
                <a:solidFill>
                  <a:schemeClr val="lt1"/>
                </a:solidFill>
              </a:defRPr>
            </a:lvl2pPr>
            <a:lvl3pPr lvl="2" rtl="0">
              <a:lnSpc>
                <a:spcPct val="80000"/>
              </a:lnSpc>
              <a:spcBef>
                <a:spcPts val="0"/>
              </a:spcBef>
              <a:spcAft>
                <a:spcPts val="0"/>
              </a:spcAft>
              <a:buClr>
                <a:schemeClr val="lt1"/>
              </a:buClr>
              <a:buSzPts val="1900"/>
              <a:buNone/>
              <a:defRPr sz="1900">
                <a:solidFill>
                  <a:schemeClr val="lt1"/>
                </a:solidFill>
              </a:defRPr>
            </a:lvl3pPr>
            <a:lvl4pPr lvl="3" rtl="0">
              <a:lnSpc>
                <a:spcPct val="80000"/>
              </a:lnSpc>
              <a:spcBef>
                <a:spcPts val="0"/>
              </a:spcBef>
              <a:spcAft>
                <a:spcPts val="0"/>
              </a:spcAft>
              <a:buClr>
                <a:schemeClr val="lt1"/>
              </a:buClr>
              <a:buSzPts val="1900"/>
              <a:buNone/>
              <a:defRPr sz="1900">
                <a:solidFill>
                  <a:schemeClr val="lt1"/>
                </a:solidFill>
              </a:defRPr>
            </a:lvl4pPr>
            <a:lvl5pPr lvl="4" rtl="0">
              <a:lnSpc>
                <a:spcPct val="80000"/>
              </a:lnSpc>
              <a:spcBef>
                <a:spcPts val="0"/>
              </a:spcBef>
              <a:spcAft>
                <a:spcPts val="0"/>
              </a:spcAft>
              <a:buClr>
                <a:schemeClr val="lt1"/>
              </a:buClr>
              <a:buSzPts val="1900"/>
              <a:buNone/>
              <a:defRPr sz="1900">
                <a:solidFill>
                  <a:schemeClr val="lt1"/>
                </a:solidFill>
              </a:defRPr>
            </a:lvl5pPr>
            <a:lvl6pPr lvl="5" rtl="0">
              <a:lnSpc>
                <a:spcPct val="80000"/>
              </a:lnSpc>
              <a:spcBef>
                <a:spcPts val="0"/>
              </a:spcBef>
              <a:spcAft>
                <a:spcPts val="0"/>
              </a:spcAft>
              <a:buClr>
                <a:schemeClr val="lt1"/>
              </a:buClr>
              <a:buSzPts val="1900"/>
              <a:buNone/>
              <a:defRPr sz="1900">
                <a:solidFill>
                  <a:schemeClr val="lt1"/>
                </a:solidFill>
              </a:defRPr>
            </a:lvl6pPr>
            <a:lvl7pPr lvl="6" rtl="0">
              <a:lnSpc>
                <a:spcPct val="80000"/>
              </a:lnSpc>
              <a:spcBef>
                <a:spcPts val="0"/>
              </a:spcBef>
              <a:spcAft>
                <a:spcPts val="0"/>
              </a:spcAft>
              <a:buClr>
                <a:schemeClr val="lt1"/>
              </a:buClr>
              <a:buSzPts val="1900"/>
              <a:buNone/>
              <a:defRPr sz="1900">
                <a:solidFill>
                  <a:schemeClr val="lt1"/>
                </a:solidFill>
              </a:defRPr>
            </a:lvl7pPr>
            <a:lvl8pPr lvl="7" rtl="0">
              <a:lnSpc>
                <a:spcPct val="80000"/>
              </a:lnSpc>
              <a:spcBef>
                <a:spcPts val="0"/>
              </a:spcBef>
              <a:spcAft>
                <a:spcPts val="0"/>
              </a:spcAft>
              <a:buClr>
                <a:schemeClr val="lt1"/>
              </a:buClr>
              <a:buSzPts val="1900"/>
              <a:buNone/>
              <a:defRPr sz="1900">
                <a:solidFill>
                  <a:schemeClr val="lt1"/>
                </a:solidFill>
              </a:defRPr>
            </a:lvl8pPr>
            <a:lvl9pPr lvl="8" rtl="0">
              <a:lnSpc>
                <a:spcPct val="80000"/>
              </a:lnSpc>
              <a:spcBef>
                <a:spcPts val="0"/>
              </a:spcBef>
              <a:spcAft>
                <a:spcPts val="0"/>
              </a:spcAft>
              <a:buClr>
                <a:schemeClr val="lt1"/>
              </a:buClr>
              <a:buSzPts val="1900"/>
              <a:buNone/>
              <a:defRPr sz="1900">
                <a:solidFill>
                  <a:schemeClr val="lt1"/>
                </a:solidFill>
              </a:defRPr>
            </a:lvl9pPr>
          </a:lstStyle>
          <a:p>
            <a:endParaRPr/>
          </a:p>
        </p:txBody>
      </p:sp>
      <p:sp>
        <p:nvSpPr>
          <p:cNvPr id="12" name="Google Shape;12;p2"/>
          <p:cNvSpPr>
            <a:spLocks noGrp="1"/>
          </p:cNvSpPr>
          <p:nvPr>
            <p:ph type="pic" idx="3"/>
          </p:nvPr>
        </p:nvSpPr>
        <p:spPr>
          <a:xfrm>
            <a:off x="0" y="-2250"/>
            <a:ext cx="33834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ght: Image: 1-Square + Copy">
  <p:cSld name="CUSTOM_10_2_1_2">
    <p:bg>
      <p:bgPr>
        <a:solidFill>
          <a:schemeClr val="accent1"/>
        </a:solidFill>
        <a:effectLst/>
      </p:bgPr>
    </p:bg>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312750" y="694950"/>
            <a:ext cx="4176900" cy="1115700"/>
          </a:xfrm>
          <a:prstGeom prst="rect">
            <a:avLst/>
          </a:prstGeom>
        </p:spPr>
        <p:txBody>
          <a:bodyPr spcFirstLastPara="1" wrap="square" lIns="0" tIns="0" rIns="0" bIns="0" anchor="b" anchorCtr="0">
            <a:noAutofit/>
          </a:bodyPr>
          <a:lstStyle>
            <a:lvl1pPr lvl="0">
              <a:lnSpc>
                <a:spcPct val="85000"/>
              </a:lnSpc>
              <a:spcBef>
                <a:spcPts val="0"/>
              </a:spcBef>
              <a:spcAft>
                <a:spcPts val="0"/>
              </a:spcAft>
              <a:buClr>
                <a:schemeClr val="lt1"/>
              </a:buClr>
              <a:buSzPts val="2200"/>
              <a:buNone/>
              <a:defRPr sz="2200">
                <a:solidFill>
                  <a:schemeClr val="lt1"/>
                </a:solidFill>
              </a:defRPr>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37" name="Google Shape;137;p27"/>
          <p:cNvSpPr txBox="1">
            <a:spLocks noGrp="1"/>
          </p:cNvSpPr>
          <p:nvPr>
            <p:ph type="body" idx="1"/>
          </p:nvPr>
        </p:nvSpPr>
        <p:spPr>
          <a:xfrm>
            <a:off x="312750" y="2091275"/>
            <a:ext cx="4176900" cy="1685400"/>
          </a:xfrm>
          <a:prstGeom prst="rect">
            <a:avLst/>
          </a:prstGeom>
        </p:spPr>
        <p:txBody>
          <a:bodyPr spcFirstLastPara="1" wrap="square" lIns="0" tIns="0" rIns="0" bIns="0" anchor="t" anchorCtr="0">
            <a:noAutofit/>
          </a:bodyPr>
          <a:lstStyle>
            <a:lvl1pPr marL="457200" lvl="0" indent="-304800">
              <a:lnSpc>
                <a:spcPct val="100000"/>
              </a:lnSpc>
              <a:spcBef>
                <a:spcPts val="0"/>
              </a:spcBef>
              <a:spcAft>
                <a:spcPts val="0"/>
              </a:spcAft>
              <a:buClr>
                <a:schemeClr val="dk1"/>
              </a:buClr>
              <a:buSzPts val="1200"/>
              <a:buChar char="●"/>
              <a:defRPr sz="1200">
                <a:solidFill>
                  <a:schemeClr val="lt1"/>
                </a:solidFill>
              </a:defRPr>
            </a:lvl1pPr>
            <a:lvl2pPr marL="914400" lvl="1" indent="-304800">
              <a:lnSpc>
                <a:spcPct val="100000"/>
              </a:lnSpc>
              <a:spcBef>
                <a:spcPts val="500"/>
              </a:spcBef>
              <a:spcAft>
                <a:spcPts val="0"/>
              </a:spcAft>
              <a:buClr>
                <a:schemeClr val="dk1"/>
              </a:buClr>
              <a:buSzPts val="1200"/>
              <a:buChar char="○"/>
              <a:defRPr sz="1200">
                <a:solidFill>
                  <a:schemeClr val="lt1"/>
                </a:solidFill>
              </a:defRPr>
            </a:lvl2pPr>
            <a:lvl3pPr marL="1371600" lvl="2" indent="-304800">
              <a:lnSpc>
                <a:spcPct val="100000"/>
              </a:lnSpc>
              <a:spcBef>
                <a:spcPts val="500"/>
              </a:spcBef>
              <a:spcAft>
                <a:spcPts val="0"/>
              </a:spcAft>
              <a:buClr>
                <a:schemeClr val="dk1"/>
              </a:buClr>
              <a:buSzPts val="1200"/>
              <a:buChar char="■"/>
              <a:defRPr sz="1200">
                <a:solidFill>
                  <a:schemeClr val="lt1"/>
                </a:solidFill>
              </a:defRPr>
            </a:lvl3pPr>
            <a:lvl4pPr marL="1828800" lvl="3" indent="-304800">
              <a:lnSpc>
                <a:spcPct val="100000"/>
              </a:lnSpc>
              <a:spcBef>
                <a:spcPts val="500"/>
              </a:spcBef>
              <a:spcAft>
                <a:spcPts val="0"/>
              </a:spcAft>
              <a:buClr>
                <a:schemeClr val="dk1"/>
              </a:buClr>
              <a:buSzPts val="1200"/>
              <a:buChar char="●"/>
              <a:defRPr sz="1200">
                <a:solidFill>
                  <a:schemeClr val="lt1"/>
                </a:solidFill>
              </a:defRPr>
            </a:lvl4pPr>
            <a:lvl5pPr marL="2286000" lvl="4" indent="-304800">
              <a:lnSpc>
                <a:spcPct val="100000"/>
              </a:lnSpc>
              <a:spcBef>
                <a:spcPts val="500"/>
              </a:spcBef>
              <a:spcAft>
                <a:spcPts val="0"/>
              </a:spcAft>
              <a:buClr>
                <a:schemeClr val="dk1"/>
              </a:buClr>
              <a:buSzPts val="1200"/>
              <a:buChar char="○"/>
              <a:defRPr sz="1200">
                <a:solidFill>
                  <a:schemeClr val="lt1"/>
                </a:solidFill>
              </a:defRPr>
            </a:lvl5pPr>
            <a:lvl6pPr marL="2743200" lvl="5" indent="-304800">
              <a:lnSpc>
                <a:spcPct val="100000"/>
              </a:lnSpc>
              <a:spcBef>
                <a:spcPts val="500"/>
              </a:spcBef>
              <a:spcAft>
                <a:spcPts val="0"/>
              </a:spcAft>
              <a:buClr>
                <a:schemeClr val="dk1"/>
              </a:buClr>
              <a:buSzPts val="1200"/>
              <a:buChar char="■"/>
              <a:defRPr sz="1200">
                <a:solidFill>
                  <a:schemeClr val="lt1"/>
                </a:solidFill>
              </a:defRPr>
            </a:lvl6pPr>
            <a:lvl7pPr marL="3200400" lvl="6" indent="-304800">
              <a:lnSpc>
                <a:spcPct val="100000"/>
              </a:lnSpc>
              <a:spcBef>
                <a:spcPts val="500"/>
              </a:spcBef>
              <a:spcAft>
                <a:spcPts val="0"/>
              </a:spcAft>
              <a:buClr>
                <a:schemeClr val="dk1"/>
              </a:buClr>
              <a:buSzPts val="1200"/>
              <a:buChar char="●"/>
              <a:defRPr sz="1200">
                <a:solidFill>
                  <a:schemeClr val="lt1"/>
                </a:solidFill>
              </a:defRPr>
            </a:lvl7pPr>
            <a:lvl8pPr marL="3657600" lvl="7" indent="-304800">
              <a:lnSpc>
                <a:spcPct val="100000"/>
              </a:lnSpc>
              <a:spcBef>
                <a:spcPts val="500"/>
              </a:spcBef>
              <a:spcAft>
                <a:spcPts val="0"/>
              </a:spcAft>
              <a:buClr>
                <a:schemeClr val="dk1"/>
              </a:buClr>
              <a:buSzPts val="1200"/>
              <a:buChar char="○"/>
              <a:defRPr sz="1200">
                <a:solidFill>
                  <a:schemeClr val="lt1"/>
                </a:solidFill>
              </a:defRPr>
            </a:lvl8pPr>
            <a:lvl9pPr marL="4114800" lvl="8" indent="-304800">
              <a:lnSpc>
                <a:spcPct val="100000"/>
              </a:lnSpc>
              <a:spcBef>
                <a:spcPts val="500"/>
              </a:spcBef>
              <a:spcAft>
                <a:spcPts val="500"/>
              </a:spcAft>
              <a:buClr>
                <a:schemeClr val="dk1"/>
              </a:buClr>
              <a:buSzPts val="1200"/>
              <a:buChar char="■"/>
              <a:defRPr sz="1200">
                <a:solidFill>
                  <a:schemeClr val="lt1"/>
                </a:solidFill>
              </a:defRPr>
            </a:lvl9pPr>
          </a:lstStyle>
          <a:p>
            <a:endParaRPr/>
          </a:p>
        </p:txBody>
      </p:sp>
      <p:sp>
        <p:nvSpPr>
          <p:cNvPr id="138" name="Google Shape;138;p27"/>
          <p:cNvSpPr txBox="1">
            <a:spLocks noGrp="1"/>
          </p:cNvSpPr>
          <p:nvPr>
            <p:ph type="subTitle" idx="2"/>
          </p:nvPr>
        </p:nvSpPr>
        <p:spPr>
          <a:xfrm>
            <a:off x="312750" y="283350"/>
            <a:ext cx="4176900" cy="1539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None/>
              <a:defRPr sz="1000">
                <a:solidFill>
                  <a:schemeClr val="lt1"/>
                </a:solidFill>
              </a:defRPr>
            </a:lvl1pPr>
            <a:lvl2pPr lvl="1">
              <a:spcBef>
                <a:spcPts val="0"/>
              </a:spcBef>
              <a:spcAft>
                <a:spcPts val="0"/>
              </a:spcAft>
              <a:buClr>
                <a:schemeClr val="lt1"/>
              </a:buClr>
              <a:buSzPts val="1000"/>
              <a:buNone/>
              <a:defRPr sz="1000">
                <a:solidFill>
                  <a:schemeClr val="lt1"/>
                </a:solidFill>
              </a:defRPr>
            </a:lvl2pPr>
            <a:lvl3pPr lvl="2">
              <a:spcBef>
                <a:spcPts val="0"/>
              </a:spcBef>
              <a:spcAft>
                <a:spcPts val="0"/>
              </a:spcAft>
              <a:buClr>
                <a:schemeClr val="lt1"/>
              </a:buClr>
              <a:buSzPts val="1000"/>
              <a:buNone/>
              <a:defRPr sz="1000">
                <a:solidFill>
                  <a:schemeClr val="lt1"/>
                </a:solidFill>
              </a:defRPr>
            </a:lvl3pPr>
            <a:lvl4pPr lvl="3">
              <a:spcBef>
                <a:spcPts val="0"/>
              </a:spcBef>
              <a:spcAft>
                <a:spcPts val="0"/>
              </a:spcAft>
              <a:buClr>
                <a:schemeClr val="lt1"/>
              </a:buClr>
              <a:buSzPts val="1000"/>
              <a:buNone/>
              <a:defRPr sz="1000">
                <a:solidFill>
                  <a:schemeClr val="lt1"/>
                </a:solidFill>
              </a:defRPr>
            </a:lvl4pPr>
            <a:lvl5pPr lvl="4">
              <a:spcBef>
                <a:spcPts val="0"/>
              </a:spcBef>
              <a:spcAft>
                <a:spcPts val="0"/>
              </a:spcAft>
              <a:buClr>
                <a:schemeClr val="lt1"/>
              </a:buClr>
              <a:buSzPts val="1000"/>
              <a:buNone/>
              <a:defRPr sz="1000">
                <a:solidFill>
                  <a:schemeClr val="lt1"/>
                </a:solidFill>
              </a:defRPr>
            </a:lvl5pPr>
            <a:lvl6pPr lvl="5">
              <a:spcBef>
                <a:spcPts val="0"/>
              </a:spcBef>
              <a:spcAft>
                <a:spcPts val="0"/>
              </a:spcAft>
              <a:buClr>
                <a:schemeClr val="lt1"/>
              </a:buClr>
              <a:buSzPts val="1000"/>
              <a:buNone/>
              <a:defRPr sz="1000">
                <a:solidFill>
                  <a:schemeClr val="lt1"/>
                </a:solidFill>
              </a:defRPr>
            </a:lvl6pPr>
            <a:lvl7pPr lvl="6">
              <a:spcBef>
                <a:spcPts val="0"/>
              </a:spcBef>
              <a:spcAft>
                <a:spcPts val="0"/>
              </a:spcAft>
              <a:buClr>
                <a:schemeClr val="lt1"/>
              </a:buClr>
              <a:buSzPts val="1000"/>
              <a:buNone/>
              <a:defRPr sz="1000">
                <a:solidFill>
                  <a:schemeClr val="lt1"/>
                </a:solidFill>
              </a:defRPr>
            </a:lvl7pPr>
            <a:lvl8pPr lvl="7">
              <a:spcBef>
                <a:spcPts val="0"/>
              </a:spcBef>
              <a:spcAft>
                <a:spcPts val="0"/>
              </a:spcAft>
              <a:buClr>
                <a:schemeClr val="lt1"/>
              </a:buClr>
              <a:buSzPts val="1000"/>
              <a:buNone/>
              <a:defRPr sz="1000">
                <a:solidFill>
                  <a:schemeClr val="lt1"/>
                </a:solidFill>
              </a:defRPr>
            </a:lvl8pPr>
            <a:lvl9pPr lvl="8">
              <a:spcBef>
                <a:spcPts val="0"/>
              </a:spcBef>
              <a:spcAft>
                <a:spcPts val="0"/>
              </a:spcAft>
              <a:buClr>
                <a:schemeClr val="lt1"/>
              </a:buClr>
              <a:buSzPts val="1000"/>
              <a:buNone/>
              <a:defRPr sz="1000">
                <a:solidFill>
                  <a:schemeClr val="lt1"/>
                </a:solidFill>
              </a:defRPr>
            </a:lvl9pPr>
          </a:lstStyle>
          <a:p>
            <a:endParaRPr/>
          </a:p>
        </p:txBody>
      </p:sp>
      <p:pic>
        <p:nvPicPr>
          <p:cNvPr id="139" name="Google Shape;139;p27"/>
          <p:cNvPicPr preferRelativeResize="0"/>
          <p:nvPr/>
        </p:nvPicPr>
        <p:blipFill>
          <a:blip r:embed="rId2">
            <a:alphaModFix/>
          </a:blip>
          <a:stretch>
            <a:fillRect/>
          </a:stretch>
        </p:blipFill>
        <p:spPr>
          <a:xfrm>
            <a:off x="7720050" y="207300"/>
            <a:ext cx="1189939" cy="292608"/>
          </a:xfrm>
          <a:prstGeom prst="rect">
            <a:avLst/>
          </a:prstGeom>
          <a:noFill/>
          <a:ln>
            <a:noFill/>
          </a:ln>
        </p:spPr>
      </p:pic>
      <p:sp>
        <p:nvSpPr>
          <p:cNvPr id="140" name="Google Shape;140;p27"/>
          <p:cNvSpPr>
            <a:spLocks noGrp="1"/>
          </p:cNvSpPr>
          <p:nvPr>
            <p:ph type="pic" idx="3"/>
          </p:nvPr>
        </p:nvSpPr>
        <p:spPr>
          <a:xfrm>
            <a:off x="4654375" y="705850"/>
            <a:ext cx="4176900" cy="4176900"/>
          </a:xfrm>
          <a:prstGeom prst="rect">
            <a:avLst/>
          </a:prstGeom>
          <a:noFill/>
          <a:ln>
            <a:noFill/>
          </a:ln>
        </p:spPr>
      </p:sp>
      <p:sp>
        <p:nvSpPr>
          <p:cNvPr id="141" name="Google Shape;141;p27"/>
          <p:cNvSpPr txBox="1">
            <a:spLocks noGrp="1"/>
          </p:cNvSpPr>
          <p:nvPr>
            <p:ph type="subTitle" idx="4"/>
          </p:nvPr>
        </p:nvSpPr>
        <p:spPr>
          <a:xfrm>
            <a:off x="321950" y="4284125"/>
            <a:ext cx="1005300" cy="5952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800"/>
              <a:buNone/>
              <a:defRPr sz="800">
                <a:solidFill>
                  <a:schemeClr val="lt1"/>
                </a:solidFill>
              </a:defRPr>
            </a:lvl1pPr>
            <a:lvl2pPr lvl="1">
              <a:spcBef>
                <a:spcPts val="0"/>
              </a:spcBef>
              <a:spcAft>
                <a:spcPts val="0"/>
              </a:spcAft>
              <a:buClr>
                <a:schemeClr val="lt1"/>
              </a:buClr>
              <a:buSzPts val="800"/>
              <a:buNone/>
              <a:defRPr sz="800">
                <a:solidFill>
                  <a:schemeClr val="lt1"/>
                </a:solidFill>
              </a:defRPr>
            </a:lvl2pPr>
            <a:lvl3pPr lvl="2">
              <a:spcBef>
                <a:spcPts val="0"/>
              </a:spcBef>
              <a:spcAft>
                <a:spcPts val="0"/>
              </a:spcAft>
              <a:buClr>
                <a:schemeClr val="lt1"/>
              </a:buClr>
              <a:buSzPts val="800"/>
              <a:buNone/>
              <a:defRPr sz="800">
                <a:solidFill>
                  <a:schemeClr val="lt1"/>
                </a:solidFill>
              </a:defRPr>
            </a:lvl3pPr>
            <a:lvl4pPr lvl="3">
              <a:spcBef>
                <a:spcPts val="0"/>
              </a:spcBef>
              <a:spcAft>
                <a:spcPts val="0"/>
              </a:spcAft>
              <a:buClr>
                <a:schemeClr val="lt1"/>
              </a:buClr>
              <a:buSzPts val="800"/>
              <a:buNone/>
              <a:defRPr sz="800">
                <a:solidFill>
                  <a:schemeClr val="lt1"/>
                </a:solidFill>
              </a:defRPr>
            </a:lvl4pPr>
            <a:lvl5pPr lvl="4">
              <a:spcBef>
                <a:spcPts val="0"/>
              </a:spcBef>
              <a:spcAft>
                <a:spcPts val="0"/>
              </a:spcAft>
              <a:buClr>
                <a:schemeClr val="lt1"/>
              </a:buClr>
              <a:buSzPts val="800"/>
              <a:buNone/>
              <a:defRPr sz="800">
                <a:solidFill>
                  <a:schemeClr val="lt1"/>
                </a:solidFill>
              </a:defRPr>
            </a:lvl5pPr>
            <a:lvl6pPr lvl="5">
              <a:spcBef>
                <a:spcPts val="0"/>
              </a:spcBef>
              <a:spcAft>
                <a:spcPts val="0"/>
              </a:spcAft>
              <a:buClr>
                <a:schemeClr val="lt1"/>
              </a:buClr>
              <a:buSzPts val="800"/>
              <a:buNone/>
              <a:defRPr sz="800">
                <a:solidFill>
                  <a:schemeClr val="lt1"/>
                </a:solidFill>
              </a:defRPr>
            </a:lvl6pPr>
            <a:lvl7pPr lvl="6">
              <a:spcBef>
                <a:spcPts val="0"/>
              </a:spcBef>
              <a:spcAft>
                <a:spcPts val="0"/>
              </a:spcAft>
              <a:buClr>
                <a:schemeClr val="lt1"/>
              </a:buClr>
              <a:buSzPts val="800"/>
              <a:buNone/>
              <a:defRPr sz="800">
                <a:solidFill>
                  <a:schemeClr val="lt1"/>
                </a:solidFill>
              </a:defRPr>
            </a:lvl7pPr>
            <a:lvl8pPr lvl="7">
              <a:spcBef>
                <a:spcPts val="0"/>
              </a:spcBef>
              <a:spcAft>
                <a:spcPts val="0"/>
              </a:spcAft>
              <a:buClr>
                <a:schemeClr val="lt1"/>
              </a:buClr>
              <a:buSzPts val="800"/>
              <a:buNone/>
              <a:defRPr sz="800">
                <a:solidFill>
                  <a:schemeClr val="lt1"/>
                </a:solidFill>
              </a:defRPr>
            </a:lvl8pPr>
            <a:lvl9pPr lvl="8">
              <a:spcBef>
                <a:spcPts val="0"/>
              </a:spcBef>
              <a:spcAft>
                <a:spcPts val="0"/>
              </a:spcAft>
              <a:buClr>
                <a:schemeClr val="lt1"/>
              </a:buClr>
              <a:buSzPts val="800"/>
              <a:buNone/>
              <a:defRPr sz="800">
                <a:solidFill>
                  <a:schemeClr val="l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D Title" type="title">
  <p:cSld name="TITLE">
    <p:bg>
      <p:bgPr>
        <a:solidFill>
          <a:schemeClr val="accent1"/>
        </a:solidFill>
        <a:effectLst/>
      </p:bgPr>
    </p:bg>
    <p:spTree>
      <p:nvGrpSpPr>
        <p:cNvPr id="1" name="Shape 690"/>
        <p:cNvGrpSpPr/>
        <p:nvPr/>
      </p:nvGrpSpPr>
      <p:grpSpPr>
        <a:xfrm>
          <a:off x="0" y="0"/>
          <a:ext cx="0" cy="0"/>
          <a:chOff x="0" y="0"/>
          <a:chExt cx="0" cy="0"/>
        </a:xfrm>
      </p:grpSpPr>
      <p:sp>
        <p:nvSpPr>
          <p:cNvPr id="691" name="Google Shape;691;p113"/>
          <p:cNvSpPr txBox="1">
            <a:spLocks noGrp="1"/>
          </p:cNvSpPr>
          <p:nvPr>
            <p:ph type="ctrTitle"/>
          </p:nvPr>
        </p:nvSpPr>
        <p:spPr>
          <a:xfrm>
            <a:off x="3746350" y="1512450"/>
            <a:ext cx="4841700" cy="22710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1pPr>
            <a:lvl2pPr lvl="1">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2pPr>
            <a:lvl3pPr lvl="2">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3pPr>
            <a:lvl4pPr lvl="3">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4pPr>
            <a:lvl5pPr lvl="4">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5pPr>
            <a:lvl6pPr lvl="5">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6pPr>
            <a:lvl7pPr lvl="6">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7pPr>
            <a:lvl8pPr lvl="7">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8pPr>
            <a:lvl9pPr lvl="8">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9pPr>
          </a:lstStyle>
          <a:p>
            <a:endParaRPr/>
          </a:p>
        </p:txBody>
      </p:sp>
      <p:sp>
        <p:nvSpPr>
          <p:cNvPr id="692" name="Google Shape;692;p113"/>
          <p:cNvSpPr txBox="1">
            <a:spLocks noGrp="1"/>
          </p:cNvSpPr>
          <p:nvPr>
            <p:ph type="subTitle" idx="1"/>
          </p:nvPr>
        </p:nvSpPr>
        <p:spPr>
          <a:xfrm>
            <a:off x="3928838" y="4579466"/>
            <a:ext cx="2808300" cy="287100"/>
          </a:xfrm>
          <a:prstGeom prst="rect">
            <a:avLst/>
          </a:prstGeom>
        </p:spPr>
        <p:txBody>
          <a:bodyPr spcFirstLastPara="1" wrap="square" lIns="0" tIns="0" rIns="0" bIns="0" anchor="ctr" anchorCtr="0">
            <a:noAutofit/>
          </a:bodyPr>
          <a:lstStyle>
            <a:lvl1pPr lvl="0">
              <a:lnSpc>
                <a:spcPct val="100000"/>
              </a:lnSpc>
              <a:spcBef>
                <a:spcPts val="0"/>
              </a:spcBef>
              <a:spcAft>
                <a:spcPts val="0"/>
              </a:spcAft>
              <a:buClr>
                <a:schemeClr val="lt1"/>
              </a:buClr>
              <a:buSzPts val="1200"/>
              <a:buNone/>
              <a:defRPr sz="1200">
                <a:solidFill>
                  <a:schemeClr val="lt1"/>
                </a:solidFill>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a:endParaRPr/>
          </a:p>
        </p:txBody>
      </p:sp>
      <p:sp>
        <p:nvSpPr>
          <p:cNvPr id="693" name="Google Shape;693;p113"/>
          <p:cNvSpPr txBox="1">
            <a:spLocks noGrp="1"/>
          </p:cNvSpPr>
          <p:nvPr>
            <p:ph type="subTitle" idx="2"/>
          </p:nvPr>
        </p:nvSpPr>
        <p:spPr>
          <a:xfrm>
            <a:off x="3746350" y="275375"/>
            <a:ext cx="3179400" cy="496200"/>
          </a:xfrm>
          <a:prstGeom prst="rect">
            <a:avLst/>
          </a:prstGeom>
        </p:spPr>
        <p:txBody>
          <a:bodyPr spcFirstLastPara="1" wrap="square" lIns="0" tIns="0" rIns="0" bIns="0" anchor="t" anchorCtr="0">
            <a:noAutofit/>
          </a:bodyPr>
          <a:lstStyle>
            <a:lvl1pPr lvl="0">
              <a:lnSpc>
                <a:spcPct val="80000"/>
              </a:lnSpc>
              <a:spcBef>
                <a:spcPts val="0"/>
              </a:spcBef>
              <a:spcAft>
                <a:spcPts val="0"/>
              </a:spcAft>
              <a:buClr>
                <a:schemeClr val="accent4"/>
              </a:buClr>
              <a:buSzPts val="1900"/>
              <a:buNone/>
              <a:defRPr sz="1900">
                <a:solidFill>
                  <a:schemeClr val="accent4"/>
                </a:solidFill>
              </a:defRPr>
            </a:lvl1pPr>
            <a:lvl2pPr lvl="1">
              <a:lnSpc>
                <a:spcPct val="80000"/>
              </a:lnSpc>
              <a:spcBef>
                <a:spcPts val="0"/>
              </a:spcBef>
              <a:spcAft>
                <a:spcPts val="0"/>
              </a:spcAft>
              <a:buClr>
                <a:schemeClr val="lt1"/>
              </a:buClr>
              <a:buSzPts val="1900"/>
              <a:buNone/>
              <a:defRPr sz="1900">
                <a:solidFill>
                  <a:schemeClr val="lt1"/>
                </a:solidFill>
              </a:defRPr>
            </a:lvl2pPr>
            <a:lvl3pPr lvl="2">
              <a:lnSpc>
                <a:spcPct val="80000"/>
              </a:lnSpc>
              <a:spcBef>
                <a:spcPts val="0"/>
              </a:spcBef>
              <a:spcAft>
                <a:spcPts val="0"/>
              </a:spcAft>
              <a:buClr>
                <a:schemeClr val="lt1"/>
              </a:buClr>
              <a:buSzPts val="1900"/>
              <a:buNone/>
              <a:defRPr sz="1900">
                <a:solidFill>
                  <a:schemeClr val="lt1"/>
                </a:solidFill>
              </a:defRPr>
            </a:lvl3pPr>
            <a:lvl4pPr lvl="3">
              <a:lnSpc>
                <a:spcPct val="80000"/>
              </a:lnSpc>
              <a:spcBef>
                <a:spcPts val="0"/>
              </a:spcBef>
              <a:spcAft>
                <a:spcPts val="0"/>
              </a:spcAft>
              <a:buClr>
                <a:schemeClr val="lt1"/>
              </a:buClr>
              <a:buSzPts val="1900"/>
              <a:buNone/>
              <a:defRPr sz="1900">
                <a:solidFill>
                  <a:schemeClr val="lt1"/>
                </a:solidFill>
              </a:defRPr>
            </a:lvl4pPr>
            <a:lvl5pPr lvl="4">
              <a:lnSpc>
                <a:spcPct val="80000"/>
              </a:lnSpc>
              <a:spcBef>
                <a:spcPts val="0"/>
              </a:spcBef>
              <a:spcAft>
                <a:spcPts val="0"/>
              </a:spcAft>
              <a:buClr>
                <a:schemeClr val="lt1"/>
              </a:buClr>
              <a:buSzPts val="1900"/>
              <a:buNone/>
              <a:defRPr sz="1900">
                <a:solidFill>
                  <a:schemeClr val="lt1"/>
                </a:solidFill>
              </a:defRPr>
            </a:lvl5pPr>
            <a:lvl6pPr lvl="5">
              <a:lnSpc>
                <a:spcPct val="80000"/>
              </a:lnSpc>
              <a:spcBef>
                <a:spcPts val="0"/>
              </a:spcBef>
              <a:spcAft>
                <a:spcPts val="0"/>
              </a:spcAft>
              <a:buClr>
                <a:schemeClr val="lt1"/>
              </a:buClr>
              <a:buSzPts val="1900"/>
              <a:buNone/>
              <a:defRPr sz="1900">
                <a:solidFill>
                  <a:schemeClr val="lt1"/>
                </a:solidFill>
              </a:defRPr>
            </a:lvl6pPr>
            <a:lvl7pPr lvl="6">
              <a:lnSpc>
                <a:spcPct val="80000"/>
              </a:lnSpc>
              <a:spcBef>
                <a:spcPts val="0"/>
              </a:spcBef>
              <a:spcAft>
                <a:spcPts val="0"/>
              </a:spcAft>
              <a:buClr>
                <a:schemeClr val="lt1"/>
              </a:buClr>
              <a:buSzPts val="1900"/>
              <a:buNone/>
              <a:defRPr sz="1900">
                <a:solidFill>
                  <a:schemeClr val="lt1"/>
                </a:solidFill>
              </a:defRPr>
            </a:lvl7pPr>
            <a:lvl8pPr lvl="7">
              <a:lnSpc>
                <a:spcPct val="80000"/>
              </a:lnSpc>
              <a:spcBef>
                <a:spcPts val="0"/>
              </a:spcBef>
              <a:spcAft>
                <a:spcPts val="0"/>
              </a:spcAft>
              <a:buClr>
                <a:schemeClr val="lt1"/>
              </a:buClr>
              <a:buSzPts val="1900"/>
              <a:buNone/>
              <a:defRPr sz="1900">
                <a:solidFill>
                  <a:schemeClr val="lt1"/>
                </a:solidFill>
              </a:defRPr>
            </a:lvl8pPr>
            <a:lvl9pPr lvl="8">
              <a:lnSpc>
                <a:spcPct val="80000"/>
              </a:lnSpc>
              <a:spcBef>
                <a:spcPts val="0"/>
              </a:spcBef>
              <a:spcAft>
                <a:spcPts val="0"/>
              </a:spcAft>
              <a:buClr>
                <a:schemeClr val="lt1"/>
              </a:buClr>
              <a:buSzPts val="1900"/>
              <a:buNone/>
              <a:defRPr sz="1900">
                <a:solidFill>
                  <a:schemeClr val="lt1"/>
                </a:solidFill>
              </a:defRPr>
            </a:lvl9pPr>
          </a:lstStyle>
          <a:p>
            <a:endParaRPr/>
          </a:p>
        </p:txBody>
      </p:sp>
      <p:sp>
        <p:nvSpPr>
          <p:cNvPr id="694" name="Google Shape;694;p113"/>
          <p:cNvSpPr>
            <a:spLocks noGrp="1"/>
          </p:cNvSpPr>
          <p:nvPr>
            <p:ph type="pic" idx="3"/>
          </p:nvPr>
        </p:nvSpPr>
        <p:spPr>
          <a:xfrm>
            <a:off x="0" y="-2250"/>
            <a:ext cx="33834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D Section Title 1">
  <p:cSld name="TITLE_3">
    <p:bg>
      <p:bgPr>
        <a:solidFill>
          <a:schemeClr val="accent1"/>
        </a:solidFill>
        <a:effectLst/>
      </p:bgPr>
    </p:bg>
    <p:spTree>
      <p:nvGrpSpPr>
        <p:cNvPr id="1" name="Shape 695"/>
        <p:cNvGrpSpPr/>
        <p:nvPr/>
      </p:nvGrpSpPr>
      <p:grpSpPr>
        <a:xfrm>
          <a:off x="0" y="0"/>
          <a:ext cx="0" cy="0"/>
          <a:chOff x="0" y="0"/>
          <a:chExt cx="0" cy="0"/>
        </a:xfrm>
      </p:grpSpPr>
      <p:sp>
        <p:nvSpPr>
          <p:cNvPr id="696" name="Google Shape;696;p114"/>
          <p:cNvSpPr txBox="1">
            <a:spLocks noGrp="1"/>
          </p:cNvSpPr>
          <p:nvPr>
            <p:ph type="ctrTitle"/>
          </p:nvPr>
        </p:nvSpPr>
        <p:spPr>
          <a:xfrm>
            <a:off x="3746350" y="1876350"/>
            <a:ext cx="4841700" cy="22710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1pPr>
            <a:lvl2pPr lvl="1">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2pPr>
            <a:lvl3pPr lvl="2">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3pPr>
            <a:lvl4pPr lvl="3">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4pPr>
            <a:lvl5pPr lvl="4">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5pPr>
            <a:lvl6pPr lvl="5">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6pPr>
            <a:lvl7pPr lvl="6">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7pPr>
            <a:lvl8pPr lvl="7">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8pPr>
            <a:lvl9pPr lvl="8">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9pPr>
          </a:lstStyle>
          <a:p>
            <a:endParaRPr/>
          </a:p>
        </p:txBody>
      </p:sp>
      <p:sp>
        <p:nvSpPr>
          <p:cNvPr id="697" name="Google Shape;697;p114"/>
          <p:cNvSpPr txBox="1">
            <a:spLocks noGrp="1"/>
          </p:cNvSpPr>
          <p:nvPr>
            <p:ph type="subTitle" idx="1"/>
          </p:nvPr>
        </p:nvSpPr>
        <p:spPr>
          <a:xfrm>
            <a:off x="3898738" y="1179716"/>
            <a:ext cx="2808300" cy="287100"/>
          </a:xfrm>
          <a:prstGeom prst="rect">
            <a:avLst/>
          </a:prstGeom>
        </p:spPr>
        <p:txBody>
          <a:bodyPr spcFirstLastPara="1" wrap="square" lIns="0" tIns="0" rIns="0" bIns="0" anchor="ctr" anchorCtr="0">
            <a:noAutofit/>
          </a:bodyPr>
          <a:lstStyle>
            <a:lvl1pPr lvl="0">
              <a:lnSpc>
                <a:spcPct val="100000"/>
              </a:lnSpc>
              <a:spcBef>
                <a:spcPts val="0"/>
              </a:spcBef>
              <a:spcAft>
                <a:spcPts val="0"/>
              </a:spcAft>
              <a:buClr>
                <a:schemeClr val="lt1"/>
              </a:buClr>
              <a:buSzPts val="1200"/>
              <a:buNone/>
              <a:defRPr sz="1200">
                <a:solidFill>
                  <a:schemeClr val="lt1"/>
                </a:solidFill>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a:endParaRPr/>
          </a:p>
        </p:txBody>
      </p:sp>
      <p:sp>
        <p:nvSpPr>
          <p:cNvPr id="698" name="Google Shape;698;p114"/>
          <p:cNvSpPr>
            <a:spLocks noGrp="1"/>
          </p:cNvSpPr>
          <p:nvPr>
            <p:ph type="pic" idx="2"/>
          </p:nvPr>
        </p:nvSpPr>
        <p:spPr>
          <a:xfrm>
            <a:off x="0" y="-2250"/>
            <a:ext cx="3383400" cy="51435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D Agenda">
  <p:cSld name="TITLE_2">
    <p:bg>
      <p:bgPr>
        <a:solidFill>
          <a:schemeClr val="accent1"/>
        </a:solidFill>
        <a:effectLst/>
      </p:bgPr>
    </p:bg>
    <p:spTree>
      <p:nvGrpSpPr>
        <p:cNvPr id="1" name="Shape 699"/>
        <p:cNvGrpSpPr/>
        <p:nvPr/>
      </p:nvGrpSpPr>
      <p:grpSpPr>
        <a:xfrm>
          <a:off x="0" y="0"/>
          <a:ext cx="0" cy="0"/>
          <a:chOff x="0" y="0"/>
          <a:chExt cx="0" cy="0"/>
        </a:xfrm>
      </p:grpSpPr>
      <p:sp>
        <p:nvSpPr>
          <p:cNvPr id="700" name="Google Shape;700;p115"/>
          <p:cNvSpPr txBox="1">
            <a:spLocks noGrp="1"/>
          </p:cNvSpPr>
          <p:nvPr>
            <p:ph type="ctrTitle"/>
          </p:nvPr>
        </p:nvSpPr>
        <p:spPr>
          <a:xfrm>
            <a:off x="3746350" y="760825"/>
            <a:ext cx="4841700" cy="3621900"/>
          </a:xfrm>
          <a:prstGeom prst="rect">
            <a:avLst/>
          </a:prstGeom>
        </p:spPr>
        <p:txBody>
          <a:bodyPr spcFirstLastPara="1" wrap="square" lIns="0" tIns="0" rIns="0" bIns="0" anchor="ctr" anchorCtr="0">
            <a:noAutofit/>
          </a:bodyPr>
          <a:lstStyle>
            <a:lvl1pPr lvl="0">
              <a:lnSpc>
                <a:spcPct val="150000"/>
              </a:lnSpc>
              <a:spcBef>
                <a:spcPts val="0"/>
              </a:spcBef>
              <a:spcAft>
                <a:spcPts val="0"/>
              </a:spcAft>
              <a:buClr>
                <a:schemeClr val="lt1"/>
              </a:buClr>
              <a:buSzPts val="1600"/>
              <a:buFont typeface="Archivo Medium"/>
              <a:buNone/>
              <a:defRPr sz="3400" b="0">
                <a:solidFill>
                  <a:schemeClr val="lt1"/>
                </a:solidFill>
                <a:latin typeface="Archivo Medium"/>
                <a:ea typeface="Archivo Medium"/>
                <a:cs typeface="Archivo Medium"/>
                <a:sym typeface="Archivo Medium"/>
              </a:defRPr>
            </a:lvl1pPr>
            <a:lvl2pPr lvl="1">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2pPr>
            <a:lvl3pPr lvl="2">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3pPr>
            <a:lvl4pPr lvl="3">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4pPr>
            <a:lvl5pPr lvl="4">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5pPr>
            <a:lvl6pPr lvl="5">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6pPr>
            <a:lvl7pPr lvl="6">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7pPr>
            <a:lvl8pPr lvl="7">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8pPr>
            <a:lvl9pPr lvl="8">
              <a:lnSpc>
                <a:spcPct val="150000"/>
              </a:lnSpc>
              <a:spcBef>
                <a:spcPts val="0"/>
              </a:spcBef>
              <a:spcAft>
                <a:spcPts val="0"/>
              </a:spcAft>
              <a:buClr>
                <a:schemeClr val="lt1"/>
              </a:buClr>
              <a:buSzPts val="5900"/>
              <a:buFont typeface="Archivo Medium"/>
              <a:buNone/>
              <a:defRPr sz="5900" b="0">
                <a:solidFill>
                  <a:schemeClr val="lt1"/>
                </a:solidFill>
                <a:latin typeface="Archivo Medium"/>
                <a:ea typeface="Archivo Medium"/>
                <a:cs typeface="Archivo Medium"/>
                <a:sym typeface="Archivo Medium"/>
              </a:defRPr>
            </a:lvl9pPr>
          </a:lstStyle>
          <a:p>
            <a:endParaRPr/>
          </a:p>
        </p:txBody>
      </p:sp>
      <p:sp>
        <p:nvSpPr>
          <p:cNvPr id="701" name="Google Shape;701;p115"/>
          <p:cNvSpPr>
            <a:spLocks noGrp="1"/>
          </p:cNvSpPr>
          <p:nvPr>
            <p:ph type="pic" idx="2"/>
          </p:nvPr>
        </p:nvSpPr>
        <p:spPr>
          <a:xfrm>
            <a:off x="0" y="-2250"/>
            <a:ext cx="33834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D Blank White">
  <p:cSld name="TITLE_2_3">
    <p:bg>
      <p:bgPr>
        <a:solidFill>
          <a:schemeClr val="accent1"/>
        </a:solidFill>
        <a:effectLst/>
      </p:bgPr>
    </p:bg>
    <p:spTree>
      <p:nvGrpSpPr>
        <p:cNvPr id="1" name="Shape 702"/>
        <p:cNvGrpSpPr/>
        <p:nvPr/>
      </p:nvGrpSpPr>
      <p:grpSpPr>
        <a:xfrm>
          <a:off x="0" y="0"/>
          <a:ext cx="0" cy="0"/>
          <a:chOff x="0" y="0"/>
          <a:chExt cx="0" cy="0"/>
        </a:xfrm>
      </p:grpSpPr>
      <p:sp>
        <p:nvSpPr>
          <p:cNvPr id="703" name="Google Shape;703;p116"/>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04" name="Google Shape;704;p116"/>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05" name="Google Shape;705;p116"/>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D Blank Blue">
  <p:cSld name="TITLE_2_3_1">
    <p:bg>
      <p:bgPr>
        <a:solidFill>
          <a:schemeClr val="accent4"/>
        </a:solidFill>
        <a:effectLst/>
      </p:bgPr>
    </p:bg>
    <p:spTree>
      <p:nvGrpSpPr>
        <p:cNvPr id="1" name="Shape 70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D Blue with Folio">
  <p:cSld name="TITLE_2_3_1_2">
    <p:bg>
      <p:bgPr>
        <a:solidFill>
          <a:schemeClr val="accent4"/>
        </a:solidFill>
        <a:effectLst/>
      </p:bgPr>
    </p:bg>
    <p:spTree>
      <p:nvGrpSpPr>
        <p:cNvPr id="1" name="Shape 707"/>
        <p:cNvGrpSpPr/>
        <p:nvPr/>
      </p:nvGrpSpPr>
      <p:grpSpPr>
        <a:xfrm>
          <a:off x="0" y="0"/>
          <a:ext cx="0" cy="0"/>
          <a:chOff x="0" y="0"/>
          <a:chExt cx="0" cy="0"/>
        </a:xfrm>
      </p:grpSpPr>
      <p:sp>
        <p:nvSpPr>
          <p:cNvPr id="708" name="Google Shape;708;p118"/>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09" name="Google Shape;709;p118"/>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D Blank Black">
  <p:cSld name="TITLE_2_3_1_1">
    <p:bg>
      <p:bgPr>
        <a:solidFill>
          <a:schemeClr val="lt1"/>
        </a:solidFill>
        <a:effectLst/>
      </p:bgPr>
    </p:bg>
    <p:spTree>
      <p:nvGrpSpPr>
        <p:cNvPr id="1" name="Shape 710"/>
        <p:cNvGrpSpPr/>
        <p:nvPr/>
      </p:nvGrpSpPr>
      <p:grpSpPr>
        <a:xfrm>
          <a:off x="0" y="0"/>
          <a:ext cx="0" cy="0"/>
          <a:chOff x="0" y="0"/>
          <a:chExt cx="0" cy="0"/>
        </a:xfrm>
      </p:grpSpPr>
      <p:sp>
        <p:nvSpPr>
          <p:cNvPr id="711" name="Google Shape;711;p119"/>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12" name="Google Shape;712;p119"/>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13" name="Google Shape;713;p119"/>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D Statement">
  <p:cSld name="TITLE_2_2">
    <p:bg>
      <p:bgPr>
        <a:solidFill>
          <a:schemeClr val="accent1"/>
        </a:solidFill>
        <a:effectLst/>
      </p:bgPr>
    </p:bg>
    <p:spTree>
      <p:nvGrpSpPr>
        <p:cNvPr id="1" name="Shape 714"/>
        <p:cNvGrpSpPr/>
        <p:nvPr/>
      </p:nvGrpSpPr>
      <p:grpSpPr>
        <a:xfrm>
          <a:off x="0" y="0"/>
          <a:ext cx="0" cy="0"/>
          <a:chOff x="0" y="0"/>
          <a:chExt cx="0" cy="0"/>
        </a:xfrm>
      </p:grpSpPr>
      <p:sp>
        <p:nvSpPr>
          <p:cNvPr id="715" name="Google Shape;715;p120"/>
          <p:cNvSpPr txBox="1">
            <a:spLocks noGrp="1"/>
          </p:cNvSpPr>
          <p:nvPr>
            <p:ph type="title"/>
          </p:nvPr>
        </p:nvSpPr>
        <p:spPr>
          <a:xfrm>
            <a:off x="3746400" y="589300"/>
            <a:ext cx="5100300" cy="3881700"/>
          </a:xfrm>
          <a:prstGeom prst="rect">
            <a:avLst/>
          </a:prstGeom>
        </p:spPr>
        <p:txBody>
          <a:bodyPr spcFirstLastPara="1" wrap="square" lIns="0" tIns="0" rIns="0" bIns="0" anchor="ctr" anchorCtr="0">
            <a:noAutofit/>
          </a:bodyPr>
          <a:lstStyle>
            <a:lvl1pPr lvl="0">
              <a:lnSpc>
                <a:spcPct val="115000"/>
              </a:lnSpc>
              <a:spcBef>
                <a:spcPts val="0"/>
              </a:spcBef>
              <a:spcAft>
                <a:spcPts val="0"/>
              </a:spcAft>
              <a:buSzPts val="3200"/>
              <a:buNone/>
              <a:defRPr sz="3200"/>
            </a:lvl1pPr>
            <a:lvl2pPr lvl="1">
              <a:lnSpc>
                <a:spcPct val="115000"/>
              </a:lnSpc>
              <a:spcBef>
                <a:spcPts val="0"/>
              </a:spcBef>
              <a:spcAft>
                <a:spcPts val="0"/>
              </a:spcAft>
              <a:buSzPts val="3200"/>
              <a:buNone/>
              <a:defRPr sz="3200"/>
            </a:lvl2pPr>
            <a:lvl3pPr lvl="2">
              <a:lnSpc>
                <a:spcPct val="115000"/>
              </a:lnSpc>
              <a:spcBef>
                <a:spcPts val="0"/>
              </a:spcBef>
              <a:spcAft>
                <a:spcPts val="0"/>
              </a:spcAft>
              <a:buSzPts val="3200"/>
              <a:buNone/>
              <a:defRPr sz="3200"/>
            </a:lvl3pPr>
            <a:lvl4pPr lvl="3">
              <a:lnSpc>
                <a:spcPct val="115000"/>
              </a:lnSpc>
              <a:spcBef>
                <a:spcPts val="0"/>
              </a:spcBef>
              <a:spcAft>
                <a:spcPts val="0"/>
              </a:spcAft>
              <a:buSzPts val="3200"/>
              <a:buNone/>
              <a:defRPr sz="3200"/>
            </a:lvl4pPr>
            <a:lvl5pPr lvl="4">
              <a:lnSpc>
                <a:spcPct val="115000"/>
              </a:lnSpc>
              <a:spcBef>
                <a:spcPts val="0"/>
              </a:spcBef>
              <a:spcAft>
                <a:spcPts val="0"/>
              </a:spcAft>
              <a:buSzPts val="3200"/>
              <a:buNone/>
              <a:defRPr sz="3200"/>
            </a:lvl5pPr>
            <a:lvl6pPr lvl="5">
              <a:lnSpc>
                <a:spcPct val="115000"/>
              </a:lnSpc>
              <a:spcBef>
                <a:spcPts val="0"/>
              </a:spcBef>
              <a:spcAft>
                <a:spcPts val="0"/>
              </a:spcAft>
              <a:buSzPts val="3200"/>
              <a:buNone/>
              <a:defRPr sz="3200"/>
            </a:lvl6pPr>
            <a:lvl7pPr lvl="6">
              <a:lnSpc>
                <a:spcPct val="115000"/>
              </a:lnSpc>
              <a:spcBef>
                <a:spcPts val="0"/>
              </a:spcBef>
              <a:spcAft>
                <a:spcPts val="0"/>
              </a:spcAft>
              <a:buSzPts val="3200"/>
              <a:buNone/>
              <a:defRPr sz="3200"/>
            </a:lvl7pPr>
            <a:lvl8pPr lvl="7">
              <a:lnSpc>
                <a:spcPct val="115000"/>
              </a:lnSpc>
              <a:spcBef>
                <a:spcPts val="0"/>
              </a:spcBef>
              <a:spcAft>
                <a:spcPts val="0"/>
              </a:spcAft>
              <a:buSzPts val="3200"/>
              <a:buNone/>
              <a:defRPr sz="3200"/>
            </a:lvl8pPr>
            <a:lvl9pPr lvl="8">
              <a:lnSpc>
                <a:spcPct val="115000"/>
              </a:lnSpc>
              <a:spcBef>
                <a:spcPts val="0"/>
              </a:spcBef>
              <a:spcAft>
                <a:spcPts val="0"/>
              </a:spcAft>
              <a:buSzPts val="3200"/>
              <a:buNone/>
              <a:defRPr sz="3200"/>
            </a:lvl9pPr>
          </a:lstStyle>
          <a:p>
            <a:endParaRPr/>
          </a:p>
        </p:txBody>
      </p:sp>
      <p:sp>
        <p:nvSpPr>
          <p:cNvPr id="716" name="Google Shape;716;p120"/>
          <p:cNvSpPr>
            <a:spLocks noGrp="1"/>
          </p:cNvSpPr>
          <p:nvPr>
            <p:ph type="pic" idx="2"/>
          </p:nvPr>
        </p:nvSpPr>
        <p:spPr>
          <a:xfrm>
            <a:off x="0" y="-2250"/>
            <a:ext cx="3383400" cy="51435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D Blank White">
  <p:cSld name="TITLE_2_3">
    <p:bg>
      <p:bgPr>
        <a:solidFill>
          <a:schemeClr val="accent1"/>
        </a:solidFill>
        <a:effectLst/>
      </p:bgPr>
    </p:bg>
    <p:spTree>
      <p:nvGrpSpPr>
        <p:cNvPr id="1" name="Shape 20"/>
        <p:cNvGrpSpPr/>
        <p:nvPr/>
      </p:nvGrpSpPr>
      <p:grpSpPr>
        <a:xfrm>
          <a:off x="0" y="0"/>
          <a:ext cx="0" cy="0"/>
          <a:chOff x="0" y="0"/>
          <a:chExt cx="0" cy="0"/>
        </a:xfrm>
      </p:grpSpPr>
      <p:sp>
        <p:nvSpPr>
          <p:cNvPr id="21" name="Google Shape;21;p5"/>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2" name="Google Shape;22;p5"/>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23" name="Google Shape;23;p5"/>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D Intro">
  <p:cSld name="TITLE_2_1">
    <p:bg>
      <p:bgPr>
        <a:solidFill>
          <a:schemeClr val="accent1"/>
        </a:solidFill>
        <a:effectLst/>
      </p:bgPr>
    </p:bg>
    <p:spTree>
      <p:nvGrpSpPr>
        <p:cNvPr id="1" name="Shape 717"/>
        <p:cNvGrpSpPr/>
        <p:nvPr/>
      </p:nvGrpSpPr>
      <p:grpSpPr>
        <a:xfrm>
          <a:off x="0" y="0"/>
          <a:ext cx="0" cy="0"/>
          <a:chOff x="0" y="0"/>
          <a:chExt cx="0" cy="0"/>
        </a:xfrm>
      </p:grpSpPr>
      <p:sp>
        <p:nvSpPr>
          <p:cNvPr id="718" name="Google Shape;718;p121"/>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19" name="Google Shape;719;p121"/>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20" name="Google Shape;720;p121"/>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21" name="Google Shape;721;p121"/>
          <p:cNvSpPr txBox="1">
            <a:spLocks noGrp="1"/>
          </p:cNvSpPr>
          <p:nvPr>
            <p:ph type="title"/>
          </p:nvPr>
        </p:nvSpPr>
        <p:spPr>
          <a:xfrm>
            <a:off x="797700" y="518400"/>
            <a:ext cx="7189500" cy="4106700"/>
          </a:xfrm>
          <a:prstGeom prst="rect">
            <a:avLst/>
          </a:prstGeom>
        </p:spPr>
        <p:txBody>
          <a:bodyPr spcFirstLastPara="1" wrap="square" lIns="0" tIns="0" rIns="0" bIns="0" anchor="ctr" anchorCtr="0">
            <a:noAutofit/>
          </a:bodyPr>
          <a:lstStyle>
            <a:lvl1pPr lvl="0">
              <a:lnSpc>
                <a:spcPct val="115000"/>
              </a:lnSpc>
              <a:spcBef>
                <a:spcPts val="0"/>
              </a:spcBef>
              <a:spcAft>
                <a:spcPts val="0"/>
              </a:spcAft>
              <a:buSzPts val="3200"/>
              <a:buNone/>
              <a:defRPr sz="3200"/>
            </a:lvl1pPr>
            <a:lvl2pPr lvl="1">
              <a:lnSpc>
                <a:spcPct val="115000"/>
              </a:lnSpc>
              <a:spcBef>
                <a:spcPts val="0"/>
              </a:spcBef>
              <a:spcAft>
                <a:spcPts val="0"/>
              </a:spcAft>
              <a:buSzPts val="3200"/>
              <a:buNone/>
              <a:defRPr sz="3200"/>
            </a:lvl2pPr>
            <a:lvl3pPr lvl="2">
              <a:lnSpc>
                <a:spcPct val="115000"/>
              </a:lnSpc>
              <a:spcBef>
                <a:spcPts val="0"/>
              </a:spcBef>
              <a:spcAft>
                <a:spcPts val="0"/>
              </a:spcAft>
              <a:buSzPts val="3200"/>
              <a:buNone/>
              <a:defRPr sz="3200"/>
            </a:lvl3pPr>
            <a:lvl4pPr lvl="3">
              <a:lnSpc>
                <a:spcPct val="115000"/>
              </a:lnSpc>
              <a:spcBef>
                <a:spcPts val="0"/>
              </a:spcBef>
              <a:spcAft>
                <a:spcPts val="0"/>
              </a:spcAft>
              <a:buSzPts val="3200"/>
              <a:buNone/>
              <a:defRPr sz="3200"/>
            </a:lvl4pPr>
            <a:lvl5pPr lvl="4">
              <a:lnSpc>
                <a:spcPct val="115000"/>
              </a:lnSpc>
              <a:spcBef>
                <a:spcPts val="0"/>
              </a:spcBef>
              <a:spcAft>
                <a:spcPts val="0"/>
              </a:spcAft>
              <a:buSzPts val="3200"/>
              <a:buNone/>
              <a:defRPr sz="3200"/>
            </a:lvl5pPr>
            <a:lvl6pPr lvl="5">
              <a:lnSpc>
                <a:spcPct val="115000"/>
              </a:lnSpc>
              <a:spcBef>
                <a:spcPts val="0"/>
              </a:spcBef>
              <a:spcAft>
                <a:spcPts val="0"/>
              </a:spcAft>
              <a:buSzPts val="3200"/>
              <a:buNone/>
              <a:defRPr sz="3200"/>
            </a:lvl6pPr>
            <a:lvl7pPr lvl="6">
              <a:lnSpc>
                <a:spcPct val="115000"/>
              </a:lnSpc>
              <a:spcBef>
                <a:spcPts val="0"/>
              </a:spcBef>
              <a:spcAft>
                <a:spcPts val="0"/>
              </a:spcAft>
              <a:buSzPts val="3200"/>
              <a:buNone/>
              <a:defRPr sz="3200"/>
            </a:lvl7pPr>
            <a:lvl8pPr lvl="7">
              <a:lnSpc>
                <a:spcPct val="115000"/>
              </a:lnSpc>
              <a:spcBef>
                <a:spcPts val="0"/>
              </a:spcBef>
              <a:spcAft>
                <a:spcPts val="0"/>
              </a:spcAft>
              <a:buSzPts val="3200"/>
              <a:buNone/>
              <a:defRPr sz="3200"/>
            </a:lvl8pPr>
            <a:lvl9pPr lvl="8">
              <a:lnSpc>
                <a:spcPct val="115000"/>
              </a:lnSpc>
              <a:spcBef>
                <a:spcPts val="0"/>
              </a:spcBef>
              <a:spcAft>
                <a:spcPts val="0"/>
              </a:spcAft>
              <a:buSzPts val="3200"/>
              <a:buNone/>
              <a:defRPr sz="32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D Quote 1">
  <p:cSld name="TITLE_2_1_3">
    <p:bg>
      <p:bgPr>
        <a:solidFill>
          <a:schemeClr val="accent4"/>
        </a:solidFill>
        <a:effectLst/>
      </p:bgPr>
    </p:bg>
    <p:spTree>
      <p:nvGrpSpPr>
        <p:cNvPr id="1" name="Shape 722"/>
        <p:cNvGrpSpPr/>
        <p:nvPr/>
      </p:nvGrpSpPr>
      <p:grpSpPr>
        <a:xfrm>
          <a:off x="0" y="0"/>
          <a:ext cx="0" cy="0"/>
          <a:chOff x="0" y="0"/>
          <a:chExt cx="0" cy="0"/>
        </a:xfrm>
      </p:grpSpPr>
      <p:sp>
        <p:nvSpPr>
          <p:cNvPr id="723" name="Google Shape;723;p122"/>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24" name="Google Shape;724;p122"/>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25" name="Google Shape;725;p122"/>
          <p:cNvSpPr txBox="1">
            <a:spLocks noGrp="1"/>
          </p:cNvSpPr>
          <p:nvPr>
            <p:ph type="title"/>
          </p:nvPr>
        </p:nvSpPr>
        <p:spPr>
          <a:xfrm>
            <a:off x="688800" y="752250"/>
            <a:ext cx="7766400" cy="2888400"/>
          </a:xfrm>
          <a:prstGeom prst="rect">
            <a:avLst/>
          </a:prstGeom>
        </p:spPr>
        <p:txBody>
          <a:bodyPr spcFirstLastPara="1" wrap="square" lIns="0" tIns="0" rIns="0" bIns="0" anchor="ctr" anchorCtr="0">
            <a:normAutofit/>
          </a:bodyPr>
          <a:lstStyle>
            <a:lvl1pPr lvl="0" algn="ctr">
              <a:lnSpc>
                <a:spcPct val="100000"/>
              </a:lnSpc>
              <a:spcBef>
                <a:spcPts val="0"/>
              </a:spcBef>
              <a:spcAft>
                <a:spcPts val="0"/>
              </a:spcAft>
              <a:buClr>
                <a:schemeClr val="accent1"/>
              </a:buClr>
              <a:buSzPts val="4500"/>
              <a:buNone/>
              <a:defRPr sz="4500">
                <a:solidFill>
                  <a:schemeClr val="accent1"/>
                </a:solidFill>
              </a:defRPr>
            </a:lvl1pPr>
            <a:lvl2pPr lvl="1" algn="ctr">
              <a:lnSpc>
                <a:spcPct val="100000"/>
              </a:lnSpc>
              <a:spcBef>
                <a:spcPts val="0"/>
              </a:spcBef>
              <a:spcAft>
                <a:spcPts val="0"/>
              </a:spcAft>
              <a:buClr>
                <a:schemeClr val="accent1"/>
              </a:buClr>
              <a:buSzPts val="3700"/>
              <a:buNone/>
              <a:defRPr sz="3700">
                <a:solidFill>
                  <a:schemeClr val="accent1"/>
                </a:solidFill>
              </a:defRPr>
            </a:lvl2pPr>
            <a:lvl3pPr lvl="2" algn="ctr">
              <a:lnSpc>
                <a:spcPct val="100000"/>
              </a:lnSpc>
              <a:spcBef>
                <a:spcPts val="0"/>
              </a:spcBef>
              <a:spcAft>
                <a:spcPts val="0"/>
              </a:spcAft>
              <a:buClr>
                <a:schemeClr val="accent1"/>
              </a:buClr>
              <a:buSzPts val="3700"/>
              <a:buNone/>
              <a:defRPr sz="3700">
                <a:solidFill>
                  <a:schemeClr val="accent1"/>
                </a:solidFill>
              </a:defRPr>
            </a:lvl3pPr>
            <a:lvl4pPr lvl="3" algn="ctr">
              <a:lnSpc>
                <a:spcPct val="100000"/>
              </a:lnSpc>
              <a:spcBef>
                <a:spcPts val="0"/>
              </a:spcBef>
              <a:spcAft>
                <a:spcPts val="0"/>
              </a:spcAft>
              <a:buClr>
                <a:schemeClr val="accent1"/>
              </a:buClr>
              <a:buSzPts val="3700"/>
              <a:buNone/>
              <a:defRPr sz="3700">
                <a:solidFill>
                  <a:schemeClr val="accent1"/>
                </a:solidFill>
              </a:defRPr>
            </a:lvl4pPr>
            <a:lvl5pPr lvl="4" algn="ctr">
              <a:lnSpc>
                <a:spcPct val="100000"/>
              </a:lnSpc>
              <a:spcBef>
                <a:spcPts val="0"/>
              </a:spcBef>
              <a:spcAft>
                <a:spcPts val="0"/>
              </a:spcAft>
              <a:buClr>
                <a:schemeClr val="accent1"/>
              </a:buClr>
              <a:buSzPts val="3700"/>
              <a:buNone/>
              <a:defRPr sz="3700">
                <a:solidFill>
                  <a:schemeClr val="accent1"/>
                </a:solidFill>
              </a:defRPr>
            </a:lvl5pPr>
            <a:lvl6pPr lvl="5" algn="ctr">
              <a:lnSpc>
                <a:spcPct val="100000"/>
              </a:lnSpc>
              <a:spcBef>
                <a:spcPts val="0"/>
              </a:spcBef>
              <a:spcAft>
                <a:spcPts val="0"/>
              </a:spcAft>
              <a:buClr>
                <a:schemeClr val="accent1"/>
              </a:buClr>
              <a:buSzPts val="3700"/>
              <a:buNone/>
              <a:defRPr sz="3700">
                <a:solidFill>
                  <a:schemeClr val="accent1"/>
                </a:solidFill>
              </a:defRPr>
            </a:lvl6pPr>
            <a:lvl7pPr lvl="6" algn="ctr">
              <a:lnSpc>
                <a:spcPct val="100000"/>
              </a:lnSpc>
              <a:spcBef>
                <a:spcPts val="0"/>
              </a:spcBef>
              <a:spcAft>
                <a:spcPts val="0"/>
              </a:spcAft>
              <a:buClr>
                <a:schemeClr val="accent1"/>
              </a:buClr>
              <a:buSzPts val="3700"/>
              <a:buNone/>
              <a:defRPr sz="3700">
                <a:solidFill>
                  <a:schemeClr val="accent1"/>
                </a:solidFill>
              </a:defRPr>
            </a:lvl7pPr>
            <a:lvl8pPr lvl="7" algn="ctr">
              <a:lnSpc>
                <a:spcPct val="100000"/>
              </a:lnSpc>
              <a:spcBef>
                <a:spcPts val="0"/>
              </a:spcBef>
              <a:spcAft>
                <a:spcPts val="0"/>
              </a:spcAft>
              <a:buClr>
                <a:schemeClr val="accent1"/>
              </a:buClr>
              <a:buSzPts val="3700"/>
              <a:buNone/>
              <a:defRPr sz="3700">
                <a:solidFill>
                  <a:schemeClr val="accent1"/>
                </a:solidFill>
              </a:defRPr>
            </a:lvl8pPr>
            <a:lvl9pPr lvl="8" algn="ctr">
              <a:lnSpc>
                <a:spcPct val="100000"/>
              </a:lnSpc>
              <a:spcBef>
                <a:spcPts val="0"/>
              </a:spcBef>
              <a:spcAft>
                <a:spcPts val="0"/>
              </a:spcAft>
              <a:buClr>
                <a:schemeClr val="accent1"/>
              </a:buClr>
              <a:buSzPts val="3700"/>
              <a:buNone/>
              <a:defRPr sz="3700">
                <a:solidFill>
                  <a:schemeClr val="accent1"/>
                </a:solidFill>
              </a:defRPr>
            </a:lvl9pPr>
          </a:lstStyle>
          <a:p>
            <a:endParaRPr/>
          </a:p>
        </p:txBody>
      </p:sp>
      <p:sp>
        <p:nvSpPr>
          <p:cNvPr id="726" name="Google Shape;726;p122"/>
          <p:cNvSpPr txBox="1">
            <a:spLocks noGrp="1"/>
          </p:cNvSpPr>
          <p:nvPr>
            <p:ph type="subTitle" idx="1"/>
          </p:nvPr>
        </p:nvSpPr>
        <p:spPr>
          <a:xfrm>
            <a:off x="2029950" y="3817500"/>
            <a:ext cx="5084100" cy="312000"/>
          </a:xfrm>
          <a:prstGeom prst="rect">
            <a:avLst/>
          </a:prstGeom>
        </p:spPr>
        <p:txBody>
          <a:bodyPr spcFirstLastPara="1" wrap="square" lIns="0" tIns="0" rIns="0" bIns="0" anchor="ctr" anchorCtr="0">
            <a:noAutofit/>
          </a:bodyPr>
          <a:lstStyle>
            <a:lvl1pPr lvl="0" algn="ctr">
              <a:spcBef>
                <a:spcPts val="0"/>
              </a:spcBef>
              <a:spcAft>
                <a:spcPts val="0"/>
              </a:spcAft>
              <a:buClr>
                <a:schemeClr val="accent1"/>
              </a:buClr>
              <a:buSzPts val="1400"/>
              <a:buNone/>
              <a:defRPr sz="1400">
                <a:solidFill>
                  <a:schemeClr val="accent1"/>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727" name="Google Shape;727;p122"/>
          <p:cNvSpPr>
            <a:spLocks noGrp="1"/>
          </p:cNvSpPr>
          <p:nvPr>
            <p:ph type="pic" idx="2"/>
          </p:nvPr>
        </p:nvSpPr>
        <p:spPr>
          <a:xfrm>
            <a:off x="979200" y="1575275"/>
            <a:ext cx="7511700" cy="2930100"/>
          </a:xfrm>
          <a:prstGeom prst="roundRect">
            <a:avLst>
              <a:gd name="adj" fmla="val 16667"/>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D Quote 2">
  <p:cSld name="TITLE_2_1_3_1">
    <p:bg>
      <p:bgPr>
        <a:solidFill>
          <a:schemeClr val="accent4"/>
        </a:solidFill>
        <a:effectLst/>
      </p:bgPr>
    </p:bg>
    <p:spTree>
      <p:nvGrpSpPr>
        <p:cNvPr id="1" name="Shape 728"/>
        <p:cNvGrpSpPr/>
        <p:nvPr/>
      </p:nvGrpSpPr>
      <p:grpSpPr>
        <a:xfrm>
          <a:off x="0" y="0"/>
          <a:ext cx="0" cy="0"/>
          <a:chOff x="0" y="0"/>
          <a:chExt cx="0" cy="0"/>
        </a:xfrm>
      </p:grpSpPr>
      <p:pic>
        <p:nvPicPr>
          <p:cNvPr id="729" name="Google Shape;729;p123"/>
          <p:cNvPicPr preferRelativeResize="0"/>
          <p:nvPr/>
        </p:nvPicPr>
        <p:blipFill>
          <a:blip r:embed="rId2">
            <a:alphaModFix/>
          </a:blip>
          <a:stretch>
            <a:fillRect/>
          </a:stretch>
        </p:blipFill>
        <p:spPr>
          <a:xfrm>
            <a:off x="1775525" y="-224725"/>
            <a:ext cx="5592950" cy="5592950"/>
          </a:xfrm>
          <a:prstGeom prst="rect">
            <a:avLst/>
          </a:prstGeom>
          <a:noFill/>
          <a:ln>
            <a:noFill/>
          </a:ln>
        </p:spPr>
      </p:pic>
      <p:sp>
        <p:nvSpPr>
          <p:cNvPr id="730" name="Google Shape;730;p123"/>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31" name="Google Shape;731;p123"/>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32" name="Google Shape;732;p123"/>
          <p:cNvSpPr txBox="1">
            <a:spLocks noGrp="1"/>
          </p:cNvSpPr>
          <p:nvPr>
            <p:ph type="title"/>
          </p:nvPr>
        </p:nvSpPr>
        <p:spPr>
          <a:xfrm>
            <a:off x="2560375" y="1438350"/>
            <a:ext cx="4023000" cy="2266800"/>
          </a:xfrm>
          <a:prstGeom prst="rect">
            <a:avLst/>
          </a:prstGeom>
        </p:spPr>
        <p:txBody>
          <a:bodyPr spcFirstLastPara="1" wrap="square" lIns="0" tIns="0" rIns="0" bIns="0" anchor="ctr" anchorCtr="0">
            <a:normAutofit/>
          </a:bodyPr>
          <a:lstStyle>
            <a:lvl1pPr lvl="0" algn="ctr">
              <a:lnSpc>
                <a:spcPct val="100000"/>
              </a:lnSpc>
              <a:spcBef>
                <a:spcPts val="0"/>
              </a:spcBef>
              <a:spcAft>
                <a:spcPts val="0"/>
              </a:spcAft>
              <a:buClr>
                <a:schemeClr val="accent1"/>
              </a:buClr>
              <a:buSzPts val="2400"/>
              <a:buNone/>
              <a:defRPr sz="2400">
                <a:solidFill>
                  <a:schemeClr val="accent1"/>
                </a:solidFill>
              </a:defRPr>
            </a:lvl1pPr>
            <a:lvl2pPr lvl="1" algn="ctr">
              <a:lnSpc>
                <a:spcPct val="100000"/>
              </a:lnSpc>
              <a:spcBef>
                <a:spcPts val="0"/>
              </a:spcBef>
              <a:spcAft>
                <a:spcPts val="0"/>
              </a:spcAft>
              <a:buClr>
                <a:schemeClr val="accent1"/>
              </a:buClr>
              <a:buSzPts val="1600"/>
              <a:buNone/>
              <a:defRPr sz="1600">
                <a:solidFill>
                  <a:schemeClr val="accent1"/>
                </a:solidFill>
              </a:defRPr>
            </a:lvl2pPr>
            <a:lvl3pPr lvl="2" algn="ctr">
              <a:lnSpc>
                <a:spcPct val="100000"/>
              </a:lnSpc>
              <a:spcBef>
                <a:spcPts val="0"/>
              </a:spcBef>
              <a:spcAft>
                <a:spcPts val="0"/>
              </a:spcAft>
              <a:buClr>
                <a:schemeClr val="accent1"/>
              </a:buClr>
              <a:buSzPts val="1600"/>
              <a:buNone/>
              <a:defRPr sz="1600">
                <a:solidFill>
                  <a:schemeClr val="accent1"/>
                </a:solidFill>
              </a:defRPr>
            </a:lvl3pPr>
            <a:lvl4pPr lvl="3" algn="ctr">
              <a:lnSpc>
                <a:spcPct val="100000"/>
              </a:lnSpc>
              <a:spcBef>
                <a:spcPts val="0"/>
              </a:spcBef>
              <a:spcAft>
                <a:spcPts val="0"/>
              </a:spcAft>
              <a:buClr>
                <a:schemeClr val="accent1"/>
              </a:buClr>
              <a:buSzPts val="1600"/>
              <a:buNone/>
              <a:defRPr sz="1600">
                <a:solidFill>
                  <a:schemeClr val="accent1"/>
                </a:solidFill>
              </a:defRPr>
            </a:lvl4pPr>
            <a:lvl5pPr lvl="4" algn="ctr">
              <a:lnSpc>
                <a:spcPct val="100000"/>
              </a:lnSpc>
              <a:spcBef>
                <a:spcPts val="0"/>
              </a:spcBef>
              <a:spcAft>
                <a:spcPts val="0"/>
              </a:spcAft>
              <a:buClr>
                <a:schemeClr val="accent1"/>
              </a:buClr>
              <a:buSzPts val="1600"/>
              <a:buNone/>
              <a:defRPr sz="1600">
                <a:solidFill>
                  <a:schemeClr val="accent1"/>
                </a:solidFill>
              </a:defRPr>
            </a:lvl5pPr>
            <a:lvl6pPr lvl="5" algn="ctr">
              <a:lnSpc>
                <a:spcPct val="100000"/>
              </a:lnSpc>
              <a:spcBef>
                <a:spcPts val="0"/>
              </a:spcBef>
              <a:spcAft>
                <a:spcPts val="0"/>
              </a:spcAft>
              <a:buClr>
                <a:schemeClr val="accent1"/>
              </a:buClr>
              <a:buSzPts val="1600"/>
              <a:buNone/>
              <a:defRPr sz="1600">
                <a:solidFill>
                  <a:schemeClr val="accent1"/>
                </a:solidFill>
              </a:defRPr>
            </a:lvl6pPr>
            <a:lvl7pPr lvl="6" algn="ctr">
              <a:lnSpc>
                <a:spcPct val="100000"/>
              </a:lnSpc>
              <a:spcBef>
                <a:spcPts val="0"/>
              </a:spcBef>
              <a:spcAft>
                <a:spcPts val="0"/>
              </a:spcAft>
              <a:buClr>
                <a:schemeClr val="accent1"/>
              </a:buClr>
              <a:buSzPts val="1600"/>
              <a:buNone/>
              <a:defRPr sz="1600">
                <a:solidFill>
                  <a:schemeClr val="accent1"/>
                </a:solidFill>
              </a:defRPr>
            </a:lvl7pPr>
            <a:lvl8pPr lvl="7" algn="ctr">
              <a:lnSpc>
                <a:spcPct val="100000"/>
              </a:lnSpc>
              <a:spcBef>
                <a:spcPts val="0"/>
              </a:spcBef>
              <a:spcAft>
                <a:spcPts val="0"/>
              </a:spcAft>
              <a:buClr>
                <a:schemeClr val="accent1"/>
              </a:buClr>
              <a:buSzPts val="1600"/>
              <a:buNone/>
              <a:defRPr sz="1600">
                <a:solidFill>
                  <a:schemeClr val="accent1"/>
                </a:solidFill>
              </a:defRPr>
            </a:lvl8pPr>
            <a:lvl9pPr lvl="8" algn="ctr">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733" name="Google Shape;733;p123"/>
          <p:cNvSpPr txBox="1">
            <a:spLocks noGrp="1"/>
          </p:cNvSpPr>
          <p:nvPr>
            <p:ph type="subTitle" idx="1"/>
          </p:nvPr>
        </p:nvSpPr>
        <p:spPr>
          <a:xfrm>
            <a:off x="2029950" y="3588750"/>
            <a:ext cx="5084100" cy="312000"/>
          </a:xfrm>
          <a:prstGeom prst="rect">
            <a:avLst/>
          </a:prstGeom>
        </p:spPr>
        <p:txBody>
          <a:bodyPr spcFirstLastPara="1" wrap="square" lIns="0" tIns="0" rIns="0" bIns="0" anchor="ctr" anchorCtr="0">
            <a:noAutofit/>
          </a:bodyPr>
          <a:lstStyle>
            <a:lvl1pPr lvl="0" algn="ctr">
              <a:spcBef>
                <a:spcPts val="0"/>
              </a:spcBef>
              <a:spcAft>
                <a:spcPts val="0"/>
              </a:spcAft>
              <a:buClr>
                <a:schemeClr val="accent1"/>
              </a:buClr>
              <a:buSzPts val="1000"/>
              <a:buNone/>
              <a:defRPr sz="1000">
                <a:solidFill>
                  <a:schemeClr val="accent1"/>
                </a:solidFill>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D Quote 3">
  <p:cSld name="TITLE_2_1_3_1_1">
    <p:bg>
      <p:bgPr>
        <a:solidFill>
          <a:schemeClr val="accent4"/>
        </a:solidFill>
        <a:effectLst/>
      </p:bgPr>
    </p:bg>
    <p:spTree>
      <p:nvGrpSpPr>
        <p:cNvPr id="1" name="Shape 734"/>
        <p:cNvGrpSpPr/>
        <p:nvPr/>
      </p:nvGrpSpPr>
      <p:grpSpPr>
        <a:xfrm>
          <a:off x="0" y="0"/>
          <a:ext cx="0" cy="0"/>
          <a:chOff x="0" y="0"/>
          <a:chExt cx="0" cy="0"/>
        </a:xfrm>
      </p:grpSpPr>
      <p:sp>
        <p:nvSpPr>
          <p:cNvPr id="735" name="Google Shape;735;p124"/>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36" name="Google Shape;736;p124"/>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37" name="Google Shape;737;p124"/>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38" name="Google Shape;738;p124"/>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lvl1pPr lvl="0">
              <a:lnSpc>
                <a:spcPct val="100000"/>
              </a:lnSpc>
              <a:spcBef>
                <a:spcPts val="0"/>
              </a:spcBef>
              <a:spcAft>
                <a:spcPts val="0"/>
              </a:spcAft>
              <a:buClr>
                <a:schemeClr val="accent1"/>
              </a:buClr>
              <a:buSzPts val="2400"/>
              <a:buNone/>
              <a:defRPr sz="2400">
                <a:solidFill>
                  <a:schemeClr val="accent1"/>
                </a:solidFill>
              </a:defRPr>
            </a:lvl1pPr>
            <a:lvl2pPr lvl="1">
              <a:lnSpc>
                <a:spcPct val="100000"/>
              </a:lnSpc>
              <a:spcBef>
                <a:spcPts val="0"/>
              </a:spcBef>
              <a:spcAft>
                <a:spcPts val="0"/>
              </a:spcAft>
              <a:buClr>
                <a:schemeClr val="accent1"/>
              </a:buClr>
              <a:buSzPts val="1600"/>
              <a:buNone/>
              <a:defRPr sz="1600">
                <a:solidFill>
                  <a:schemeClr val="accent1"/>
                </a:solidFill>
              </a:defRPr>
            </a:lvl2pPr>
            <a:lvl3pPr lvl="2">
              <a:lnSpc>
                <a:spcPct val="100000"/>
              </a:lnSpc>
              <a:spcBef>
                <a:spcPts val="0"/>
              </a:spcBef>
              <a:spcAft>
                <a:spcPts val="0"/>
              </a:spcAft>
              <a:buClr>
                <a:schemeClr val="accent1"/>
              </a:buClr>
              <a:buSzPts val="1600"/>
              <a:buNone/>
              <a:defRPr sz="1600">
                <a:solidFill>
                  <a:schemeClr val="accent1"/>
                </a:solidFill>
              </a:defRPr>
            </a:lvl3pPr>
            <a:lvl4pPr lvl="3">
              <a:lnSpc>
                <a:spcPct val="100000"/>
              </a:lnSpc>
              <a:spcBef>
                <a:spcPts val="0"/>
              </a:spcBef>
              <a:spcAft>
                <a:spcPts val="0"/>
              </a:spcAft>
              <a:buClr>
                <a:schemeClr val="accent1"/>
              </a:buClr>
              <a:buSzPts val="1600"/>
              <a:buNone/>
              <a:defRPr sz="1600">
                <a:solidFill>
                  <a:schemeClr val="accent1"/>
                </a:solidFill>
              </a:defRPr>
            </a:lvl4pPr>
            <a:lvl5pPr lvl="4">
              <a:lnSpc>
                <a:spcPct val="100000"/>
              </a:lnSpc>
              <a:spcBef>
                <a:spcPts val="0"/>
              </a:spcBef>
              <a:spcAft>
                <a:spcPts val="0"/>
              </a:spcAft>
              <a:buClr>
                <a:schemeClr val="accent1"/>
              </a:buClr>
              <a:buSzPts val="1600"/>
              <a:buNone/>
              <a:defRPr sz="1600">
                <a:solidFill>
                  <a:schemeClr val="accent1"/>
                </a:solidFill>
              </a:defRPr>
            </a:lvl5pPr>
            <a:lvl6pPr lvl="5">
              <a:lnSpc>
                <a:spcPct val="100000"/>
              </a:lnSpc>
              <a:spcBef>
                <a:spcPts val="0"/>
              </a:spcBef>
              <a:spcAft>
                <a:spcPts val="0"/>
              </a:spcAft>
              <a:buClr>
                <a:schemeClr val="accent1"/>
              </a:buClr>
              <a:buSzPts val="1600"/>
              <a:buNone/>
              <a:defRPr sz="1600">
                <a:solidFill>
                  <a:schemeClr val="accent1"/>
                </a:solidFill>
              </a:defRPr>
            </a:lvl6pPr>
            <a:lvl7pPr lvl="6">
              <a:lnSpc>
                <a:spcPct val="100000"/>
              </a:lnSpc>
              <a:spcBef>
                <a:spcPts val="0"/>
              </a:spcBef>
              <a:spcAft>
                <a:spcPts val="0"/>
              </a:spcAft>
              <a:buClr>
                <a:schemeClr val="accent1"/>
              </a:buClr>
              <a:buSzPts val="1600"/>
              <a:buNone/>
              <a:defRPr sz="1600">
                <a:solidFill>
                  <a:schemeClr val="accent1"/>
                </a:solidFill>
              </a:defRPr>
            </a:lvl7pPr>
            <a:lvl8pPr lvl="7">
              <a:lnSpc>
                <a:spcPct val="100000"/>
              </a:lnSpc>
              <a:spcBef>
                <a:spcPts val="0"/>
              </a:spcBef>
              <a:spcAft>
                <a:spcPts val="0"/>
              </a:spcAft>
              <a:buClr>
                <a:schemeClr val="accent1"/>
              </a:buClr>
              <a:buSzPts val="1600"/>
              <a:buNone/>
              <a:defRPr sz="1600">
                <a:solidFill>
                  <a:schemeClr val="accent1"/>
                </a:solidFill>
              </a:defRPr>
            </a:lvl8pPr>
            <a:lvl9pPr lvl="8">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739" name="Google Shape;739;p124"/>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1000"/>
              <a:buNone/>
              <a:defRPr sz="1000">
                <a:solidFill>
                  <a:schemeClr val="accent1"/>
                </a:solidFill>
              </a:defRPr>
            </a:lvl1pPr>
            <a:lvl2pPr lvl="1">
              <a:spcBef>
                <a:spcPts val="0"/>
              </a:spcBef>
              <a:spcAft>
                <a:spcPts val="0"/>
              </a:spcAft>
              <a:buClr>
                <a:schemeClr val="accent1"/>
              </a:buClr>
              <a:buSzPts val="800"/>
              <a:buNone/>
              <a:defRPr sz="800">
                <a:solidFill>
                  <a:schemeClr val="accent1"/>
                </a:solidFill>
              </a:defRPr>
            </a:lvl2pPr>
            <a:lvl3pPr lvl="2">
              <a:spcBef>
                <a:spcPts val="0"/>
              </a:spcBef>
              <a:spcAft>
                <a:spcPts val="0"/>
              </a:spcAft>
              <a:buClr>
                <a:schemeClr val="accent1"/>
              </a:buClr>
              <a:buSzPts val="800"/>
              <a:buNone/>
              <a:defRPr sz="800">
                <a:solidFill>
                  <a:schemeClr val="accent1"/>
                </a:solidFill>
              </a:defRPr>
            </a:lvl3pPr>
            <a:lvl4pPr lvl="3">
              <a:spcBef>
                <a:spcPts val="0"/>
              </a:spcBef>
              <a:spcAft>
                <a:spcPts val="0"/>
              </a:spcAft>
              <a:buClr>
                <a:schemeClr val="accent1"/>
              </a:buClr>
              <a:buSzPts val="800"/>
              <a:buNone/>
              <a:defRPr sz="800">
                <a:solidFill>
                  <a:schemeClr val="accent1"/>
                </a:solidFill>
              </a:defRPr>
            </a:lvl4pPr>
            <a:lvl5pPr lvl="4">
              <a:spcBef>
                <a:spcPts val="0"/>
              </a:spcBef>
              <a:spcAft>
                <a:spcPts val="0"/>
              </a:spcAft>
              <a:buClr>
                <a:schemeClr val="accent1"/>
              </a:buClr>
              <a:buSzPts val="800"/>
              <a:buNone/>
              <a:defRPr sz="800">
                <a:solidFill>
                  <a:schemeClr val="accent1"/>
                </a:solidFill>
              </a:defRPr>
            </a:lvl5pPr>
            <a:lvl6pPr lvl="5">
              <a:spcBef>
                <a:spcPts val="0"/>
              </a:spcBef>
              <a:spcAft>
                <a:spcPts val="0"/>
              </a:spcAft>
              <a:buClr>
                <a:schemeClr val="accent1"/>
              </a:buClr>
              <a:buSzPts val="800"/>
              <a:buNone/>
              <a:defRPr sz="800">
                <a:solidFill>
                  <a:schemeClr val="accent1"/>
                </a:solidFill>
              </a:defRPr>
            </a:lvl6pPr>
            <a:lvl7pPr lvl="6">
              <a:spcBef>
                <a:spcPts val="0"/>
              </a:spcBef>
              <a:spcAft>
                <a:spcPts val="0"/>
              </a:spcAft>
              <a:buClr>
                <a:schemeClr val="accent1"/>
              </a:buClr>
              <a:buSzPts val="800"/>
              <a:buNone/>
              <a:defRPr sz="800">
                <a:solidFill>
                  <a:schemeClr val="accent1"/>
                </a:solidFill>
              </a:defRPr>
            </a:lvl7pPr>
            <a:lvl8pPr lvl="7">
              <a:spcBef>
                <a:spcPts val="0"/>
              </a:spcBef>
              <a:spcAft>
                <a:spcPts val="0"/>
              </a:spcAft>
              <a:buClr>
                <a:schemeClr val="accent1"/>
              </a:buClr>
              <a:buSzPts val="800"/>
              <a:buNone/>
              <a:defRPr sz="800">
                <a:solidFill>
                  <a:schemeClr val="accent1"/>
                </a:solidFill>
              </a:defRPr>
            </a:lvl8pPr>
            <a:lvl9pPr lvl="8">
              <a:spcBef>
                <a:spcPts val="0"/>
              </a:spcBef>
              <a:spcAft>
                <a:spcPts val="0"/>
              </a:spcAft>
              <a:buClr>
                <a:schemeClr val="accent1"/>
              </a:buClr>
              <a:buSzPts val="800"/>
              <a:buNone/>
              <a:defRPr sz="800">
                <a:solidFill>
                  <a:schemeClr val="accent1"/>
                </a:solidFill>
              </a:defRPr>
            </a:lvl9pPr>
          </a:lstStyle>
          <a:p>
            <a:endParaRPr/>
          </a:p>
        </p:txBody>
      </p:sp>
      <p:sp>
        <p:nvSpPr>
          <p:cNvPr id="740" name="Google Shape;740;p124"/>
          <p:cNvSpPr>
            <a:spLocks noGrp="1"/>
          </p:cNvSpPr>
          <p:nvPr>
            <p:ph type="pic" idx="2"/>
          </p:nvPr>
        </p:nvSpPr>
        <p:spPr>
          <a:xfrm>
            <a:off x="297300" y="-2250"/>
            <a:ext cx="3086100" cy="5143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D Title &amp; Bullets with Image">
  <p:cSld name="TITLE_2_1_3_1_1_1">
    <p:bg>
      <p:bgPr>
        <a:solidFill>
          <a:schemeClr val="accent1"/>
        </a:solidFill>
        <a:effectLst/>
      </p:bgPr>
    </p:bg>
    <p:spTree>
      <p:nvGrpSpPr>
        <p:cNvPr id="1" name="Shape 741"/>
        <p:cNvGrpSpPr/>
        <p:nvPr/>
      </p:nvGrpSpPr>
      <p:grpSpPr>
        <a:xfrm>
          <a:off x="0" y="0"/>
          <a:ext cx="0" cy="0"/>
          <a:chOff x="0" y="0"/>
          <a:chExt cx="0" cy="0"/>
        </a:xfrm>
      </p:grpSpPr>
      <p:sp>
        <p:nvSpPr>
          <p:cNvPr id="742" name="Google Shape;742;p125"/>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43" name="Google Shape;743;p125"/>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44" name="Google Shape;744;p125"/>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45" name="Google Shape;745;p125"/>
          <p:cNvSpPr txBox="1">
            <a:spLocks noGrp="1"/>
          </p:cNvSpPr>
          <p:nvPr>
            <p:ph type="title"/>
          </p:nvPr>
        </p:nvSpPr>
        <p:spPr>
          <a:xfrm>
            <a:off x="3746350" y="652917"/>
            <a:ext cx="4966200" cy="1249800"/>
          </a:xfrm>
          <a:prstGeom prst="rect">
            <a:avLst/>
          </a:prstGeom>
        </p:spPr>
        <p:txBody>
          <a:bodyPr spcFirstLastPara="1" wrap="square" lIns="0" tIns="0" rIns="0" bIns="0" anchor="b" anchorCtr="0">
            <a:normAutofit/>
          </a:bodyPr>
          <a:lstStyle>
            <a:lvl1pPr lvl="0">
              <a:lnSpc>
                <a:spcPct val="100000"/>
              </a:lnSpc>
              <a:spcBef>
                <a:spcPts val="0"/>
              </a:spcBef>
              <a:spcAft>
                <a:spcPts val="0"/>
              </a:spcAft>
              <a:buSzPts val="3200"/>
              <a:buNone/>
              <a:defRPr sz="3200"/>
            </a:lvl1pPr>
            <a:lvl2pPr lvl="1">
              <a:lnSpc>
                <a:spcPct val="100000"/>
              </a:lnSpc>
              <a:spcBef>
                <a:spcPts val="0"/>
              </a:spcBef>
              <a:spcAft>
                <a:spcPts val="0"/>
              </a:spcAft>
              <a:buSzPts val="3200"/>
              <a:buNone/>
              <a:defRPr sz="3200"/>
            </a:lvl2pPr>
            <a:lvl3pPr lvl="2">
              <a:lnSpc>
                <a:spcPct val="100000"/>
              </a:lnSpc>
              <a:spcBef>
                <a:spcPts val="0"/>
              </a:spcBef>
              <a:spcAft>
                <a:spcPts val="0"/>
              </a:spcAft>
              <a:buSzPts val="3200"/>
              <a:buNone/>
              <a:defRPr sz="3200"/>
            </a:lvl3pPr>
            <a:lvl4pPr lvl="3">
              <a:lnSpc>
                <a:spcPct val="100000"/>
              </a:lnSpc>
              <a:spcBef>
                <a:spcPts val="0"/>
              </a:spcBef>
              <a:spcAft>
                <a:spcPts val="0"/>
              </a:spcAft>
              <a:buSzPts val="3200"/>
              <a:buNone/>
              <a:defRPr sz="3200"/>
            </a:lvl4pPr>
            <a:lvl5pPr lvl="4">
              <a:lnSpc>
                <a:spcPct val="100000"/>
              </a:lnSpc>
              <a:spcBef>
                <a:spcPts val="0"/>
              </a:spcBef>
              <a:spcAft>
                <a:spcPts val="0"/>
              </a:spcAft>
              <a:buSzPts val="3200"/>
              <a:buNone/>
              <a:defRPr sz="3200"/>
            </a:lvl5pPr>
            <a:lvl6pPr lvl="5">
              <a:lnSpc>
                <a:spcPct val="100000"/>
              </a:lnSpc>
              <a:spcBef>
                <a:spcPts val="0"/>
              </a:spcBef>
              <a:spcAft>
                <a:spcPts val="0"/>
              </a:spcAft>
              <a:buSzPts val="3200"/>
              <a:buNone/>
              <a:defRPr sz="3200"/>
            </a:lvl6pPr>
            <a:lvl7pPr lvl="6">
              <a:lnSpc>
                <a:spcPct val="100000"/>
              </a:lnSpc>
              <a:spcBef>
                <a:spcPts val="0"/>
              </a:spcBef>
              <a:spcAft>
                <a:spcPts val="0"/>
              </a:spcAft>
              <a:buSzPts val="3200"/>
              <a:buNone/>
              <a:defRPr sz="3200"/>
            </a:lvl7pPr>
            <a:lvl8pPr lvl="7">
              <a:lnSpc>
                <a:spcPct val="100000"/>
              </a:lnSpc>
              <a:spcBef>
                <a:spcPts val="0"/>
              </a:spcBef>
              <a:spcAft>
                <a:spcPts val="0"/>
              </a:spcAft>
              <a:buSzPts val="3200"/>
              <a:buNone/>
              <a:defRPr sz="3200"/>
            </a:lvl8pPr>
            <a:lvl9pPr lvl="8">
              <a:lnSpc>
                <a:spcPct val="100000"/>
              </a:lnSpc>
              <a:spcBef>
                <a:spcPts val="0"/>
              </a:spcBef>
              <a:spcAft>
                <a:spcPts val="0"/>
              </a:spcAft>
              <a:buSzPts val="3200"/>
              <a:buNone/>
              <a:defRPr sz="3200"/>
            </a:lvl9pPr>
          </a:lstStyle>
          <a:p>
            <a:endParaRPr/>
          </a:p>
        </p:txBody>
      </p:sp>
      <p:sp>
        <p:nvSpPr>
          <p:cNvPr id="746" name="Google Shape;746;p125"/>
          <p:cNvSpPr txBox="1">
            <a:spLocks noGrp="1"/>
          </p:cNvSpPr>
          <p:nvPr>
            <p:ph type="body" idx="1"/>
          </p:nvPr>
        </p:nvSpPr>
        <p:spPr>
          <a:xfrm>
            <a:off x="3746350" y="2167950"/>
            <a:ext cx="5100600" cy="29295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sz="1500"/>
            </a:lvl1pPr>
            <a:lvl2pPr marL="914400" lvl="1" indent="-298450">
              <a:spcBef>
                <a:spcPts val="500"/>
              </a:spcBef>
              <a:spcAft>
                <a:spcPts val="0"/>
              </a:spcAft>
              <a:buSzPts val="1100"/>
              <a:buChar char="○"/>
              <a:defRPr sz="1100"/>
            </a:lvl2pPr>
            <a:lvl3pPr marL="1371600" lvl="2" indent="-298450">
              <a:spcBef>
                <a:spcPts val="500"/>
              </a:spcBef>
              <a:spcAft>
                <a:spcPts val="0"/>
              </a:spcAft>
              <a:buSzPts val="1100"/>
              <a:buChar char="■"/>
              <a:defRPr sz="1100"/>
            </a:lvl3pPr>
            <a:lvl4pPr marL="1828800" lvl="3" indent="-298450">
              <a:spcBef>
                <a:spcPts val="500"/>
              </a:spcBef>
              <a:spcAft>
                <a:spcPts val="0"/>
              </a:spcAft>
              <a:buSzPts val="1100"/>
              <a:buChar char="●"/>
              <a:defRPr sz="1100"/>
            </a:lvl4pPr>
            <a:lvl5pPr marL="2286000" lvl="4" indent="-298450">
              <a:spcBef>
                <a:spcPts val="500"/>
              </a:spcBef>
              <a:spcAft>
                <a:spcPts val="0"/>
              </a:spcAft>
              <a:buSzPts val="1100"/>
              <a:buChar char="○"/>
              <a:defRPr sz="1100"/>
            </a:lvl5pPr>
            <a:lvl6pPr marL="2743200" lvl="5" indent="-298450">
              <a:spcBef>
                <a:spcPts val="500"/>
              </a:spcBef>
              <a:spcAft>
                <a:spcPts val="0"/>
              </a:spcAft>
              <a:buSzPts val="1100"/>
              <a:buChar char="■"/>
              <a:defRPr sz="1100"/>
            </a:lvl6pPr>
            <a:lvl7pPr marL="3200400" lvl="6" indent="-298450">
              <a:spcBef>
                <a:spcPts val="500"/>
              </a:spcBef>
              <a:spcAft>
                <a:spcPts val="0"/>
              </a:spcAft>
              <a:buSzPts val="1100"/>
              <a:buChar char="●"/>
              <a:defRPr sz="1100"/>
            </a:lvl7pPr>
            <a:lvl8pPr marL="3657600" lvl="7" indent="-298450">
              <a:spcBef>
                <a:spcPts val="500"/>
              </a:spcBef>
              <a:spcAft>
                <a:spcPts val="0"/>
              </a:spcAft>
              <a:buSzPts val="1100"/>
              <a:buChar char="○"/>
              <a:defRPr sz="1100"/>
            </a:lvl8pPr>
            <a:lvl9pPr marL="4114800" lvl="8" indent="-298450">
              <a:spcBef>
                <a:spcPts val="500"/>
              </a:spcBef>
              <a:spcAft>
                <a:spcPts val="500"/>
              </a:spcAft>
              <a:buSzPts val="1100"/>
              <a:buChar char="■"/>
              <a:defRPr sz="1100"/>
            </a:lvl9pPr>
          </a:lstStyle>
          <a:p>
            <a:endParaRPr/>
          </a:p>
        </p:txBody>
      </p:sp>
      <p:sp>
        <p:nvSpPr>
          <p:cNvPr id="747" name="Google Shape;747;p125"/>
          <p:cNvSpPr>
            <a:spLocks noGrp="1"/>
          </p:cNvSpPr>
          <p:nvPr>
            <p:ph type="pic" idx="2"/>
          </p:nvPr>
        </p:nvSpPr>
        <p:spPr>
          <a:xfrm>
            <a:off x="297300" y="-2250"/>
            <a:ext cx="3086100" cy="51435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D Title &amp; Bullets: One Column">
  <p:cSld name="TITLE_2_1_3_1_1_1_1">
    <p:bg>
      <p:bgPr>
        <a:solidFill>
          <a:schemeClr val="accent1"/>
        </a:solidFill>
        <a:effectLst/>
      </p:bgPr>
    </p:bg>
    <p:spTree>
      <p:nvGrpSpPr>
        <p:cNvPr id="1" name="Shape 748"/>
        <p:cNvGrpSpPr/>
        <p:nvPr/>
      </p:nvGrpSpPr>
      <p:grpSpPr>
        <a:xfrm>
          <a:off x="0" y="0"/>
          <a:ext cx="0" cy="0"/>
          <a:chOff x="0" y="0"/>
          <a:chExt cx="0" cy="0"/>
        </a:xfrm>
      </p:grpSpPr>
      <p:sp>
        <p:nvSpPr>
          <p:cNvPr id="749" name="Google Shape;749;p126"/>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50" name="Google Shape;750;p126"/>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51" name="Google Shape;751;p126"/>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52" name="Google Shape;752;p126"/>
          <p:cNvSpPr txBox="1">
            <a:spLocks noGrp="1"/>
          </p:cNvSpPr>
          <p:nvPr>
            <p:ph type="title"/>
          </p:nvPr>
        </p:nvSpPr>
        <p:spPr>
          <a:xfrm>
            <a:off x="724625" y="379050"/>
            <a:ext cx="6949800" cy="1523700"/>
          </a:xfrm>
          <a:prstGeom prst="rect">
            <a:avLst/>
          </a:prstGeom>
        </p:spPr>
        <p:txBody>
          <a:bodyPr spcFirstLastPara="1" wrap="square" lIns="0" tIns="0" rIns="0" bIns="0" anchor="b" anchorCtr="0">
            <a:normAutofit/>
          </a:bodyPr>
          <a:lstStyle>
            <a:lvl1pPr lvl="0">
              <a:lnSpc>
                <a:spcPct val="100000"/>
              </a:lnSpc>
              <a:spcBef>
                <a:spcPts val="0"/>
              </a:spcBef>
              <a:spcAft>
                <a:spcPts val="0"/>
              </a:spcAft>
              <a:buSzPts val="3200"/>
              <a:buNone/>
              <a:defRPr sz="3200"/>
            </a:lvl1pPr>
            <a:lvl2pPr lvl="1">
              <a:lnSpc>
                <a:spcPct val="100000"/>
              </a:lnSpc>
              <a:spcBef>
                <a:spcPts val="0"/>
              </a:spcBef>
              <a:spcAft>
                <a:spcPts val="0"/>
              </a:spcAft>
              <a:buSzPts val="3200"/>
              <a:buNone/>
              <a:defRPr sz="3200"/>
            </a:lvl2pPr>
            <a:lvl3pPr lvl="2">
              <a:lnSpc>
                <a:spcPct val="100000"/>
              </a:lnSpc>
              <a:spcBef>
                <a:spcPts val="0"/>
              </a:spcBef>
              <a:spcAft>
                <a:spcPts val="0"/>
              </a:spcAft>
              <a:buSzPts val="3200"/>
              <a:buNone/>
              <a:defRPr sz="3200"/>
            </a:lvl3pPr>
            <a:lvl4pPr lvl="3">
              <a:lnSpc>
                <a:spcPct val="100000"/>
              </a:lnSpc>
              <a:spcBef>
                <a:spcPts val="0"/>
              </a:spcBef>
              <a:spcAft>
                <a:spcPts val="0"/>
              </a:spcAft>
              <a:buSzPts val="3200"/>
              <a:buNone/>
              <a:defRPr sz="3200"/>
            </a:lvl4pPr>
            <a:lvl5pPr lvl="4">
              <a:lnSpc>
                <a:spcPct val="100000"/>
              </a:lnSpc>
              <a:spcBef>
                <a:spcPts val="0"/>
              </a:spcBef>
              <a:spcAft>
                <a:spcPts val="0"/>
              </a:spcAft>
              <a:buSzPts val="3200"/>
              <a:buNone/>
              <a:defRPr sz="3200"/>
            </a:lvl5pPr>
            <a:lvl6pPr lvl="5">
              <a:lnSpc>
                <a:spcPct val="100000"/>
              </a:lnSpc>
              <a:spcBef>
                <a:spcPts val="0"/>
              </a:spcBef>
              <a:spcAft>
                <a:spcPts val="0"/>
              </a:spcAft>
              <a:buSzPts val="3200"/>
              <a:buNone/>
              <a:defRPr sz="3200"/>
            </a:lvl6pPr>
            <a:lvl7pPr lvl="6">
              <a:lnSpc>
                <a:spcPct val="100000"/>
              </a:lnSpc>
              <a:spcBef>
                <a:spcPts val="0"/>
              </a:spcBef>
              <a:spcAft>
                <a:spcPts val="0"/>
              </a:spcAft>
              <a:buSzPts val="3200"/>
              <a:buNone/>
              <a:defRPr sz="3200"/>
            </a:lvl7pPr>
            <a:lvl8pPr lvl="7">
              <a:lnSpc>
                <a:spcPct val="100000"/>
              </a:lnSpc>
              <a:spcBef>
                <a:spcPts val="0"/>
              </a:spcBef>
              <a:spcAft>
                <a:spcPts val="0"/>
              </a:spcAft>
              <a:buSzPts val="3200"/>
              <a:buNone/>
              <a:defRPr sz="3200"/>
            </a:lvl8pPr>
            <a:lvl9pPr lvl="8">
              <a:lnSpc>
                <a:spcPct val="100000"/>
              </a:lnSpc>
              <a:spcBef>
                <a:spcPts val="0"/>
              </a:spcBef>
              <a:spcAft>
                <a:spcPts val="0"/>
              </a:spcAft>
              <a:buSzPts val="3200"/>
              <a:buNone/>
              <a:defRPr sz="3200"/>
            </a:lvl9pPr>
          </a:lstStyle>
          <a:p>
            <a:endParaRPr/>
          </a:p>
        </p:txBody>
      </p:sp>
      <p:sp>
        <p:nvSpPr>
          <p:cNvPr id="753" name="Google Shape;753;p126"/>
          <p:cNvSpPr txBox="1">
            <a:spLocks noGrp="1"/>
          </p:cNvSpPr>
          <p:nvPr>
            <p:ph type="body" idx="1"/>
          </p:nvPr>
        </p:nvSpPr>
        <p:spPr>
          <a:xfrm>
            <a:off x="724625" y="2167950"/>
            <a:ext cx="6949800" cy="29295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sz="1500"/>
            </a:lvl1pPr>
            <a:lvl2pPr marL="914400" lvl="1" indent="-298450">
              <a:spcBef>
                <a:spcPts val="500"/>
              </a:spcBef>
              <a:spcAft>
                <a:spcPts val="0"/>
              </a:spcAft>
              <a:buSzPts val="1100"/>
              <a:buChar char="○"/>
              <a:defRPr sz="1100"/>
            </a:lvl2pPr>
            <a:lvl3pPr marL="1371600" lvl="2" indent="-298450">
              <a:spcBef>
                <a:spcPts val="500"/>
              </a:spcBef>
              <a:spcAft>
                <a:spcPts val="0"/>
              </a:spcAft>
              <a:buSzPts val="1100"/>
              <a:buChar char="■"/>
              <a:defRPr sz="1100"/>
            </a:lvl3pPr>
            <a:lvl4pPr marL="1828800" lvl="3" indent="-298450">
              <a:spcBef>
                <a:spcPts val="500"/>
              </a:spcBef>
              <a:spcAft>
                <a:spcPts val="0"/>
              </a:spcAft>
              <a:buSzPts val="1100"/>
              <a:buChar char="●"/>
              <a:defRPr sz="1100"/>
            </a:lvl4pPr>
            <a:lvl5pPr marL="2286000" lvl="4" indent="-298450">
              <a:spcBef>
                <a:spcPts val="500"/>
              </a:spcBef>
              <a:spcAft>
                <a:spcPts val="0"/>
              </a:spcAft>
              <a:buSzPts val="1100"/>
              <a:buChar char="○"/>
              <a:defRPr sz="1100"/>
            </a:lvl5pPr>
            <a:lvl6pPr marL="2743200" lvl="5" indent="-298450">
              <a:spcBef>
                <a:spcPts val="500"/>
              </a:spcBef>
              <a:spcAft>
                <a:spcPts val="0"/>
              </a:spcAft>
              <a:buSzPts val="1100"/>
              <a:buChar char="■"/>
              <a:defRPr sz="1100"/>
            </a:lvl6pPr>
            <a:lvl7pPr marL="3200400" lvl="6" indent="-298450">
              <a:spcBef>
                <a:spcPts val="500"/>
              </a:spcBef>
              <a:spcAft>
                <a:spcPts val="0"/>
              </a:spcAft>
              <a:buSzPts val="1100"/>
              <a:buChar char="●"/>
              <a:defRPr sz="1100"/>
            </a:lvl7pPr>
            <a:lvl8pPr marL="3657600" lvl="7" indent="-298450">
              <a:spcBef>
                <a:spcPts val="500"/>
              </a:spcBef>
              <a:spcAft>
                <a:spcPts val="0"/>
              </a:spcAft>
              <a:buSzPts val="1100"/>
              <a:buChar char="○"/>
              <a:defRPr sz="1100"/>
            </a:lvl8pPr>
            <a:lvl9pPr marL="4114800" lvl="8" indent="-298450">
              <a:spcBef>
                <a:spcPts val="500"/>
              </a:spcBef>
              <a:spcAft>
                <a:spcPts val="500"/>
              </a:spcAft>
              <a:buSzPts val="1100"/>
              <a:buChar char="■"/>
              <a:defRPr sz="1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D Title &amp; Bullets: Two Columns">
  <p:cSld name="TITLE_2_1_3_1_1_1_1_1">
    <p:bg>
      <p:bgPr>
        <a:solidFill>
          <a:schemeClr val="accent1"/>
        </a:solidFill>
        <a:effectLst/>
      </p:bgPr>
    </p:bg>
    <p:spTree>
      <p:nvGrpSpPr>
        <p:cNvPr id="1" name="Shape 754"/>
        <p:cNvGrpSpPr/>
        <p:nvPr/>
      </p:nvGrpSpPr>
      <p:grpSpPr>
        <a:xfrm>
          <a:off x="0" y="0"/>
          <a:ext cx="0" cy="0"/>
          <a:chOff x="0" y="0"/>
          <a:chExt cx="0" cy="0"/>
        </a:xfrm>
      </p:grpSpPr>
      <p:sp>
        <p:nvSpPr>
          <p:cNvPr id="755" name="Google Shape;755;p127"/>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56" name="Google Shape;756;p127"/>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57" name="Google Shape;757;p127"/>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58" name="Google Shape;758;p127"/>
          <p:cNvSpPr txBox="1">
            <a:spLocks noGrp="1"/>
          </p:cNvSpPr>
          <p:nvPr>
            <p:ph type="title"/>
          </p:nvPr>
        </p:nvSpPr>
        <p:spPr>
          <a:xfrm>
            <a:off x="724625" y="379050"/>
            <a:ext cx="3569100" cy="1523700"/>
          </a:xfrm>
          <a:prstGeom prst="rect">
            <a:avLst/>
          </a:prstGeom>
        </p:spPr>
        <p:txBody>
          <a:bodyPr spcFirstLastPara="1" wrap="square" lIns="0" tIns="0" rIns="0" bIns="0" anchor="b" anchorCtr="0">
            <a:normAutofit/>
          </a:bodyPr>
          <a:lstStyle>
            <a:lvl1pPr lvl="0">
              <a:lnSpc>
                <a:spcPct val="100000"/>
              </a:lnSpc>
              <a:spcBef>
                <a:spcPts val="0"/>
              </a:spcBef>
              <a:spcAft>
                <a:spcPts val="0"/>
              </a:spcAft>
              <a:buSzPts val="28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a:endParaRPr/>
          </a:p>
        </p:txBody>
      </p:sp>
      <p:sp>
        <p:nvSpPr>
          <p:cNvPr id="759" name="Google Shape;759;p127"/>
          <p:cNvSpPr txBox="1">
            <a:spLocks noGrp="1"/>
          </p:cNvSpPr>
          <p:nvPr>
            <p:ph type="body" idx="1"/>
          </p:nvPr>
        </p:nvSpPr>
        <p:spPr>
          <a:xfrm>
            <a:off x="724625" y="2167950"/>
            <a:ext cx="3569100" cy="29295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200"/>
            </a:lvl1pPr>
            <a:lvl2pPr marL="914400" lvl="1" indent="-279400">
              <a:spcBef>
                <a:spcPts val="500"/>
              </a:spcBef>
              <a:spcAft>
                <a:spcPts val="0"/>
              </a:spcAft>
              <a:buSzPts val="800"/>
              <a:buChar char="○"/>
              <a:defRPr sz="800"/>
            </a:lvl2pPr>
            <a:lvl3pPr marL="1371600" lvl="2" indent="-279400">
              <a:spcBef>
                <a:spcPts val="500"/>
              </a:spcBef>
              <a:spcAft>
                <a:spcPts val="0"/>
              </a:spcAft>
              <a:buSzPts val="800"/>
              <a:buChar char="■"/>
              <a:defRPr sz="800"/>
            </a:lvl3pPr>
            <a:lvl4pPr marL="1828800" lvl="3" indent="-279400">
              <a:spcBef>
                <a:spcPts val="500"/>
              </a:spcBef>
              <a:spcAft>
                <a:spcPts val="0"/>
              </a:spcAft>
              <a:buSzPts val="800"/>
              <a:buChar char="●"/>
              <a:defRPr sz="800"/>
            </a:lvl4pPr>
            <a:lvl5pPr marL="2286000" lvl="4" indent="-279400">
              <a:spcBef>
                <a:spcPts val="500"/>
              </a:spcBef>
              <a:spcAft>
                <a:spcPts val="0"/>
              </a:spcAft>
              <a:buSzPts val="800"/>
              <a:buChar char="○"/>
              <a:defRPr sz="800"/>
            </a:lvl5pPr>
            <a:lvl6pPr marL="2743200" lvl="5" indent="-279400">
              <a:spcBef>
                <a:spcPts val="500"/>
              </a:spcBef>
              <a:spcAft>
                <a:spcPts val="0"/>
              </a:spcAft>
              <a:buSzPts val="800"/>
              <a:buChar char="■"/>
              <a:defRPr sz="800"/>
            </a:lvl6pPr>
            <a:lvl7pPr marL="3200400" lvl="6" indent="-279400">
              <a:spcBef>
                <a:spcPts val="500"/>
              </a:spcBef>
              <a:spcAft>
                <a:spcPts val="0"/>
              </a:spcAft>
              <a:buSzPts val="800"/>
              <a:buChar char="●"/>
              <a:defRPr sz="800"/>
            </a:lvl7pPr>
            <a:lvl8pPr marL="3657600" lvl="7" indent="-279400">
              <a:spcBef>
                <a:spcPts val="500"/>
              </a:spcBef>
              <a:spcAft>
                <a:spcPts val="0"/>
              </a:spcAft>
              <a:buSzPts val="800"/>
              <a:buChar char="○"/>
              <a:defRPr sz="800"/>
            </a:lvl8pPr>
            <a:lvl9pPr marL="4114800" lvl="8" indent="-279400">
              <a:spcBef>
                <a:spcPts val="500"/>
              </a:spcBef>
              <a:spcAft>
                <a:spcPts val="500"/>
              </a:spcAft>
              <a:buSzPts val="800"/>
              <a:buChar char="■"/>
              <a:defRPr sz="800"/>
            </a:lvl9pPr>
          </a:lstStyle>
          <a:p>
            <a:endParaRPr/>
          </a:p>
        </p:txBody>
      </p:sp>
      <p:sp>
        <p:nvSpPr>
          <p:cNvPr id="760" name="Google Shape;760;p127"/>
          <p:cNvSpPr txBox="1">
            <a:spLocks noGrp="1"/>
          </p:cNvSpPr>
          <p:nvPr>
            <p:ph type="title" idx="2"/>
          </p:nvPr>
        </p:nvSpPr>
        <p:spPr>
          <a:xfrm>
            <a:off x="4819275" y="379050"/>
            <a:ext cx="3569100" cy="1523700"/>
          </a:xfrm>
          <a:prstGeom prst="rect">
            <a:avLst/>
          </a:prstGeom>
        </p:spPr>
        <p:txBody>
          <a:bodyPr spcFirstLastPara="1" wrap="square" lIns="0" tIns="0" rIns="0" bIns="0" anchor="b" anchorCtr="0">
            <a:normAutofit/>
          </a:bodyPr>
          <a:lstStyle>
            <a:lvl1pPr lvl="0">
              <a:lnSpc>
                <a:spcPct val="100000"/>
              </a:lnSpc>
              <a:spcBef>
                <a:spcPts val="0"/>
              </a:spcBef>
              <a:spcAft>
                <a:spcPts val="0"/>
              </a:spcAft>
              <a:buSzPts val="2800"/>
              <a:buNone/>
              <a:defRPr/>
            </a:lvl1pPr>
            <a:lvl2pPr lvl="1">
              <a:lnSpc>
                <a:spcPct val="100000"/>
              </a:lnSpc>
              <a:spcBef>
                <a:spcPts val="0"/>
              </a:spcBef>
              <a:spcAft>
                <a:spcPts val="0"/>
              </a:spcAft>
              <a:buSzPts val="2800"/>
              <a:buNone/>
              <a:defRPr/>
            </a:lvl2pPr>
            <a:lvl3pPr lvl="2">
              <a:lnSpc>
                <a:spcPct val="100000"/>
              </a:lnSpc>
              <a:spcBef>
                <a:spcPts val="0"/>
              </a:spcBef>
              <a:spcAft>
                <a:spcPts val="0"/>
              </a:spcAft>
              <a:buSzPts val="2800"/>
              <a:buNone/>
              <a:defRPr/>
            </a:lvl3pPr>
            <a:lvl4pPr lvl="3">
              <a:lnSpc>
                <a:spcPct val="100000"/>
              </a:lnSpc>
              <a:spcBef>
                <a:spcPts val="0"/>
              </a:spcBef>
              <a:spcAft>
                <a:spcPts val="0"/>
              </a:spcAft>
              <a:buSzPts val="2800"/>
              <a:buNone/>
              <a:defRPr/>
            </a:lvl4pPr>
            <a:lvl5pPr lvl="4">
              <a:lnSpc>
                <a:spcPct val="100000"/>
              </a:lnSpc>
              <a:spcBef>
                <a:spcPts val="0"/>
              </a:spcBef>
              <a:spcAft>
                <a:spcPts val="0"/>
              </a:spcAft>
              <a:buSzPts val="2800"/>
              <a:buNone/>
              <a:defRPr/>
            </a:lvl5pPr>
            <a:lvl6pPr lvl="5">
              <a:lnSpc>
                <a:spcPct val="100000"/>
              </a:lnSpc>
              <a:spcBef>
                <a:spcPts val="0"/>
              </a:spcBef>
              <a:spcAft>
                <a:spcPts val="0"/>
              </a:spcAft>
              <a:buSzPts val="2800"/>
              <a:buNone/>
              <a:defRPr/>
            </a:lvl6pPr>
            <a:lvl7pPr lvl="6">
              <a:lnSpc>
                <a:spcPct val="100000"/>
              </a:lnSpc>
              <a:spcBef>
                <a:spcPts val="0"/>
              </a:spcBef>
              <a:spcAft>
                <a:spcPts val="0"/>
              </a:spcAft>
              <a:buSzPts val="2800"/>
              <a:buNone/>
              <a:defRPr/>
            </a:lvl7pPr>
            <a:lvl8pPr lvl="7">
              <a:lnSpc>
                <a:spcPct val="100000"/>
              </a:lnSpc>
              <a:spcBef>
                <a:spcPts val="0"/>
              </a:spcBef>
              <a:spcAft>
                <a:spcPts val="0"/>
              </a:spcAft>
              <a:buSzPts val="2800"/>
              <a:buNone/>
              <a:defRPr/>
            </a:lvl8pPr>
            <a:lvl9pPr lvl="8">
              <a:lnSpc>
                <a:spcPct val="100000"/>
              </a:lnSpc>
              <a:spcBef>
                <a:spcPts val="0"/>
              </a:spcBef>
              <a:spcAft>
                <a:spcPts val="0"/>
              </a:spcAft>
              <a:buSzPts val="2800"/>
              <a:buNone/>
              <a:defRPr/>
            </a:lvl9pPr>
          </a:lstStyle>
          <a:p>
            <a:endParaRPr/>
          </a:p>
        </p:txBody>
      </p:sp>
      <p:sp>
        <p:nvSpPr>
          <p:cNvPr id="761" name="Google Shape;761;p127"/>
          <p:cNvSpPr txBox="1">
            <a:spLocks noGrp="1"/>
          </p:cNvSpPr>
          <p:nvPr>
            <p:ph type="body" idx="3"/>
          </p:nvPr>
        </p:nvSpPr>
        <p:spPr>
          <a:xfrm>
            <a:off x="4819275" y="2167950"/>
            <a:ext cx="3569100" cy="2929500"/>
          </a:xfrm>
          <a:prstGeom prst="rect">
            <a:avLst/>
          </a:prstGeom>
        </p:spPr>
        <p:txBody>
          <a:bodyPr spcFirstLastPara="1" wrap="square" lIns="0" tIns="0" rIns="0" bIns="0" anchor="t" anchorCtr="0">
            <a:noAutofit/>
          </a:bodyPr>
          <a:lstStyle>
            <a:lvl1pPr marL="457200" lvl="0" indent="-304800">
              <a:spcBef>
                <a:spcPts val="0"/>
              </a:spcBef>
              <a:spcAft>
                <a:spcPts val="0"/>
              </a:spcAft>
              <a:buSzPts val="1200"/>
              <a:buChar char="●"/>
              <a:defRPr sz="1200"/>
            </a:lvl1pPr>
            <a:lvl2pPr marL="914400" lvl="1" indent="-279400">
              <a:spcBef>
                <a:spcPts val="500"/>
              </a:spcBef>
              <a:spcAft>
                <a:spcPts val="0"/>
              </a:spcAft>
              <a:buSzPts val="800"/>
              <a:buChar char="○"/>
              <a:defRPr sz="800"/>
            </a:lvl2pPr>
            <a:lvl3pPr marL="1371600" lvl="2" indent="-279400">
              <a:spcBef>
                <a:spcPts val="500"/>
              </a:spcBef>
              <a:spcAft>
                <a:spcPts val="0"/>
              </a:spcAft>
              <a:buSzPts val="800"/>
              <a:buChar char="■"/>
              <a:defRPr sz="800"/>
            </a:lvl3pPr>
            <a:lvl4pPr marL="1828800" lvl="3" indent="-279400">
              <a:spcBef>
                <a:spcPts val="500"/>
              </a:spcBef>
              <a:spcAft>
                <a:spcPts val="0"/>
              </a:spcAft>
              <a:buSzPts val="800"/>
              <a:buChar char="●"/>
              <a:defRPr sz="800"/>
            </a:lvl4pPr>
            <a:lvl5pPr marL="2286000" lvl="4" indent="-279400">
              <a:spcBef>
                <a:spcPts val="500"/>
              </a:spcBef>
              <a:spcAft>
                <a:spcPts val="0"/>
              </a:spcAft>
              <a:buSzPts val="800"/>
              <a:buChar char="○"/>
              <a:defRPr sz="800"/>
            </a:lvl5pPr>
            <a:lvl6pPr marL="2743200" lvl="5" indent="-279400">
              <a:spcBef>
                <a:spcPts val="500"/>
              </a:spcBef>
              <a:spcAft>
                <a:spcPts val="0"/>
              </a:spcAft>
              <a:buSzPts val="800"/>
              <a:buChar char="■"/>
              <a:defRPr sz="800"/>
            </a:lvl6pPr>
            <a:lvl7pPr marL="3200400" lvl="6" indent="-279400">
              <a:spcBef>
                <a:spcPts val="500"/>
              </a:spcBef>
              <a:spcAft>
                <a:spcPts val="0"/>
              </a:spcAft>
              <a:buSzPts val="800"/>
              <a:buChar char="●"/>
              <a:defRPr sz="800"/>
            </a:lvl7pPr>
            <a:lvl8pPr marL="3657600" lvl="7" indent="-279400">
              <a:spcBef>
                <a:spcPts val="500"/>
              </a:spcBef>
              <a:spcAft>
                <a:spcPts val="0"/>
              </a:spcAft>
              <a:buSzPts val="800"/>
              <a:buChar char="○"/>
              <a:defRPr sz="800"/>
            </a:lvl8pPr>
            <a:lvl9pPr marL="4114800" lvl="8" indent="-279400">
              <a:spcBef>
                <a:spcPts val="500"/>
              </a:spcBef>
              <a:spcAft>
                <a:spcPts val="500"/>
              </a:spcAft>
              <a:buSzPts val="800"/>
              <a:buChar char="■"/>
              <a:defRPr sz="800"/>
            </a:lvl9pPr>
          </a:lstStyle>
          <a:p>
            <a:endParaRPr/>
          </a:p>
        </p:txBody>
      </p:sp>
      <p:sp>
        <p:nvSpPr>
          <p:cNvPr id="762" name="Google Shape;762;p127"/>
          <p:cNvSpPr>
            <a:spLocks noGrp="1"/>
          </p:cNvSpPr>
          <p:nvPr>
            <p:ph type="pic" idx="4"/>
          </p:nvPr>
        </p:nvSpPr>
        <p:spPr>
          <a:xfrm>
            <a:off x="4397750" y="1273250"/>
            <a:ext cx="4449000" cy="2878800"/>
          </a:xfrm>
          <a:prstGeom prst="roundRect">
            <a:avLst>
              <a:gd name="adj" fmla="val 16667"/>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PD Speakers 1">
  <p:cSld name="TITLE_2_1_2">
    <p:bg>
      <p:bgPr>
        <a:solidFill>
          <a:schemeClr val="accent1"/>
        </a:solidFill>
        <a:effectLst/>
      </p:bgPr>
    </p:bg>
    <p:spTree>
      <p:nvGrpSpPr>
        <p:cNvPr id="1" name="Shape 763"/>
        <p:cNvGrpSpPr/>
        <p:nvPr/>
      </p:nvGrpSpPr>
      <p:grpSpPr>
        <a:xfrm>
          <a:off x="0" y="0"/>
          <a:ext cx="0" cy="0"/>
          <a:chOff x="0" y="0"/>
          <a:chExt cx="0" cy="0"/>
        </a:xfrm>
      </p:grpSpPr>
      <p:sp>
        <p:nvSpPr>
          <p:cNvPr id="764" name="Google Shape;764;p128"/>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65" name="Google Shape;765;p128"/>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66" name="Google Shape;766;p128"/>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67" name="Google Shape;767;p128"/>
          <p:cNvSpPr txBox="1">
            <a:spLocks noGrp="1"/>
          </p:cNvSpPr>
          <p:nvPr>
            <p:ph type="title"/>
          </p:nvPr>
        </p:nvSpPr>
        <p:spPr>
          <a:xfrm>
            <a:off x="5413750" y="1681775"/>
            <a:ext cx="3661800" cy="938400"/>
          </a:xfrm>
          <a:prstGeom prst="rect">
            <a:avLst/>
          </a:prstGeom>
        </p:spPr>
        <p:txBody>
          <a:bodyPr spcFirstLastPara="1" wrap="square" lIns="0" tIns="0" rIns="0" bIns="0" anchor="b" anchorCtr="0">
            <a:noAutofit/>
          </a:bodyPr>
          <a:lstStyle>
            <a:lvl1pPr lvl="0">
              <a:lnSpc>
                <a:spcPct val="80000"/>
              </a:lnSpc>
              <a:spcBef>
                <a:spcPts val="0"/>
              </a:spcBef>
              <a:spcAft>
                <a:spcPts val="0"/>
              </a:spcAft>
              <a:buSzPts val="3200"/>
              <a:buNone/>
              <a:defRPr sz="3200"/>
            </a:lvl1pPr>
            <a:lvl2pPr lvl="1">
              <a:lnSpc>
                <a:spcPct val="80000"/>
              </a:lnSpc>
              <a:spcBef>
                <a:spcPts val="0"/>
              </a:spcBef>
              <a:spcAft>
                <a:spcPts val="0"/>
              </a:spcAft>
              <a:buSzPts val="3200"/>
              <a:buNone/>
              <a:defRPr sz="3200"/>
            </a:lvl2pPr>
            <a:lvl3pPr lvl="2">
              <a:lnSpc>
                <a:spcPct val="80000"/>
              </a:lnSpc>
              <a:spcBef>
                <a:spcPts val="0"/>
              </a:spcBef>
              <a:spcAft>
                <a:spcPts val="0"/>
              </a:spcAft>
              <a:buSzPts val="3200"/>
              <a:buNone/>
              <a:defRPr sz="3200"/>
            </a:lvl3pPr>
            <a:lvl4pPr lvl="3">
              <a:lnSpc>
                <a:spcPct val="80000"/>
              </a:lnSpc>
              <a:spcBef>
                <a:spcPts val="0"/>
              </a:spcBef>
              <a:spcAft>
                <a:spcPts val="0"/>
              </a:spcAft>
              <a:buSzPts val="3200"/>
              <a:buNone/>
              <a:defRPr sz="3200"/>
            </a:lvl4pPr>
            <a:lvl5pPr lvl="4">
              <a:lnSpc>
                <a:spcPct val="80000"/>
              </a:lnSpc>
              <a:spcBef>
                <a:spcPts val="0"/>
              </a:spcBef>
              <a:spcAft>
                <a:spcPts val="0"/>
              </a:spcAft>
              <a:buSzPts val="3200"/>
              <a:buNone/>
              <a:defRPr sz="3200"/>
            </a:lvl5pPr>
            <a:lvl6pPr lvl="5">
              <a:lnSpc>
                <a:spcPct val="80000"/>
              </a:lnSpc>
              <a:spcBef>
                <a:spcPts val="0"/>
              </a:spcBef>
              <a:spcAft>
                <a:spcPts val="0"/>
              </a:spcAft>
              <a:buSzPts val="3200"/>
              <a:buNone/>
              <a:defRPr sz="3200"/>
            </a:lvl6pPr>
            <a:lvl7pPr lvl="6">
              <a:lnSpc>
                <a:spcPct val="80000"/>
              </a:lnSpc>
              <a:spcBef>
                <a:spcPts val="0"/>
              </a:spcBef>
              <a:spcAft>
                <a:spcPts val="0"/>
              </a:spcAft>
              <a:buSzPts val="3200"/>
              <a:buNone/>
              <a:defRPr sz="3200"/>
            </a:lvl7pPr>
            <a:lvl8pPr lvl="7">
              <a:lnSpc>
                <a:spcPct val="80000"/>
              </a:lnSpc>
              <a:spcBef>
                <a:spcPts val="0"/>
              </a:spcBef>
              <a:spcAft>
                <a:spcPts val="0"/>
              </a:spcAft>
              <a:buSzPts val="3200"/>
              <a:buNone/>
              <a:defRPr sz="3200"/>
            </a:lvl8pPr>
            <a:lvl9pPr lvl="8">
              <a:lnSpc>
                <a:spcPct val="80000"/>
              </a:lnSpc>
              <a:spcBef>
                <a:spcPts val="0"/>
              </a:spcBef>
              <a:spcAft>
                <a:spcPts val="0"/>
              </a:spcAft>
              <a:buSzPts val="3200"/>
              <a:buNone/>
              <a:defRPr sz="3200"/>
            </a:lvl9pPr>
          </a:lstStyle>
          <a:p>
            <a:endParaRPr/>
          </a:p>
        </p:txBody>
      </p:sp>
      <p:sp>
        <p:nvSpPr>
          <p:cNvPr id="768" name="Google Shape;768;p128"/>
          <p:cNvSpPr txBox="1">
            <a:spLocks noGrp="1"/>
          </p:cNvSpPr>
          <p:nvPr>
            <p:ph type="subTitle" idx="1"/>
          </p:nvPr>
        </p:nvSpPr>
        <p:spPr>
          <a:xfrm>
            <a:off x="5417799" y="2809000"/>
            <a:ext cx="3661800" cy="831900"/>
          </a:xfrm>
          <a:prstGeom prst="rect">
            <a:avLst/>
          </a:prstGeom>
        </p:spPr>
        <p:txBody>
          <a:bodyPr spcFirstLastPara="1" wrap="square" lIns="0" tIns="0" rIns="0" bIns="0" anchor="t" anchorCtr="0">
            <a:noAutofit/>
          </a:bodyPr>
          <a:lstStyle>
            <a:lvl1pPr lvl="0">
              <a:lnSpc>
                <a:spcPct val="80000"/>
              </a:lnSpc>
              <a:spcBef>
                <a:spcPts val="0"/>
              </a:spcBef>
              <a:spcAft>
                <a:spcPts val="0"/>
              </a:spcAft>
              <a:buSzPts val="18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a:endParaRPr/>
          </a:p>
        </p:txBody>
      </p:sp>
      <p:sp>
        <p:nvSpPr>
          <p:cNvPr id="769" name="Google Shape;769;p128"/>
          <p:cNvSpPr>
            <a:spLocks noGrp="1"/>
          </p:cNvSpPr>
          <p:nvPr>
            <p:ph type="pic" idx="2"/>
          </p:nvPr>
        </p:nvSpPr>
        <p:spPr>
          <a:xfrm>
            <a:off x="1156900" y="705000"/>
            <a:ext cx="3733500" cy="3733500"/>
          </a:xfrm>
          <a:prstGeom prst="ellipse">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D Speakers 2">
  <p:cSld name="TITLE_2_1_2_1">
    <p:bg>
      <p:bgPr>
        <a:solidFill>
          <a:schemeClr val="accent1"/>
        </a:solidFill>
        <a:effectLst/>
      </p:bgPr>
    </p:bg>
    <p:spTree>
      <p:nvGrpSpPr>
        <p:cNvPr id="1" name="Shape 770"/>
        <p:cNvGrpSpPr/>
        <p:nvPr/>
      </p:nvGrpSpPr>
      <p:grpSpPr>
        <a:xfrm>
          <a:off x="0" y="0"/>
          <a:ext cx="0" cy="0"/>
          <a:chOff x="0" y="0"/>
          <a:chExt cx="0" cy="0"/>
        </a:xfrm>
      </p:grpSpPr>
      <p:sp>
        <p:nvSpPr>
          <p:cNvPr id="771" name="Google Shape;771;p129"/>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72" name="Google Shape;772;p129"/>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73" name="Google Shape;773;p129"/>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74" name="Google Shape;774;p129"/>
          <p:cNvSpPr txBox="1">
            <a:spLocks noGrp="1"/>
          </p:cNvSpPr>
          <p:nvPr>
            <p:ph type="title"/>
          </p:nvPr>
        </p:nvSpPr>
        <p:spPr>
          <a:xfrm>
            <a:off x="1848675" y="3006126"/>
            <a:ext cx="2447400" cy="720600"/>
          </a:xfrm>
          <a:prstGeom prst="rect">
            <a:avLst/>
          </a:prstGeom>
        </p:spPr>
        <p:txBody>
          <a:bodyPr spcFirstLastPara="1" wrap="square" lIns="0" tIns="0" rIns="0" bIns="0" anchor="b" anchorCtr="0">
            <a:noAutofit/>
          </a:bodyPr>
          <a:lstStyle>
            <a:lvl1pPr lvl="0" algn="ctr">
              <a:lnSpc>
                <a:spcPct val="80000"/>
              </a:lnSpc>
              <a:spcBef>
                <a:spcPts val="0"/>
              </a:spcBef>
              <a:spcAft>
                <a:spcPts val="0"/>
              </a:spcAft>
              <a:buSzPts val="2400"/>
              <a:buNone/>
              <a:defRPr sz="2400"/>
            </a:lvl1pPr>
            <a:lvl2pPr lvl="1" algn="ctr">
              <a:lnSpc>
                <a:spcPct val="80000"/>
              </a:lnSpc>
              <a:spcBef>
                <a:spcPts val="0"/>
              </a:spcBef>
              <a:spcAft>
                <a:spcPts val="0"/>
              </a:spcAft>
              <a:buSzPts val="3200"/>
              <a:buNone/>
              <a:defRPr sz="3200"/>
            </a:lvl2pPr>
            <a:lvl3pPr lvl="2" algn="ctr">
              <a:lnSpc>
                <a:spcPct val="80000"/>
              </a:lnSpc>
              <a:spcBef>
                <a:spcPts val="0"/>
              </a:spcBef>
              <a:spcAft>
                <a:spcPts val="0"/>
              </a:spcAft>
              <a:buSzPts val="3200"/>
              <a:buNone/>
              <a:defRPr sz="3200"/>
            </a:lvl3pPr>
            <a:lvl4pPr lvl="3" algn="ctr">
              <a:lnSpc>
                <a:spcPct val="80000"/>
              </a:lnSpc>
              <a:spcBef>
                <a:spcPts val="0"/>
              </a:spcBef>
              <a:spcAft>
                <a:spcPts val="0"/>
              </a:spcAft>
              <a:buSzPts val="3200"/>
              <a:buNone/>
              <a:defRPr sz="3200"/>
            </a:lvl4pPr>
            <a:lvl5pPr lvl="4" algn="ctr">
              <a:lnSpc>
                <a:spcPct val="80000"/>
              </a:lnSpc>
              <a:spcBef>
                <a:spcPts val="0"/>
              </a:spcBef>
              <a:spcAft>
                <a:spcPts val="0"/>
              </a:spcAft>
              <a:buSzPts val="3200"/>
              <a:buNone/>
              <a:defRPr sz="3200"/>
            </a:lvl5pPr>
            <a:lvl6pPr lvl="5" algn="ctr">
              <a:lnSpc>
                <a:spcPct val="80000"/>
              </a:lnSpc>
              <a:spcBef>
                <a:spcPts val="0"/>
              </a:spcBef>
              <a:spcAft>
                <a:spcPts val="0"/>
              </a:spcAft>
              <a:buSzPts val="3200"/>
              <a:buNone/>
              <a:defRPr sz="3200"/>
            </a:lvl6pPr>
            <a:lvl7pPr lvl="6" algn="ctr">
              <a:lnSpc>
                <a:spcPct val="80000"/>
              </a:lnSpc>
              <a:spcBef>
                <a:spcPts val="0"/>
              </a:spcBef>
              <a:spcAft>
                <a:spcPts val="0"/>
              </a:spcAft>
              <a:buSzPts val="3200"/>
              <a:buNone/>
              <a:defRPr sz="3200"/>
            </a:lvl7pPr>
            <a:lvl8pPr lvl="7" algn="ctr">
              <a:lnSpc>
                <a:spcPct val="80000"/>
              </a:lnSpc>
              <a:spcBef>
                <a:spcPts val="0"/>
              </a:spcBef>
              <a:spcAft>
                <a:spcPts val="0"/>
              </a:spcAft>
              <a:buSzPts val="3200"/>
              <a:buNone/>
              <a:defRPr sz="3200"/>
            </a:lvl8pPr>
            <a:lvl9pPr lvl="8" algn="ctr">
              <a:lnSpc>
                <a:spcPct val="80000"/>
              </a:lnSpc>
              <a:spcBef>
                <a:spcPts val="0"/>
              </a:spcBef>
              <a:spcAft>
                <a:spcPts val="0"/>
              </a:spcAft>
              <a:buSzPts val="3200"/>
              <a:buNone/>
              <a:defRPr sz="3200"/>
            </a:lvl9pPr>
          </a:lstStyle>
          <a:p>
            <a:endParaRPr/>
          </a:p>
        </p:txBody>
      </p:sp>
      <p:sp>
        <p:nvSpPr>
          <p:cNvPr id="775" name="Google Shape;775;p129"/>
          <p:cNvSpPr txBox="1">
            <a:spLocks noGrp="1"/>
          </p:cNvSpPr>
          <p:nvPr>
            <p:ph type="subTitle" idx="1"/>
          </p:nvPr>
        </p:nvSpPr>
        <p:spPr>
          <a:xfrm>
            <a:off x="1848675" y="3895475"/>
            <a:ext cx="2447400" cy="7431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1300"/>
              <a:buNone/>
              <a:defRPr sz="1300"/>
            </a:lvl1pPr>
            <a:lvl2pPr lvl="1" algn="ctr">
              <a:lnSpc>
                <a:spcPct val="80000"/>
              </a:lnSpc>
              <a:spcBef>
                <a:spcPts val="0"/>
              </a:spcBef>
              <a:spcAft>
                <a:spcPts val="0"/>
              </a:spcAft>
              <a:buSzPts val="1300"/>
              <a:buNone/>
              <a:defRPr sz="1300"/>
            </a:lvl2pPr>
            <a:lvl3pPr lvl="2" algn="ctr">
              <a:lnSpc>
                <a:spcPct val="80000"/>
              </a:lnSpc>
              <a:spcBef>
                <a:spcPts val="0"/>
              </a:spcBef>
              <a:spcAft>
                <a:spcPts val="0"/>
              </a:spcAft>
              <a:buSzPts val="1300"/>
              <a:buNone/>
              <a:defRPr sz="1300"/>
            </a:lvl3pPr>
            <a:lvl4pPr lvl="3" algn="ctr">
              <a:lnSpc>
                <a:spcPct val="80000"/>
              </a:lnSpc>
              <a:spcBef>
                <a:spcPts val="0"/>
              </a:spcBef>
              <a:spcAft>
                <a:spcPts val="0"/>
              </a:spcAft>
              <a:buSzPts val="1300"/>
              <a:buNone/>
              <a:defRPr sz="1300"/>
            </a:lvl4pPr>
            <a:lvl5pPr lvl="4" algn="ctr">
              <a:lnSpc>
                <a:spcPct val="80000"/>
              </a:lnSpc>
              <a:spcBef>
                <a:spcPts val="0"/>
              </a:spcBef>
              <a:spcAft>
                <a:spcPts val="0"/>
              </a:spcAft>
              <a:buSzPts val="1300"/>
              <a:buNone/>
              <a:defRPr sz="1300"/>
            </a:lvl5pPr>
            <a:lvl6pPr lvl="5" algn="ctr">
              <a:lnSpc>
                <a:spcPct val="80000"/>
              </a:lnSpc>
              <a:spcBef>
                <a:spcPts val="0"/>
              </a:spcBef>
              <a:spcAft>
                <a:spcPts val="0"/>
              </a:spcAft>
              <a:buSzPts val="1300"/>
              <a:buNone/>
              <a:defRPr sz="1300"/>
            </a:lvl6pPr>
            <a:lvl7pPr lvl="6" algn="ctr">
              <a:lnSpc>
                <a:spcPct val="80000"/>
              </a:lnSpc>
              <a:spcBef>
                <a:spcPts val="0"/>
              </a:spcBef>
              <a:spcAft>
                <a:spcPts val="0"/>
              </a:spcAft>
              <a:buSzPts val="1300"/>
              <a:buNone/>
              <a:defRPr sz="1300"/>
            </a:lvl7pPr>
            <a:lvl8pPr lvl="7" algn="ctr">
              <a:lnSpc>
                <a:spcPct val="80000"/>
              </a:lnSpc>
              <a:spcBef>
                <a:spcPts val="0"/>
              </a:spcBef>
              <a:spcAft>
                <a:spcPts val="0"/>
              </a:spcAft>
              <a:buSzPts val="1300"/>
              <a:buNone/>
              <a:defRPr sz="1300"/>
            </a:lvl8pPr>
            <a:lvl9pPr lvl="8" algn="ctr">
              <a:lnSpc>
                <a:spcPct val="80000"/>
              </a:lnSpc>
              <a:spcBef>
                <a:spcPts val="0"/>
              </a:spcBef>
              <a:spcAft>
                <a:spcPts val="0"/>
              </a:spcAft>
              <a:buSzPts val="1300"/>
              <a:buNone/>
              <a:defRPr sz="1300"/>
            </a:lvl9pPr>
          </a:lstStyle>
          <a:p>
            <a:endParaRPr/>
          </a:p>
        </p:txBody>
      </p:sp>
      <p:sp>
        <p:nvSpPr>
          <p:cNvPr id="776" name="Google Shape;776;p129"/>
          <p:cNvSpPr txBox="1">
            <a:spLocks noGrp="1"/>
          </p:cNvSpPr>
          <p:nvPr>
            <p:ph type="title" idx="2"/>
          </p:nvPr>
        </p:nvSpPr>
        <p:spPr>
          <a:xfrm>
            <a:off x="4993725" y="3006126"/>
            <a:ext cx="2447400" cy="720600"/>
          </a:xfrm>
          <a:prstGeom prst="rect">
            <a:avLst/>
          </a:prstGeom>
        </p:spPr>
        <p:txBody>
          <a:bodyPr spcFirstLastPara="1" wrap="square" lIns="0" tIns="0" rIns="0" bIns="0" anchor="b" anchorCtr="0">
            <a:noAutofit/>
          </a:bodyPr>
          <a:lstStyle>
            <a:lvl1pPr lvl="0" algn="ctr">
              <a:lnSpc>
                <a:spcPct val="80000"/>
              </a:lnSpc>
              <a:spcBef>
                <a:spcPts val="0"/>
              </a:spcBef>
              <a:spcAft>
                <a:spcPts val="0"/>
              </a:spcAft>
              <a:buSzPts val="2400"/>
              <a:buNone/>
              <a:defRPr sz="2400"/>
            </a:lvl1pPr>
            <a:lvl2pPr lvl="1" algn="ctr">
              <a:lnSpc>
                <a:spcPct val="80000"/>
              </a:lnSpc>
              <a:spcBef>
                <a:spcPts val="0"/>
              </a:spcBef>
              <a:spcAft>
                <a:spcPts val="0"/>
              </a:spcAft>
              <a:buSzPts val="3200"/>
              <a:buNone/>
              <a:defRPr sz="3200"/>
            </a:lvl2pPr>
            <a:lvl3pPr lvl="2" algn="ctr">
              <a:lnSpc>
                <a:spcPct val="80000"/>
              </a:lnSpc>
              <a:spcBef>
                <a:spcPts val="0"/>
              </a:spcBef>
              <a:spcAft>
                <a:spcPts val="0"/>
              </a:spcAft>
              <a:buSzPts val="3200"/>
              <a:buNone/>
              <a:defRPr sz="3200"/>
            </a:lvl3pPr>
            <a:lvl4pPr lvl="3" algn="ctr">
              <a:lnSpc>
                <a:spcPct val="80000"/>
              </a:lnSpc>
              <a:spcBef>
                <a:spcPts val="0"/>
              </a:spcBef>
              <a:spcAft>
                <a:spcPts val="0"/>
              </a:spcAft>
              <a:buSzPts val="3200"/>
              <a:buNone/>
              <a:defRPr sz="3200"/>
            </a:lvl4pPr>
            <a:lvl5pPr lvl="4" algn="ctr">
              <a:lnSpc>
                <a:spcPct val="80000"/>
              </a:lnSpc>
              <a:spcBef>
                <a:spcPts val="0"/>
              </a:spcBef>
              <a:spcAft>
                <a:spcPts val="0"/>
              </a:spcAft>
              <a:buSzPts val="3200"/>
              <a:buNone/>
              <a:defRPr sz="3200"/>
            </a:lvl5pPr>
            <a:lvl6pPr lvl="5" algn="ctr">
              <a:lnSpc>
                <a:spcPct val="80000"/>
              </a:lnSpc>
              <a:spcBef>
                <a:spcPts val="0"/>
              </a:spcBef>
              <a:spcAft>
                <a:spcPts val="0"/>
              </a:spcAft>
              <a:buSzPts val="3200"/>
              <a:buNone/>
              <a:defRPr sz="3200"/>
            </a:lvl6pPr>
            <a:lvl7pPr lvl="6" algn="ctr">
              <a:lnSpc>
                <a:spcPct val="80000"/>
              </a:lnSpc>
              <a:spcBef>
                <a:spcPts val="0"/>
              </a:spcBef>
              <a:spcAft>
                <a:spcPts val="0"/>
              </a:spcAft>
              <a:buSzPts val="3200"/>
              <a:buNone/>
              <a:defRPr sz="3200"/>
            </a:lvl7pPr>
            <a:lvl8pPr lvl="7" algn="ctr">
              <a:lnSpc>
                <a:spcPct val="80000"/>
              </a:lnSpc>
              <a:spcBef>
                <a:spcPts val="0"/>
              </a:spcBef>
              <a:spcAft>
                <a:spcPts val="0"/>
              </a:spcAft>
              <a:buSzPts val="3200"/>
              <a:buNone/>
              <a:defRPr sz="3200"/>
            </a:lvl8pPr>
            <a:lvl9pPr lvl="8" algn="ctr">
              <a:lnSpc>
                <a:spcPct val="80000"/>
              </a:lnSpc>
              <a:spcBef>
                <a:spcPts val="0"/>
              </a:spcBef>
              <a:spcAft>
                <a:spcPts val="0"/>
              </a:spcAft>
              <a:buSzPts val="3200"/>
              <a:buNone/>
              <a:defRPr sz="3200"/>
            </a:lvl9pPr>
          </a:lstStyle>
          <a:p>
            <a:endParaRPr/>
          </a:p>
        </p:txBody>
      </p:sp>
      <p:sp>
        <p:nvSpPr>
          <p:cNvPr id="777" name="Google Shape;777;p129"/>
          <p:cNvSpPr txBox="1">
            <a:spLocks noGrp="1"/>
          </p:cNvSpPr>
          <p:nvPr>
            <p:ph type="subTitle" idx="3"/>
          </p:nvPr>
        </p:nvSpPr>
        <p:spPr>
          <a:xfrm>
            <a:off x="4993725" y="3895475"/>
            <a:ext cx="2447400" cy="7431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1300"/>
              <a:buNone/>
              <a:defRPr sz="1300"/>
            </a:lvl1pPr>
            <a:lvl2pPr lvl="1" algn="ctr">
              <a:lnSpc>
                <a:spcPct val="80000"/>
              </a:lnSpc>
              <a:spcBef>
                <a:spcPts val="0"/>
              </a:spcBef>
              <a:spcAft>
                <a:spcPts val="0"/>
              </a:spcAft>
              <a:buSzPts val="1300"/>
              <a:buNone/>
              <a:defRPr sz="1300"/>
            </a:lvl2pPr>
            <a:lvl3pPr lvl="2" algn="ctr">
              <a:lnSpc>
                <a:spcPct val="80000"/>
              </a:lnSpc>
              <a:spcBef>
                <a:spcPts val="0"/>
              </a:spcBef>
              <a:spcAft>
                <a:spcPts val="0"/>
              </a:spcAft>
              <a:buSzPts val="1300"/>
              <a:buNone/>
              <a:defRPr sz="1300"/>
            </a:lvl3pPr>
            <a:lvl4pPr lvl="3" algn="ctr">
              <a:lnSpc>
                <a:spcPct val="80000"/>
              </a:lnSpc>
              <a:spcBef>
                <a:spcPts val="0"/>
              </a:spcBef>
              <a:spcAft>
                <a:spcPts val="0"/>
              </a:spcAft>
              <a:buSzPts val="1300"/>
              <a:buNone/>
              <a:defRPr sz="1300"/>
            </a:lvl4pPr>
            <a:lvl5pPr lvl="4" algn="ctr">
              <a:lnSpc>
                <a:spcPct val="80000"/>
              </a:lnSpc>
              <a:spcBef>
                <a:spcPts val="0"/>
              </a:spcBef>
              <a:spcAft>
                <a:spcPts val="0"/>
              </a:spcAft>
              <a:buSzPts val="1300"/>
              <a:buNone/>
              <a:defRPr sz="1300"/>
            </a:lvl5pPr>
            <a:lvl6pPr lvl="5" algn="ctr">
              <a:lnSpc>
                <a:spcPct val="80000"/>
              </a:lnSpc>
              <a:spcBef>
                <a:spcPts val="0"/>
              </a:spcBef>
              <a:spcAft>
                <a:spcPts val="0"/>
              </a:spcAft>
              <a:buSzPts val="1300"/>
              <a:buNone/>
              <a:defRPr sz="1300"/>
            </a:lvl6pPr>
            <a:lvl7pPr lvl="6" algn="ctr">
              <a:lnSpc>
                <a:spcPct val="80000"/>
              </a:lnSpc>
              <a:spcBef>
                <a:spcPts val="0"/>
              </a:spcBef>
              <a:spcAft>
                <a:spcPts val="0"/>
              </a:spcAft>
              <a:buSzPts val="1300"/>
              <a:buNone/>
              <a:defRPr sz="1300"/>
            </a:lvl7pPr>
            <a:lvl8pPr lvl="7" algn="ctr">
              <a:lnSpc>
                <a:spcPct val="80000"/>
              </a:lnSpc>
              <a:spcBef>
                <a:spcPts val="0"/>
              </a:spcBef>
              <a:spcAft>
                <a:spcPts val="0"/>
              </a:spcAft>
              <a:buSzPts val="1300"/>
              <a:buNone/>
              <a:defRPr sz="1300"/>
            </a:lvl8pPr>
            <a:lvl9pPr lvl="8" algn="ctr">
              <a:lnSpc>
                <a:spcPct val="80000"/>
              </a:lnSpc>
              <a:spcBef>
                <a:spcPts val="0"/>
              </a:spcBef>
              <a:spcAft>
                <a:spcPts val="0"/>
              </a:spcAft>
              <a:buSzPts val="1300"/>
              <a:buNone/>
              <a:defRPr sz="1300"/>
            </a:lvl9pPr>
          </a:lstStyle>
          <a:p>
            <a:endParaRPr/>
          </a:p>
        </p:txBody>
      </p:sp>
      <p:sp>
        <p:nvSpPr>
          <p:cNvPr id="778" name="Google Shape;778;p129"/>
          <p:cNvSpPr>
            <a:spLocks noGrp="1"/>
          </p:cNvSpPr>
          <p:nvPr>
            <p:ph type="pic" idx="4"/>
          </p:nvPr>
        </p:nvSpPr>
        <p:spPr>
          <a:xfrm>
            <a:off x="2057475" y="865500"/>
            <a:ext cx="2029800" cy="2029800"/>
          </a:xfrm>
          <a:prstGeom prst="ellipse">
            <a:avLst/>
          </a:prstGeom>
          <a:noFill/>
          <a:ln>
            <a:noFill/>
          </a:ln>
        </p:spPr>
      </p:sp>
      <p:sp>
        <p:nvSpPr>
          <p:cNvPr id="779" name="Google Shape;779;p129"/>
          <p:cNvSpPr>
            <a:spLocks noGrp="1"/>
          </p:cNvSpPr>
          <p:nvPr>
            <p:ph type="pic" idx="5"/>
          </p:nvPr>
        </p:nvSpPr>
        <p:spPr>
          <a:xfrm>
            <a:off x="5202525" y="865500"/>
            <a:ext cx="2029800" cy="2029800"/>
          </a:xfrm>
          <a:prstGeom prst="ellipse">
            <a:avLst/>
          </a:prstGeom>
          <a:noFill/>
          <a:ln>
            <a:noFill/>
          </a:ln>
        </p:spPr>
      </p:sp>
      <p:sp>
        <p:nvSpPr>
          <p:cNvPr id="780" name="Google Shape;780;p129"/>
          <p:cNvSpPr>
            <a:spLocks noGrp="1"/>
          </p:cNvSpPr>
          <p:nvPr>
            <p:ph type="pic" idx="6"/>
          </p:nvPr>
        </p:nvSpPr>
        <p:spPr>
          <a:xfrm>
            <a:off x="1917375" y="1003375"/>
            <a:ext cx="2029800" cy="2029800"/>
          </a:xfrm>
          <a:prstGeom prst="ellipse">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D Speakers 2 1">
  <p:cSld name="TITLE_2_1_2_1_1">
    <p:bg>
      <p:bgPr>
        <a:solidFill>
          <a:schemeClr val="accent1"/>
        </a:solidFill>
        <a:effectLst/>
      </p:bgPr>
    </p:bg>
    <p:spTree>
      <p:nvGrpSpPr>
        <p:cNvPr id="1" name="Shape 781"/>
        <p:cNvGrpSpPr/>
        <p:nvPr/>
      </p:nvGrpSpPr>
      <p:grpSpPr>
        <a:xfrm>
          <a:off x="0" y="0"/>
          <a:ext cx="0" cy="0"/>
          <a:chOff x="0" y="0"/>
          <a:chExt cx="0" cy="0"/>
        </a:xfrm>
      </p:grpSpPr>
      <p:sp>
        <p:nvSpPr>
          <p:cNvPr id="782" name="Google Shape;782;p130"/>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83" name="Google Shape;783;p130"/>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84" name="Google Shape;784;p130"/>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85" name="Google Shape;785;p130"/>
          <p:cNvSpPr txBox="1">
            <a:spLocks noGrp="1"/>
          </p:cNvSpPr>
          <p:nvPr>
            <p:ph type="title"/>
          </p:nvPr>
        </p:nvSpPr>
        <p:spPr>
          <a:xfrm>
            <a:off x="786750" y="3006126"/>
            <a:ext cx="2447400" cy="720600"/>
          </a:xfrm>
          <a:prstGeom prst="rect">
            <a:avLst/>
          </a:prstGeom>
        </p:spPr>
        <p:txBody>
          <a:bodyPr spcFirstLastPara="1" wrap="square" lIns="0" tIns="0" rIns="0" bIns="0" anchor="b" anchorCtr="0">
            <a:noAutofit/>
          </a:bodyPr>
          <a:lstStyle>
            <a:lvl1pPr lvl="0" algn="ctr">
              <a:lnSpc>
                <a:spcPct val="80000"/>
              </a:lnSpc>
              <a:spcBef>
                <a:spcPts val="0"/>
              </a:spcBef>
              <a:spcAft>
                <a:spcPts val="0"/>
              </a:spcAft>
              <a:buSzPts val="2400"/>
              <a:buNone/>
              <a:defRPr sz="2400"/>
            </a:lvl1pPr>
            <a:lvl2pPr lvl="1" algn="ctr">
              <a:lnSpc>
                <a:spcPct val="80000"/>
              </a:lnSpc>
              <a:spcBef>
                <a:spcPts val="0"/>
              </a:spcBef>
              <a:spcAft>
                <a:spcPts val="0"/>
              </a:spcAft>
              <a:buSzPts val="3200"/>
              <a:buNone/>
              <a:defRPr sz="3200"/>
            </a:lvl2pPr>
            <a:lvl3pPr lvl="2" algn="ctr">
              <a:lnSpc>
                <a:spcPct val="80000"/>
              </a:lnSpc>
              <a:spcBef>
                <a:spcPts val="0"/>
              </a:spcBef>
              <a:spcAft>
                <a:spcPts val="0"/>
              </a:spcAft>
              <a:buSzPts val="3200"/>
              <a:buNone/>
              <a:defRPr sz="3200"/>
            </a:lvl3pPr>
            <a:lvl4pPr lvl="3" algn="ctr">
              <a:lnSpc>
                <a:spcPct val="80000"/>
              </a:lnSpc>
              <a:spcBef>
                <a:spcPts val="0"/>
              </a:spcBef>
              <a:spcAft>
                <a:spcPts val="0"/>
              </a:spcAft>
              <a:buSzPts val="3200"/>
              <a:buNone/>
              <a:defRPr sz="3200"/>
            </a:lvl4pPr>
            <a:lvl5pPr lvl="4" algn="ctr">
              <a:lnSpc>
                <a:spcPct val="80000"/>
              </a:lnSpc>
              <a:spcBef>
                <a:spcPts val="0"/>
              </a:spcBef>
              <a:spcAft>
                <a:spcPts val="0"/>
              </a:spcAft>
              <a:buSzPts val="3200"/>
              <a:buNone/>
              <a:defRPr sz="3200"/>
            </a:lvl5pPr>
            <a:lvl6pPr lvl="5" algn="ctr">
              <a:lnSpc>
                <a:spcPct val="80000"/>
              </a:lnSpc>
              <a:spcBef>
                <a:spcPts val="0"/>
              </a:spcBef>
              <a:spcAft>
                <a:spcPts val="0"/>
              </a:spcAft>
              <a:buSzPts val="3200"/>
              <a:buNone/>
              <a:defRPr sz="3200"/>
            </a:lvl6pPr>
            <a:lvl7pPr lvl="6" algn="ctr">
              <a:lnSpc>
                <a:spcPct val="80000"/>
              </a:lnSpc>
              <a:spcBef>
                <a:spcPts val="0"/>
              </a:spcBef>
              <a:spcAft>
                <a:spcPts val="0"/>
              </a:spcAft>
              <a:buSzPts val="3200"/>
              <a:buNone/>
              <a:defRPr sz="3200"/>
            </a:lvl7pPr>
            <a:lvl8pPr lvl="7" algn="ctr">
              <a:lnSpc>
                <a:spcPct val="80000"/>
              </a:lnSpc>
              <a:spcBef>
                <a:spcPts val="0"/>
              </a:spcBef>
              <a:spcAft>
                <a:spcPts val="0"/>
              </a:spcAft>
              <a:buSzPts val="3200"/>
              <a:buNone/>
              <a:defRPr sz="3200"/>
            </a:lvl8pPr>
            <a:lvl9pPr lvl="8" algn="ctr">
              <a:lnSpc>
                <a:spcPct val="80000"/>
              </a:lnSpc>
              <a:spcBef>
                <a:spcPts val="0"/>
              </a:spcBef>
              <a:spcAft>
                <a:spcPts val="0"/>
              </a:spcAft>
              <a:buSzPts val="3200"/>
              <a:buNone/>
              <a:defRPr sz="3200"/>
            </a:lvl9pPr>
          </a:lstStyle>
          <a:p>
            <a:endParaRPr/>
          </a:p>
        </p:txBody>
      </p:sp>
      <p:sp>
        <p:nvSpPr>
          <p:cNvPr id="786" name="Google Shape;786;p130"/>
          <p:cNvSpPr txBox="1">
            <a:spLocks noGrp="1"/>
          </p:cNvSpPr>
          <p:nvPr>
            <p:ph type="subTitle" idx="1"/>
          </p:nvPr>
        </p:nvSpPr>
        <p:spPr>
          <a:xfrm>
            <a:off x="786750" y="3895475"/>
            <a:ext cx="2447400" cy="7431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1300"/>
              <a:buNone/>
              <a:defRPr sz="1300"/>
            </a:lvl1pPr>
            <a:lvl2pPr lvl="1" algn="ctr">
              <a:lnSpc>
                <a:spcPct val="80000"/>
              </a:lnSpc>
              <a:spcBef>
                <a:spcPts val="0"/>
              </a:spcBef>
              <a:spcAft>
                <a:spcPts val="0"/>
              </a:spcAft>
              <a:buSzPts val="1300"/>
              <a:buNone/>
              <a:defRPr sz="1300"/>
            </a:lvl2pPr>
            <a:lvl3pPr lvl="2" algn="ctr">
              <a:lnSpc>
                <a:spcPct val="80000"/>
              </a:lnSpc>
              <a:spcBef>
                <a:spcPts val="0"/>
              </a:spcBef>
              <a:spcAft>
                <a:spcPts val="0"/>
              </a:spcAft>
              <a:buSzPts val="1300"/>
              <a:buNone/>
              <a:defRPr sz="1300"/>
            </a:lvl3pPr>
            <a:lvl4pPr lvl="3" algn="ctr">
              <a:lnSpc>
                <a:spcPct val="80000"/>
              </a:lnSpc>
              <a:spcBef>
                <a:spcPts val="0"/>
              </a:spcBef>
              <a:spcAft>
                <a:spcPts val="0"/>
              </a:spcAft>
              <a:buSzPts val="1300"/>
              <a:buNone/>
              <a:defRPr sz="1300"/>
            </a:lvl4pPr>
            <a:lvl5pPr lvl="4" algn="ctr">
              <a:lnSpc>
                <a:spcPct val="80000"/>
              </a:lnSpc>
              <a:spcBef>
                <a:spcPts val="0"/>
              </a:spcBef>
              <a:spcAft>
                <a:spcPts val="0"/>
              </a:spcAft>
              <a:buSzPts val="1300"/>
              <a:buNone/>
              <a:defRPr sz="1300"/>
            </a:lvl5pPr>
            <a:lvl6pPr lvl="5" algn="ctr">
              <a:lnSpc>
                <a:spcPct val="80000"/>
              </a:lnSpc>
              <a:spcBef>
                <a:spcPts val="0"/>
              </a:spcBef>
              <a:spcAft>
                <a:spcPts val="0"/>
              </a:spcAft>
              <a:buSzPts val="1300"/>
              <a:buNone/>
              <a:defRPr sz="1300"/>
            </a:lvl6pPr>
            <a:lvl7pPr lvl="6" algn="ctr">
              <a:lnSpc>
                <a:spcPct val="80000"/>
              </a:lnSpc>
              <a:spcBef>
                <a:spcPts val="0"/>
              </a:spcBef>
              <a:spcAft>
                <a:spcPts val="0"/>
              </a:spcAft>
              <a:buSzPts val="1300"/>
              <a:buNone/>
              <a:defRPr sz="1300"/>
            </a:lvl7pPr>
            <a:lvl8pPr lvl="7" algn="ctr">
              <a:lnSpc>
                <a:spcPct val="80000"/>
              </a:lnSpc>
              <a:spcBef>
                <a:spcPts val="0"/>
              </a:spcBef>
              <a:spcAft>
                <a:spcPts val="0"/>
              </a:spcAft>
              <a:buSzPts val="1300"/>
              <a:buNone/>
              <a:defRPr sz="1300"/>
            </a:lvl8pPr>
            <a:lvl9pPr lvl="8" algn="ctr">
              <a:lnSpc>
                <a:spcPct val="80000"/>
              </a:lnSpc>
              <a:spcBef>
                <a:spcPts val="0"/>
              </a:spcBef>
              <a:spcAft>
                <a:spcPts val="0"/>
              </a:spcAft>
              <a:buSzPts val="1300"/>
              <a:buNone/>
              <a:defRPr sz="1300"/>
            </a:lvl9pPr>
          </a:lstStyle>
          <a:p>
            <a:endParaRPr/>
          </a:p>
        </p:txBody>
      </p:sp>
      <p:sp>
        <p:nvSpPr>
          <p:cNvPr id="787" name="Google Shape;787;p130"/>
          <p:cNvSpPr txBox="1">
            <a:spLocks noGrp="1"/>
          </p:cNvSpPr>
          <p:nvPr>
            <p:ph type="title" idx="2"/>
          </p:nvPr>
        </p:nvSpPr>
        <p:spPr>
          <a:xfrm>
            <a:off x="3460200" y="3006126"/>
            <a:ext cx="2447400" cy="720600"/>
          </a:xfrm>
          <a:prstGeom prst="rect">
            <a:avLst/>
          </a:prstGeom>
        </p:spPr>
        <p:txBody>
          <a:bodyPr spcFirstLastPara="1" wrap="square" lIns="0" tIns="0" rIns="0" bIns="0" anchor="b" anchorCtr="0">
            <a:noAutofit/>
          </a:bodyPr>
          <a:lstStyle>
            <a:lvl1pPr lvl="0" algn="ctr">
              <a:lnSpc>
                <a:spcPct val="80000"/>
              </a:lnSpc>
              <a:spcBef>
                <a:spcPts val="0"/>
              </a:spcBef>
              <a:spcAft>
                <a:spcPts val="0"/>
              </a:spcAft>
              <a:buSzPts val="2400"/>
              <a:buNone/>
              <a:defRPr sz="2400"/>
            </a:lvl1pPr>
            <a:lvl2pPr lvl="1" algn="ctr">
              <a:lnSpc>
                <a:spcPct val="80000"/>
              </a:lnSpc>
              <a:spcBef>
                <a:spcPts val="0"/>
              </a:spcBef>
              <a:spcAft>
                <a:spcPts val="0"/>
              </a:spcAft>
              <a:buSzPts val="3200"/>
              <a:buNone/>
              <a:defRPr sz="3200"/>
            </a:lvl2pPr>
            <a:lvl3pPr lvl="2" algn="ctr">
              <a:lnSpc>
                <a:spcPct val="80000"/>
              </a:lnSpc>
              <a:spcBef>
                <a:spcPts val="0"/>
              </a:spcBef>
              <a:spcAft>
                <a:spcPts val="0"/>
              </a:spcAft>
              <a:buSzPts val="3200"/>
              <a:buNone/>
              <a:defRPr sz="3200"/>
            </a:lvl3pPr>
            <a:lvl4pPr lvl="3" algn="ctr">
              <a:lnSpc>
                <a:spcPct val="80000"/>
              </a:lnSpc>
              <a:spcBef>
                <a:spcPts val="0"/>
              </a:spcBef>
              <a:spcAft>
                <a:spcPts val="0"/>
              </a:spcAft>
              <a:buSzPts val="3200"/>
              <a:buNone/>
              <a:defRPr sz="3200"/>
            </a:lvl4pPr>
            <a:lvl5pPr lvl="4" algn="ctr">
              <a:lnSpc>
                <a:spcPct val="80000"/>
              </a:lnSpc>
              <a:spcBef>
                <a:spcPts val="0"/>
              </a:spcBef>
              <a:spcAft>
                <a:spcPts val="0"/>
              </a:spcAft>
              <a:buSzPts val="3200"/>
              <a:buNone/>
              <a:defRPr sz="3200"/>
            </a:lvl5pPr>
            <a:lvl6pPr lvl="5" algn="ctr">
              <a:lnSpc>
                <a:spcPct val="80000"/>
              </a:lnSpc>
              <a:spcBef>
                <a:spcPts val="0"/>
              </a:spcBef>
              <a:spcAft>
                <a:spcPts val="0"/>
              </a:spcAft>
              <a:buSzPts val="3200"/>
              <a:buNone/>
              <a:defRPr sz="3200"/>
            </a:lvl6pPr>
            <a:lvl7pPr lvl="6" algn="ctr">
              <a:lnSpc>
                <a:spcPct val="80000"/>
              </a:lnSpc>
              <a:spcBef>
                <a:spcPts val="0"/>
              </a:spcBef>
              <a:spcAft>
                <a:spcPts val="0"/>
              </a:spcAft>
              <a:buSzPts val="3200"/>
              <a:buNone/>
              <a:defRPr sz="3200"/>
            </a:lvl7pPr>
            <a:lvl8pPr lvl="7" algn="ctr">
              <a:lnSpc>
                <a:spcPct val="80000"/>
              </a:lnSpc>
              <a:spcBef>
                <a:spcPts val="0"/>
              </a:spcBef>
              <a:spcAft>
                <a:spcPts val="0"/>
              </a:spcAft>
              <a:buSzPts val="3200"/>
              <a:buNone/>
              <a:defRPr sz="3200"/>
            </a:lvl8pPr>
            <a:lvl9pPr lvl="8" algn="ctr">
              <a:lnSpc>
                <a:spcPct val="80000"/>
              </a:lnSpc>
              <a:spcBef>
                <a:spcPts val="0"/>
              </a:spcBef>
              <a:spcAft>
                <a:spcPts val="0"/>
              </a:spcAft>
              <a:buSzPts val="3200"/>
              <a:buNone/>
              <a:defRPr sz="3200"/>
            </a:lvl9pPr>
          </a:lstStyle>
          <a:p>
            <a:endParaRPr/>
          </a:p>
        </p:txBody>
      </p:sp>
      <p:sp>
        <p:nvSpPr>
          <p:cNvPr id="788" name="Google Shape;788;p130"/>
          <p:cNvSpPr txBox="1">
            <a:spLocks noGrp="1"/>
          </p:cNvSpPr>
          <p:nvPr>
            <p:ph type="subTitle" idx="3"/>
          </p:nvPr>
        </p:nvSpPr>
        <p:spPr>
          <a:xfrm>
            <a:off x="3460200" y="3895475"/>
            <a:ext cx="2447400" cy="7431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1300"/>
              <a:buNone/>
              <a:defRPr sz="1300"/>
            </a:lvl1pPr>
            <a:lvl2pPr lvl="1" algn="ctr">
              <a:lnSpc>
                <a:spcPct val="80000"/>
              </a:lnSpc>
              <a:spcBef>
                <a:spcPts val="0"/>
              </a:spcBef>
              <a:spcAft>
                <a:spcPts val="0"/>
              </a:spcAft>
              <a:buSzPts val="1300"/>
              <a:buNone/>
              <a:defRPr sz="1300"/>
            </a:lvl2pPr>
            <a:lvl3pPr lvl="2" algn="ctr">
              <a:lnSpc>
                <a:spcPct val="80000"/>
              </a:lnSpc>
              <a:spcBef>
                <a:spcPts val="0"/>
              </a:spcBef>
              <a:spcAft>
                <a:spcPts val="0"/>
              </a:spcAft>
              <a:buSzPts val="1300"/>
              <a:buNone/>
              <a:defRPr sz="1300"/>
            </a:lvl3pPr>
            <a:lvl4pPr lvl="3" algn="ctr">
              <a:lnSpc>
                <a:spcPct val="80000"/>
              </a:lnSpc>
              <a:spcBef>
                <a:spcPts val="0"/>
              </a:spcBef>
              <a:spcAft>
                <a:spcPts val="0"/>
              </a:spcAft>
              <a:buSzPts val="1300"/>
              <a:buNone/>
              <a:defRPr sz="1300"/>
            </a:lvl4pPr>
            <a:lvl5pPr lvl="4" algn="ctr">
              <a:lnSpc>
                <a:spcPct val="80000"/>
              </a:lnSpc>
              <a:spcBef>
                <a:spcPts val="0"/>
              </a:spcBef>
              <a:spcAft>
                <a:spcPts val="0"/>
              </a:spcAft>
              <a:buSzPts val="1300"/>
              <a:buNone/>
              <a:defRPr sz="1300"/>
            </a:lvl5pPr>
            <a:lvl6pPr lvl="5" algn="ctr">
              <a:lnSpc>
                <a:spcPct val="80000"/>
              </a:lnSpc>
              <a:spcBef>
                <a:spcPts val="0"/>
              </a:spcBef>
              <a:spcAft>
                <a:spcPts val="0"/>
              </a:spcAft>
              <a:buSzPts val="1300"/>
              <a:buNone/>
              <a:defRPr sz="1300"/>
            </a:lvl6pPr>
            <a:lvl7pPr lvl="6" algn="ctr">
              <a:lnSpc>
                <a:spcPct val="80000"/>
              </a:lnSpc>
              <a:spcBef>
                <a:spcPts val="0"/>
              </a:spcBef>
              <a:spcAft>
                <a:spcPts val="0"/>
              </a:spcAft>
              <a:buSzPts val="1300"/>
              <a:buNone/>
              <a:defRPr sz="1300"/>
            </a:lvl7pPr>
            <a:lvl8pPr lvl="7" algn="ctr">
              <a:lnSpc>
                <a:spcPct val="80000"/>
              </a:lnSpc>
              <a:spcBef>
                <a:spcPts val="0"/>
              </a:spcBef>
              <a:spcAft>
                <a:spcPts val="0"/>
              </a:spcAft>
              <a:buSzPts val="1300"/>
              <a:buNone/>
              <a:defRPr sz="1300"/>
            </a:lvl8pPr>
            <a:lvl9pPr lvl="8" algn="ctr">
              <a:lnSpc>
                <a:spcPct val="80000"/>
              </a:lnSpc>
              <a:spcBef>
                <a:spcPts val="0"/>
              </a:spcBef>
              <a:spcAft>
                <a:spcPts val="0"/>
              </a:spcAft>
              <a:buSzPts val="1300"/>
              <a:buNone/>
              <a:defRPr sz="1300"/>
            </a:lvl9pPr>
          </a:lstStyle>
          <a:p>
            <a:endParaRPr/>
          </a:p>
        </p:txBody>
      </p:sp>
      <p:sp>
        <p:nvSpPr>
          <p:cNvPr id="789" name="Google Shape;789;p130"/>
          <p:cNvSpPr txBox="1">
            <a:spLocks noGrp="1"/>
          </p:cNvSpPr>
          <p:nvPr>
            <p:ph type="title" idx="4"/>
          </p:nvPr>
        </p:nvSpPr>
        <p:spPr>
          <a:xfrm>
            <a:off x="6130950" y="3006126"/>
            <a:ext cx="2447400" cy="720600"/>
          </a:xfrm>
          <a:prstGeom prst="rect">
            <a:avLst/>
          </a:prstGeom>
        </p:spPr>
        <p:txBody>
          <a:bodyPr spcFirstLastPara="1" wrap="square" lIns="0" tIns="0" rIns="0" bIns="0" anchor="b" anchorCtr="0">
            <a:noAutofit/>
          </a:bodyPr>
          <a:lstStyle>
            <a:lvl1pPr lvl="0" algn="ctr">
              <a:lnSpc>
                <a:spcPct val="80000"/>
              </a:lnSpc>
              <a:spcBef>
                <a:spcPts val="0"/>
              </a:spcBef>
              <a:spcAft>
                <a:spcPts val="0"/>
              </a:spcAft>
              <a:buSzPts val="2400"/>
              <a:buNone/>
              <a:defRPr sz="2400"/>
            </a:lvl1pPr>
            <a:lvl2pPr lvl="1" algn="ctr">
              <a:lnSpc>
                <a:spcPct val="80000"/>
              </a:lnSpc>
              <a:spcBef>
                <a:spcPts val="0"/>
              </a:spcBef>
              <a:spcAft>
                <a:spcPts val="0"/>
              </a:spcAft>
              <a:buSzPts val="3200"/>
              <a:buNone/>
              <a:defRPr sz="3200"/>
            </a:lvl2pPr>
            <a:lvl3pPr lvl="2" algn="ctr">
              <a:lnSpc>
                <a:spcPct val="80000"/>
              </a:lnSpc>
              <a:spcBef>
                <a:spcPts val="0"/>
              </a:spcBef>
              <a:spcAft>
                <a:spcPts val="0"/>
              </a:spcAft>
              <a:buSzPts val="3200"/>
              <a:buNone/>
              <a:defRPr sz="3200"/>
            </a:lvl3pPr>
            <a:lvl4pPr lvl="3" algn="ctr">
              <a:lnSpc>
                <a:spcPct val="80000"/>
              </a:lnSpc>
              <a:spcBef>
                <a:spcPts val="0"/>
              </a:spcBef>
              <a:spcAft>
                <a:spcPts val="0"/>
              </a:spcAft>
              <a:buSzPts val="3200"/>
              <a:buNone/>
              <a:defRPr sz="3200"/>
            </a:lvl4pPr>
            <a:lvl5pPr lvl="4" algn="ctr">
              <a:lnSpc>
                <a:spcPct val="80000"/>
              </a:lnSpc>
              <a:spcBef>
                <a:spcPts val="0"/>
              </a:spcBef>
              <a:spcAft>
                <a:spcPts val="0"/>
              </a:spcAft>
              <a:buSzPts val="3200"/>
              <a:buNone/>
              <a:defRPr sz="3200"/>
            </a:lvl5pPr>
            <a:lvl6pPr lvl="5" algn="ctr">
              <a:lnSpc>
                <a:spcPct val="80000"/>
              </a:lnSpc>
              <a:spcBef>
                <a:spcPts val="0"/>
              </a:spcBef>
              <a:spcAft>
                <a:spcPts val="0"/>
              </a:spcAft>
              <a:buSzPts val="3200"/>
              <a:buNone/>
              <a:defRPr sz="3200"/>
            </a:lvl6pPr>
            <a:lvl7pPr lvl="6" algn="ctr">
              <a:lnSpc>
                <a:spcPct val="80000"/>
              </a:lnSpc>
              <a:spcBef>
                <a:spcPts val="0"/>
              </a:spcBef>
              <a:spcAft>
                <a:spcPts val="0"/>
              </a:spcAft>
              <a:buSzPts val="3200"/>
              <a:buNone/>
              <a:defRPr sz="3200"/>
            </a:lvl7pPr>
            <a:lvl8pPr lvl="7" algn="ctr">
              <a:lnSpc>
                <a:spcPct val="80000"/>
              </a:lnSpc>
              <a:spcBef>
                <a:spcPts val="0"/>
              </a:spcBef>
              <a:spcAft>
                <a:spcPts val="0"/>
              </a:spcAft>
              <a:buSzPts val="3200"/>
              <a:buNone/>
              <a:defRPr sz="3200"/>
            </a:lvl8pPr>
            <a:lvl9pPr lvl="8" algn="ctr">
              <a:lnSpc>
                <a:spcPct val="80000"/>
              </a:lnSpc>
              <a:spcBef>
                <a:spcPts val="0"/>
              </a:spcBef>
              <a:spcAft>
                <a:spcPts val="0"/>
              </a:spcAft>
              <a:buSzPts val="3200"/>
              <a:buNone/>
              <a:defRPr sz="3200"/>
            </a:lvl9pPr>
          </a:lstStyle>
          <a:p>
            <a:endParaRPr/>
          </a:p>
        </p:txBody>
      </p:sp>
      <p:sp>
        <p:nvSpPr>
          <p:cNvPr id="790" name="Google Shape;790;p130"/>
          <p:cNvSpPr txBox="1">
            <a:spLocks noGrp="1"/>
          </p:cNvSpPr>
          <p:nvPr>
            <p:ph type="subTitle" idx="5"/>
          </p:nvPr>
        </p:nvSpPr>
        <p:spPr>
          <a:xfrm>
            <a:off x="6130950" y="3895475"/>
            <a:ext cx="2447400" cy="743100"/>
          </a:xfrm>
          <a:prstGeom prst="rect">
            <a:avLst/>
          </a:prstGeom>
        </p:spPr>
        <p:txBody>
          <a:bodyPr spcFirstLastPara="1" wrap="square" lIns="0" tIns="0" rIns="0" bIns="0" anchor="t" anchorCtr="0">
            <a:noAutofit/>
          </a:bodyPr>
          <a:lstStyle>
            <a:lvl1pPr lvl="0" algn="ctr">
              <a:lnSpc>
                <a:spcPct val="80000"/>
              </a:lnSpc>
              <a:spcBef>
                <a:spcPts val="0"/>
              </a:spcBef>
              <a:spcAft>
                <a:spcPts val="0"/>
              </a:spcAft>
              <a:buSzPts val="1300"/>
              <a:buNone/>
              <a:defRPr sz="1300"/>
            </a:lvl1pPr>
            <a:lvl2pPr lvl="1" algn="ctr">
              <a:lnSpc>
                <a:spcPct val="80000"/>
              </a:lnSpc>
              <a:spcBef>
                <a:spcPts val="0"/>
              </a:spcBef>
              <a:spcAft>
                <a:spcPts val="0"/>
              </a:spcAft>
              <a:buSzPts val="1300"/>
              <a:buNone/>
              <a:defRPr sz="1300"/>
            </a:lvl2pPr>
            <a:lvl3pPr lvl="2" algn="ctr">
              <a:lnSpc>
                <a:spcPct val="80000"/>
              </a:lnSpc>
              <a:spcBef>
                <a:spcPts val="0"/>
              </a:spcBef>
              <a:spcAft>
                <a:spcPts val="0"/>
              </a:spcAft>
              <a:buSzPts val="1300"/>
              <a:buNone/>
              <a:defRPr sz="1300"/>
            </a:lvl3pPr>
            <a:lvl4pPr lvl="3" algn="ctr">
              <a:lnSpc>
                <a:spcPct val="80000"/>
              </a:lnSpc>
              <a:spcBef>
                <a:spcPts val="0"/>
              </a:spcBef>
              <a:spcAft>
                <a:spcPts val="0"/>
              </a:spcAft>
              <a:buSzPts val="1300"/>
              <a:buNone/>
              <a:defRPr sz="1300"/>
            </a:lvl4pPr>
            <a:lvl5pPr lvl="4" algn="ctr">
              <a:lnSpc>
                <a:spcPct val="80000"/>
              </a:lnSpc>
              <a:spcBef>
                <a:spcPts val="0"/>
              </a:spcBef>
              <a:spcAft>
                <a:spcPts val="0"/>
              </a:spcAft>
              <a:buSzPts val="1300"/>
              <a:buNone/>
              <a:defRPr sz="1300"/>
            </a:lvl5pPr>
            <a:lvl6pPr lvl="5" algn="ctr">
              <a:lnSpc>
                <a:spcPct val="80000"/>
              </a:lnSpc>
              <a:spcBef>
                <a:spcPts val="0"/>
              </a:spcBef>
              <a:spcAft>
                <a:spcPts val="0"/>
              </a:spcAft>
              <a:buSzPts val="1300"/>
              <a:buNone/>
              <a:defRPr sz="1300"/>
            </a:lvl6pPr>
            <a:lvl7pPr lvl="6" algn="ctr">
              <a:lnSpc>
                <a:spcPct val="80000"/>
              </a:lnSpc>
              <a:spcBef>
                <a:spcPts val="0"/>
              </a:spcBef>
              <a:spcAft>
                <a:spcPts val="0"/>
              </a:spcAft>
              <a:buSzPts val="1300"/>
              <a:buNone/>
              <a:defRPr sz="1300"/>
            </a:lvl7pPr>
            <a:lvl8pPr lvl="7" algn="ctr">
              <a:lnSpc>
                <a:spcPct val="80000"/>
              </a:lnSpc>
              <a:spcBef>
                <a:spcPts val="0"/>
              </a:spcBef>
              <a:spcAft>
                <a:spcPts val="0"/>
              </a:spcAft>
              <a:buSzPts val="1300"/>
              <a:buNone/>
              <a:defRPr sz="1300"/>
            </a:lvl8pPr>
            <a:lvl9pPr lvl="8" algn="ctr">
              <a:lnSpc>
                <a:spcPct val="80000"/>
              </a:lnSpc>
              <a:spcBef>
                <a:spcPts val="0"/>
              </a:spcBef>
              <a:spcAft>
                <a:spcPts val="0"/>
              </a:spcAft>
              <a:buSzPts val="1300"/>
              <a:buNone/>
              <a:defRPr sz="1300"/>
            </a:lvl9pPr>
          </a:lstStyle>
          <a:p>
            <a:endParaRPr/>
          </a:p>
        </p:txBody>
      </p:sp>
      <p:sp>
        <p:nvSpPr>
          <p:cNvPr id="791" name="Google Shape;791;p130"/>
          <p:cNvSpPr>
            <a:spLocks noGrp="1"/>
          </p:cNvSpPr>
          <p:nvPr>
            <p:ph type="pic" idx="6"/>
          </p:nvPr>
        </p:nvSpPr>
        <p:spPr>
          <a:xfrm>
            <a:off x="998250" y="865500"/>
            <a:ext cx="2029800" cy="2029800"/>
          </a:xfrm>
          <a:prstGeom prst="ellipse">
            <a:avLst/>
          </a:prstGeom>
          <a:noFill/>
          <a:ln>
            <a:noFill/>
          </a:ln>
        </p:spPr>
      </p:sp>
      <p:sp>
        <p:nvSpPr>
          <p:cNvPr id="792" name="Google Shape;792;p130"/>
          <p:cNvSpPr>
            <a:spLocks noGrp="1"/>
          </p:cNvSpPr>
          <p:nvPr>
            <p:ph type="pic" idx="7"/>
          </p:nvPr>
        </p:nvSpPr>
        <p:spPr>
          <a:xfrm>
            <a:off x="6339750" y="865500"/>
            <a:ext cx="2029800" cy="2029800"/>
          </a:xfrm>
          <a:prstGeom prst="ellipse">
            <a:avLst/>
          </a:prstGeom>
          <a:noFill/>
          <a:ln>
            <a:noFill/>
          </a:ln>
        </p:spPr>
      </p:sp>
      <p:sp>
        <p:nvSpPr>
          <p:cNvPr id="793" name="Google Shape;793;p130"/>
          <p:cNvSpPr>
            <a:spLocks noGrp="1"/>
          </p:cNvSpPr>
          <p:nvPr>
            <p:ph type="pic" idx="8"/>
          </p:nvPr>
        </p:nvSpPr>
        <p:spPr>
          <a:xfrm>
            <a:off x="3667650" y="865500"/>
            <a:ext cx="2029800" cy="20298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D Blank Blue">
  <p:cSld name="TITLE_2_3_1">
    <p:bg>
      <p:bgPr>
        <a:solidFill>
          <a:schemeClr val="accent4"/>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D Statment w Sidebar">
  <p:cSld name="TITLE_2_1_1">
    <p:bg>
      <p:bgPr>
        <a:solidFill>
          <a:schemeClr val="accent1"/>
        </a:solidFill>
        <a:effectLst/>
      </p:bgPr>
    </p:bg>
    <p:spTree>
      <p:nvGrpSpPr>
        <p:cNvPr id="1" name="Shape 794"/>
        <p:cNvGrpSpPr/>
        <p:nvPr/>
      </p:nvGrpSpPr>
      <p:grpSpPr>
        <a:xfrm>
          <a:off x="0" y="0"/>
          <a:ext cx="0" cy="0"/>
          <a:chOff x="0" y="0"/>
          <a:chExt cx="0" cy="0"/>
        </a:xfrm>
      </p:grpSpPr>
      <p:sp>
        <p:nvSpPr>
          <p:cNvPr id="795" name="Google Shape;795;p131"/>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796" name="Google Shape;796;p131"/>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797" name="Google Shape;797;p131"/>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98" name="Google Shape;798;p131"/>
          <p:cNvSpPr txBox="1">
            <a:spLocks noGrp="1"/>
          </p:cNvSpPr>
          <p:nvPr>
            <p:ph type="title"/>
          </p:nvPr>
        </p:nvSpPr>
        <p:spPr>
          <a:xfrm>
            <a:off x="3746350" y="443725"/>
            <a:ext cx="5100300" cy="4181400"/>
          </a:xfrm>
          <a:prstGeom prst="rect">
            <a:avLst/>
          </a:prstGeom>
        </p:spPr>
        <p:txBody>
          <a:bodyPr spcFirstLastPara="1" wrap="square" lIns="0" tIns="0" rIns="0" bIns="0" anchor="ctr" anchorCtr="0">
            <a:noAutofit/>
          </a:bodyPr>
          <a:lstStyle>
            <a:lvl1pPr lvl="0">
              <a:lnSpc>
                <a:spcPct val="115000"/>
              </a:lnSpc>
              <a:spcBef>
                <a:spcPts val="0"/>
              </a:spcBef>
              <a:spcAft>
                <a:spcPts val="0"/>
              </a:spcAft>
              <a:buSzPts val="3200"/>
              <a:buNone/>
              <a:defRPr sz="3200"/>
            </a:lvl1pPr>
            <a:lvl2pPr lvl="1">
              <a:lnSpc>
                <a:spcPct val="115000"/>
              </a:lnSpc>
              <a:spcBef>
                <a:spcPts val="0"/>
              </a:spcBef>
              <a:spcAft>
                <a:spcPts val="0"/>
              </a:spcAft>
              <a:buSzPts val="3200"/>
              <a:buNone/>
              <a:defRPr sz="3200"/>
            </a:lvl2pPr>
            <a:lvl3pPr lvl="2">
              <a:lnSpc>
                <a:spcPct val="115000"/>
              </a:lnSpc>
              <a:spcBef>
                <a:spcPts val="0"/>
              </a:spcBef>
              <a:spcAft>
                <a:spcPts val="0"/>
              </a:spcAft>
              <a:buSzPts val="3200"/>
              <a:buNone/>
              <a:defRPr sz="3200"/>
            </a:lvl3pPr>
            <a:lvl4pPr lvl="3">
              <a:lnSpc>
                <a:spcPct val="115000"/>
              </a:lnSpc>
              <a:spcBef>
                <a:spcPts val="0"/>
              </a:spcBef>
              <a:spcAft>
                <a:spcPts val="0"/>
              </a:spcAft>
              <a:buSzPts val="3200"/>
              <a:buNone/>
              <a:defRPr sz="3200"/>
            </a:lvl4pPr>
            <a:lvl5pPr lvl="4">
              <a:lnSpc>
                <a:spcPct val="115000"/>
              </a:lnSpc>
              <a:spcBef>
                <a:spcPts val="0"/>
              </a:spcBef>
              <a:spcAft>
                <a:spcPts val="0"/>
              </a:spcAft>
              <a:buSzPts val="3200"/>
              <a:buNone/>
              <a:defRPr sz="3200"/>
            </a:lvl5pPr>
            <a:lvl6pPr lvl="5">
              <a:lnSpc>
                <a:spcPct val="115000"/>
              </a:lnSpc>
              <a:spcBef>
                <a:spcPts val="0"/>
              </a:spcBef>
              <a:spcAft>
                <a:spcPts val="0"/>
              </a:spcAft>
              <a:buSzPts val="3200"/>
              <a:buNone/>
              <a:defRPr sz="3200"/>
            </a:lvl6pPr>
            <a:lvl7pPr lvl="6">
              <a:lnSpc>
                <a:spcPct val="115000"/>
              </a:lnSpc>
              <a:spcBef>
                <a:spcPts val="0"/>
              </a:spcBef>
              <a:spcAft>
                <a:spcPts val="0"/>
              </a:spcAft>
              <a:buSzPts val="3200"/>
              <a:buNone/>
              <a:defRPr sz="3200"/>
            </a:lvl7pPr>
            <a:lvl8pPr lvl="7">
              <a:lnSpc>
                <a:spcPct val="115000"/>
              </a:lnSpc>
              <a:spcBef>
                <a:spcPts val="0"/>
              </a:spcBef>
              <a:spcAft>
                <a:spcPts val="0"/>
              </a:spcAft>
              <a:buSzPts val="3200"/>
              <a:buNone/>
              <a:defRPr sz="3200"/>
            </a:lvl8pPr>
            <a:lvl9pPr lvl="8">
              <a:lnSpc>
                <a:spcPct val="115000"/>
              </a:lnSpc>
              <a:spcBef>
                <a:spcPts val="0"/>
              </a:spcBef>
              <a:spcAft>
                <a:spcPts val="0"/>
              </a:spcAft>
              <a:buSzPts val="3200"/>
              <a:buNone/>
              <a:defRPr sz="3200"/>
            </a:lvl9pPr>
          </a:lstStyle>
          <a:p>
            <a:endParaRPr/>
          </a:p>
        </p:txBody>
      </p:sp>
      <p:sp>
        <p:nvSpPr>
          <p:cNvPr id="799" name="Google Shape;799;p131"/>
          <p:cNvSpPr>
            <a:spLocks noGrp="1"/>
          </p:cNvSpPr>
          <p:nvPr>
            <p:ph type="pic" idx="2"/>
          </p:nvPr>
        </p:nvSpPr>
        <p:spPr>
          <a:xfrm>
            <a:off x="656175" y="228600"/>
            <a:ext cx="2727300" cy="46818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D Large Statement w Image">
  <p:cSld name="TITLE_2_1_1_1">
    <p:bg>
      <p:bgPr>
        <a:solidFill>
          <a:schemeClr val="accent1"/>
        </a:solidFill>
        <a:effectLst/>
      </p:bgPr>
    </p:bg>
    <p:spTree>
      <p:nvGrpSpPr>
        <p:cNvPr id="1" name="Shape 800"/>
        <p:cNvGrpSpPr/>
        <p:nvPr/>
      </p:nvGrpSpPr>
      <p:grpSpPr>
        <a:xfrm>
          <a:off x="0" y="0"/>
          <a:ext cx="0" cy="0"/>
          <a:chOff x="0" y="0"/>
          <a:chExt cx="0" cy="0"/>
        </a:xfrm>
      </p:grpSpPr>
      <p:sp>
        <p:nvSpPr>
          <p:cNvPr id="801" name="Google Shape;801;p132"/>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802" name="Google Shape;802;p132"/>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803" name="Google Shape;803;p132"/>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804" name="Google Shape;804;p132"/>
          <p:cNvSpPr txBox="1">
            <a:spLocks noGrp="1"/>
          </p:cNvSpPr>
          <p:nvPr>
            <p:ph type="title"/>
          </p:nvPr>
        </p:nvSpPr>
        <p:spPr>
          <a:xfrm>
            <a:off x="636525" y="228600"/>
            <a:ext cx="8210100" cy="1143000"/>
          </a:xfrm>
          <a:prstGeom prst="rect">
            <a:avLst/>
          </a:prstGeom>
        </p:spPr>
        <p:txBody>
          <a:bodyPr spcFirstLastPara="1" wrap="square" lIns="0" tIns="0" rIns="0" bIns="0" anchor="ctr" anchorCtr="0">
            <a:normAutofit/>
          </a:bodyPr>
          <a:lstStyle>
            <a:lvl1pPr lvl="0">
              <a:lnSpc>
                <a:spcPct val="80000"/>
              </a:lnSpc>
              <a:spcBef>
                <a:spcPts val="0"/>
              </a:spcBef>
              <a:spcAft>
                <a:spcPts val="0"/>
              </a:spcAft>
              <a:buSzPts val="4400"/>
              <a:buNone/>
              <a:defRPr sz="4400"/>
            </a:lvl1pPr>
            <a:lvl2pPr lvl="1">
              <a:lnSpc>
                <a:spcPct val="80000"/>
              </a:lnSpc>
              <a:spcBef>
                <a:spcPts val="0"/>
              </a:spcBef>
              <a:spcAft>
                <a:spcPts val="0"/>
              </a:spcAft>
              <a:buSzPts val="4400"/>
              <a:buNone/>
              <a:defRPr sz="4400"/>
            </a:lvl2pPr>
            <a:lvl3pPr lvl="2">
              <a:lnSpc>
                <a:spcPct val="80000"/>
              </a:lnSpc>
              <a:spcBef>
                <a:spcPts val="0"/>
              </a:spcBef>
              <a:spcAft>
                <a:spcPts val="0"/>
              </a:spcAft>
              <a:buSzPts val="4400"/>
              <a:buNone/>
              <a:defRPr sz="4400"/>
            </a:lvl3pPr>
            <a:lvl4pPr lvl="3">
              <a:lnSpc>
                <a:spcPct val="80000"/>
              </a:lnSpc>
              <a:spcBef>
                <a:spcPts val="0"/>
              </a:spcBef>
              <a:spcAft>
                <a:spcPts val="0"/>
              </a:spcAft>
              <a:buSzPts val="4400"/>
              <a:buNone/>
              <a:defRPr sz="4400"/>
            </a:lvl4pPr>
            <a:lvl5pPr lvl="4">
              <a:lnSpc>
                <a:spcPct val="80000"/>
              </a:lnSpc>
              <a:spcBef>
                <a:spcPts val="0"/>
              </a:spcBef>
              <a:spcAft>
                <a:spcPts val="0"/>
              </a:spcAft>
              <a:buSzPts val="4400"/>
              <a:buNone/>
              <a:defRPr sz="4400"/>
            </a:lvl5pPr>
            <a:lvl6pPr lvl="5">
              <a:lnSpc>
                <a:spcPct val="80000"/>
              </a:lnSpc>
              <a:spcBef>
                <a:spcPts val="0"/>
              </a:spcBef>
              <a:spcAft>
                <a:spcPts val="0"/>
              </a:spcAft>
              <a:buSzPts val="4400"/>
              <a:buNone/>
              <a:defRPr sz="4400"/>
            </a:lvl6pPr>
            <a:lvl7pPr lvl="6">
              <a:lnSpc>
                <a:spcPct val="80000"/>
              </a:lnSpc>
              <a:spcBef>
                <a:spcPts val="0"/>
              </a:spcBef>
              <a:spcAft>
                <a:spcPts val="0"/>
              </a:spcAft>
              <a:buSzPts val="4400"/>
              <a:buNone/>
              <a:defRPr sz="4400"/>
            </a:lvl7pPr>
            <a:lvl8pPr lvl="7">
              <a:lnSpc>
                <a:spcPct val="80000"/>
              </a:lnSpc>
              <a:spcBef>
                <a:spcPts val="0"/>
              </a:spcBef>
              <a:spcAft>
                <a:spcPts val="0"/>
              </a:spcAft>
              <a:buSzPts val="4400"/>
              <a:buNone/>
              <a:defRPr sz="4400"/>
            </a:lvl8pPr>
            <a:lvl9pPr lvl="8">
              <a:lnSpc>
                <a:spcPct val="80000"/>
              </a:lnSpc>
              <a:spcBef>
                <a:spcPts val="0"/>
              </a:spcBef>
              <a:spcAft>
                <a:spcPts val="0"/>
              </a:spcAft>
              <a:buSzPts val="4400"/>
              <a:buNone/>
              <a:defRPr sz="4400"/>
            </a:lvl9pPr>
          </a:lstStyle>
          <a:p>
            <a:endParaRPr/>
          </a:p>
        </p:txBody>
      </p:sp>
      <p:sp>
        <p:nvSpPr>
          <p:cNvPr id="805" name="Google Shape;805;p132"/>
          <p:cNvSpPr>
            <a:spLocks noGrp="1"/>
          </p:cNvSpPr>
          <p:nvPr>
            <p:ph type="pic" idx="2"/>
          </p:nvPr>
        </p:nvSpPr>
        <p:spPr>
          <a:xfrm>
            <a:off x="297300" y="1371600"/>
            <a:ext cx="8846700" cy="3771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Green">
  <p:cSld name="CUSTOM_8_1">
    <p:bg>
      <p:bgPr>
        <a:solidFill>
          <a:schemeClr val="dk2"/>
        </a:solidFill>
        <a:effectLst/>
      </p:bgPr>
    </p:bg>
    <p:spTree>
      <p:nvGrpSpPr>
        <p:cNvPr id="1" name="Shape 806"/>
        <p:cNvGrpSpPr/>
        <p:nvPr/>
      </p:nvGrpSpPr>
      <p:grpSpPr>
        <a:xfrm>
          <a:off x="0" y="0"/>
          <a:ext cx="0" cy="0"/>
          <a:chOff x="0" y="0"/>
          <a:chExt cx="0" cy="0"/>
        </a:xfrm>
      </p:grpSpPr>
      <p:pic>
        <p:nvPicPr>
          <p:cNvPr id="807" name="Google Shape;807;p133"/>
          <p:cNvPicPr preferRelativeResize="0"/>
          <p:nvPr/>
        </p:nvPicPr>
        <p:blipFill>
          <a:blip r:embed="rId2">
            <a:alphaModFix/>
          </a:blip>
          <a:stretch>
            <a:fillRect/>
          </a:stretch>
        </p:blipFill>
        <p:spPr>
          <a:xfrm>
            <a:off x="7718750" y="206575"/>
            <a:ext cx="1192550" cy="294050"/>
          </a:xfrm>
          <a:prstGeom prst="rect">
            <a:avLst/>
          </a:prstGeom>
          <a:noFill/>
          <a:ln>
            <a:noFill/>
          </a:ln>
        </p:spPr>
      </p:pic>
      <p:sp>
        <p:nvSpPr>
          <p:cNvPr id="808" name="Google Shape;808;p133"/>
          <p:cNvSpPr txBox="1">
            <a:spLocks noGrp="1"/>
          </p:cNvSpPr>
          <p:nvPr>
            <p:ph type="title"/>
          </p:nvPr>
        </p:nvSpPr>
        <p:spPr>
          <a:xfrm>
            <a:off x="282450" y="207594"/>
            <a:ext cx="6548100" cy="30930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D Blue with Folio">
  <p:cSld name="TITLE_2_3_1_2">
    <p:bg>
      <p:bgPr>
        <a:solidFill>
          <a:schemeClr val="accent4"/>
        </a:solidFill>
        <a:effectLst/>
      </p:bgPr>
    </p:bg>
    <p:spTree>
      <p:nvGrpSpPr>
        <p:cNvPr id="1" name="Shape 25"/>
        <p:cNvGrpSpPr/>
        <p:nvPr/>
      </p:nvGrpSpPr>
      <p:grpSpPr>
        <a:xfrm>
          <a:off x="0" y="0"/>
          <a:ext cx="0" cy="0"/>
          <a:chOff x="0" y="0"/>
          <a:chExt cx="0" cy="0"/>
        </a:xfrm>
      </p:grpSpPr>
      <p:sp>
        <p:nvSpPr>
          <p:cNvPr id="26" name="Google Shape;26;p7"/>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27" name="Google Shape;27;p7"/>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D Title &amp; Bullets: One Column">
  <p:cSld name="TITLE_2_1_3_1_1_1_1">
    <p:bg>
      <p:bgPr>
        <a:solidFill>
          <a:schemeClr val="accent1"/>
        </a:solidFill>
        <a:effectLst/>
      </p:bgPr>
    </p:bg>
    <p:spTree>
      <p:nvGrpSpPr>
        <p:cNvPr id="1" name="Shape 66"/>
        <p:cNvGrpSpPr/>
        <p:nvPr/>
      </p:nvGrpSpPr>
      <p:grpSpPr>
        <a:xfrm>
          <a:off x="0" y="0"/>
          <a:ext cx="0" cy="0"/>
          <a:chOff x="0" y="0"/>
          <a:chExt cx="0" cy="0"/>
        </a:xfrm>
      </p:grpSpPr>
      <p:sp>
        <p:nvSpPr>
          <p:cNvPr id="67" name="Google Shape;67;p15"/>
          <p:cNvSpPr/>
          <p:nvPr/>
        </p:nvSpPr>
        <p:spPr>
          <a:xfrm>
            <a:off x="0" y="0"/>
            <a:ext cx="2973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68" name="Google Shape;68;p15"/>
          <p:cNvSpPr txBox="1"/>
          <p:nvPr/>
        </p:nvSpPr>
        <p:spPr>
          <a:xfrm rot="-5400000">
            <a:off x="-211650" y="511950"/>
            <a:ext cx="720600" cy="1539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None/>
            </a:pPr>
            <a:r>
              <a:rPr lang="en" sz="900">
                <a:solidFill>
                  <a:schemeClr val="accent1"/>
                </a:solidFill>
                <a:latin typeface="Archivo"/>
                <a:ea typeface="Archivo"/>
                <a:cs typeface="Archivo"/>
                <a:sym typeface="Archivo"/>
              </a:rPr>
              <a:t>2025</a:t>
            </a:r>
            <a:endParaRPr sz="900">
              <a:solidFill>
                <a:schemeClr val="accent1"/>
              </a:solidFill>
              <a:latin typeface="Archivo"/>
              <a:ea typeface="Archivo"/>
              <a:cs typeface="Archivo"/>
              <a:sym typeface="Archivo"/>
            </a:endParaRPr>
          </a:p>
        </p:txBody>
      </p:sp>
      <p:sp>
        <p:nvSpPr>
          <p:cNvPr id="69" name="Google Shape;69;p15"/>
          <p:cNvSpPr txBox="1"/>
          <p:nvPr/>
        </p:nvSpPr>
        <p:spPr>
          <a:xfrm rot="-5400000">
            <a:off x="-958800" y="3730500"/>
            <a:ext cx="2214900" cy="153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a:solidFill>
                  <a:schemeClr val="accent1"/>
                </a:solidFill>
                <a:latin typeface="Archivo"/>
                <a:ea typeface="Archivo"/>
                <a:cs typeface="Archivo"/>
                <a:sym typeface="Archivo"/>
              </a:rPr>
              <a:t>The Peak of Data and AI</a:t>
            </a:r>
            <a:endParaRPr sz="900">
              <a:solidFill>
                <a:schemeClr val="accent1"/>
              </a:solidFill>
              <a:latin typeface="Archivo"/>
              <a:ea typeface="Archivo"/>
              <a:cs typeface="Archivo"/>
              <a:sym typeface="Archivo"/>
            </a:endParaRPr>
          </a:p>
        </p:txBody>
      </p:sp>
      <p:sp>
        <p:nvSpPr>
          <p:cNvPr id="70" name="Google Shape;70;p15"/>
          <p:cNvSpPr txBox="1">
            <a:spLocks noGrp="1"/>
          </p:cNvSpPr>
          <p:nvPr>
            <p:ph type="title"/>
          </p:nvPr>
        </p:nvSpPr>
        <p:spPr>
          <a:xfrm>
            <a:off x="724625" y="379050"/>
            <a:ext cx="6949800" cy="1523700"/>
          </a:xfrm>
          <a:prstGeom prst="rect">
            <a:avLst/>
          </a:prstGeom>
        </p:spPr>
        <p:txBody>
          <a:bodyPr spcFirstLastPara="1" wrap="square" lIns="0" tIns="0" rIns="0" bIns="0" anchor="b" anchorCtr="0">
            <a:normAutofit/>
          </a:bodyPr>
          <a:lstStyle>
            <a:lvl1pPr lvl="0">
              <a:lnSpc>
                <a:spcPct val="100000"/>
              </a:lnSpc>
              <a:spcBef>
                <a:spcPts val="0"/>
              </a:spcBef>
              <a:spcAft>
                <a:spcPts val="0"/>
              </a:spcAft>
              <a:buSzPts val="3200"/>
              <a:buNone/>
              <a:defRPr sz="3200"/>
            </a:lvl1pPr>
            <a:lvl2pPr lvl="1">
              <a:lnSpc>
                <a:spcPct val="100000"/>
              </a:lnSpc>
              <a:spcBef>
                <a:spcPts val="0"/>
              </a:spcBef>
              <a:spcAft>
                <a:spcPts val="0"/>
              </a:spcAft>
              <a:buSzPts val="3200"/>
              <a:buNone/>
              <a:defRPr sz="3200"/>
            </a:lvl2pPr>
            <a:lvl3pPr lvl="2">
              <a:lnSpc>
                <a:spcPct val="100000"/>
              </a:lnSpc>
              <a:spcBef>
                <a:spcPts val="0"/>
              </a:spcBef>
              <a:spcAft>
                <a:spcPts val="0"/>
              </a:spcAft>
              <a:buSzPts val="3200"/>
              <a:buNone/>
              <a:defRPr sz="3200"/>
            </a:lvl3pPr>
            <a:lvl4pPr lvl="3">
              <a:lnSpc>
                <a:spcPct val="100000"/>
              </a:lnSpc>
              <a:spcBef>
                <a:spcPts val="0"/>
              </a:spcBef>
              <a:spcAft>
                <a:spcPts val="0"/>
              </a:spcAft>
              <a:buSzPts val="3200"/>
              <a:buNone/>
              <a:defRPr sz="3200"/>
            </a:lvl4pPr>
            <a:lvl5pPr lvl="4">
              <a:lnSpc>
                <a:spcPct val="100000"/>
              </a:lnSpc>
              <a:spcBef>
                <a:spcPts val="0"/>
              </a:spcBef>
              <a:spcAft>
                <a:spcPts val="0"/>
              </a:spcAft>
              <a:buSzPts val="3200"/>
              <a:buNone/>
              <a:defRPr sz="3200"/>
            </a:lvl5pPr>
            <a:lvl6pPr lvl="5">
              <a:lnSpc>
                <a:spcPct val="100000"/>
              </a:lnSpc>
              <a:spcBef>
                <a:spcPts val="0"/>
              </a:spcBef>
              <a:spcAft>
                <a:spcPts val="0"/>
              </a:spcAft>
              <a:buSzPts val="3200"/>
              <a:buNone/>
              <a:defRPr sz="3200"/>
            </a:lvl6pPr>
            <a:lvl7pPr lvl="6">
              <a:lnSpc>
                <a:spcPct val="100000"/>
              </a:lnSpc>
              <a:spcBef>
                <a:spcPts val="0"/>
              </a:spcBef>
              <a:spcAft>
                <a:spcPts val="0"/>
              </a:spcAft>
              <a:buSzPts val="3200"/>
              <a:buNone/>
              <a:defRPr sz="3200"/>
            </a:lvl7pPr>
            <a:lvl8pPr lvl="7">
              <a:lnSpc>
                <a:spcPct val="100000"/>
              </a:lnSpc>
              <a:spcBef>
                <a:spcPts val="0"/>
              </a:spcBef>
              <a:spcAft>
                <a:spcPts val="0"/>
              </a:spcAft>
              <a:buSzPts val="3200"/>
              <a:buNone/>
              <a:defRPr sz="3200"/>
            </a:lvl8pPr>
            <a:lvl9pPr lvl="8">
              <a:lnSpc>
                <a:spcPct val="100000"/>
              </a:lnSpc>
              <a:spcBef>
                <a:spcPts val="0"/>
              </a:spcBef>
              <a:spcAft>
                <a:spcPts val="0"/>
              </a:spcAft>
              <a:buSzPts val="3200"/>
              <a:buNone/>
              <a:defRPr sz="3200"/>
            </a:lvl9pPr>
          </a:lstStyle>
          <a:p>
            <a:endParaRPr/>
          </a:p>
        </p:txBody>
      </p:sp>
      <p:sp>
        <p:nvSpPr>
          <p:cNvPr id="71" name="Google Shape;71;p15"/>
          <p:cNvSpPr txBox="1">
            <a:spLocks noGrp="1"/>
          </p:cNvSpPr>
          <p:nvPr>
            <p:ph type="body" idx="1"/>
          </p:nvPr>
        </p:nvSpPr>
        <p:spPr>
          <a:xfrm>
            <a:off x="724625" y="2167950"/>
            <a:ext cx="6949800" cy="2929500"/>
          </a:xfrm>
          <a:prstGeom prst="rect">
            <a:avLst/>
          </a:prstGeom>
        </p:spPr>
        <p:txBody>
          <a:bodyPr spcFirstLastPara="1" wrap="square" lIns="0" tIns="0" rIns="0" bIns="0" anchor="t" anchorCtr="0">
            <a:noAutofit/>
          </a:bodyPr>
          <a:lstStyle>
            <a:lvl1pPr marL="457200" lvl="0" indent="-323850">
              <a:spcBef>
                <a:spcPts val="0"/>
              </a:spcBef>
              <a:spcAft>
                <a:spcPts val="0"/>
              </a:spcAft>
              <a:buSzPts val="1500"/>
              <a:buChar char="●"/>
              <a:defRPr sz="1500"/>
            </a:lvl1pPr>
            <a:lvl2pPr marL="914400" lvl="1" indent="-298450">
              <a:spcBef>
                <a:spcPts val="500"/>
              </a:spcBef>
              <a:spcAft>
                <a:spcPts val="0"/>
              </a:spcAft>
              <a:buSzPts val="1100"/>
              <a:buChar char="○"/>
              <a:defRPr sz="1100"/>
            </a:lvl2pPr>
            <a:lvl3pPr marL="1371600" lvl="2" indent="-298450">
              <a:spcBef>
                <a:spcPts val="500"/>
              </a:spcBef>
              <a:spcAft>
                <a:spcPts val="0"/>
              </a:spcAft>
              <a:buSzPts val="1100"/>
              <a:buChar char="■"/>
              <a:defRPr sz="1100"/>
            </a:lvl3pPr>
            <a:lvl4pPr marL="1828800" lvl="3" indent="-298450">
              <a:spcBef>
                <a:spcPts val="500"/>
              </a:spcBef>
              <a:spcAft>
                <a:spcPts val="0"/>
              </a:spcAft>
              <a:buSzPts val="1100"/>
              <a:buChar char="●"/>
              <a:defRPr sz="1100"/>
            </a:lvl4pPr>
            <a:lvl5pPr marL="2286000" lvl="4" indent="-298450">
              <a:spcBef>
                <a:spcPts val="500"/>
              </a:spcBef>
              <a:spcAft>
                <a:spcPts val="0"/>
              </a:spcAft>
              <a:buSzPts val="1100"/>
              <a:buChar char="○"/>
              <a:defRPr sz="1100"/>
            </a:lvl5pPr>
            <a:lvl6pPr marL="2743200" lvl="5" indent="-298450">
              <a:spcBef>
                <a:spcPts val="500"/>
              </a:spcBef>
              <a:spcAft>
                <a:spcPts val="0"/>
              </a:spcAft>
              <a:buSzPts val="1100"/>
              <a:buChar char="■"/>
              <a:defRPr sz="1100"/>
            </a:lvl6pPr>
            <a:lvl7pPr marL="3200400" lvl="6" indent="-298450">
              <a:spcBef>
                <a:spcPts val="500"/>
              </a:spcBef>
              <a:spcAft>
                <a:spcPts val="0"/>
              </a:spcAft>
              <a:buSzPts val="1100"/>
              <a:buChar char="●"/>
              <a:defRPr sz="1100"/>
            </a:lvl7pPr>
            <a:lvl8pPr marL="3657600" lvl="7" indent="-298450">
              <a:spcBef>
                <a:spcPts val="500"/>
              </a:spcBef>
              <a:spcAft>
                <a:spcPts val="0"/>
              </a:spcAft>
              <a:buSzPts val="1100"/>
              <a:buChar char="○"/>
              <a:defRPr sz="1100"/>
            </a:lvl8pPr>
            <a:lvl9pPr marL="4114800" lvl="8" indent="-298450">
              <a:spcBef>
                <a:spcPts val="500"/>
              </a:spcBef>
              <a:spcAft>
                <a:spcPts val="500"/>
              </a:spcAft>
              <a:buSzPts val="1100"/>
              <a:buChar char="■"/>
              <a:defRPr sz="1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Green">
  <p:cSld name="CUSTOM_8_1">
    <p:bg>
      <p:bgPr>
        <a:solidFill>
          <a:schemeClr val="dk2"/>
        </a:solidFill>
        <a:effectLst/>
      </p:bgPr>
    </p:bg>
    <p:spTree>
      <p:nvGrpSpPr>
        <p:cNvPr id="1" name="Shape 124"/>
        <p:cNvGrpSpPr/>
        <p:nvPr/>
      </p:nvGrpSpPr>
      <p:grpSpPr>
        <a:xfrm>
          <a:off x="0" y="0"/>
          <a:ext cx="0" cy="0"/>
          <a:chOff x="0" y="0"/>
          <a:chExt cx="0" cy="0"/>
        </a:xfrm>
      </p:grpSpPr>
      <p:pic>
        <p:nvPicPr>
          <p:cNvPr id="125" name="Google Shape;125;p22"/>
          <p:cNvPicPr preferRelativeResize="0"/>
          <p:nvPr/>
        </p:nvPicPr>
        <p:blipFill>
          <a:blip r:embed="rId2">
            <a:alphaModFix/>
          </a:blip>
          <a:stretch>
            <a:fillRect/>
          </a:stretch>
        </p:blipFill>
        <p:spPr>
          <a:xfrm>
            <a:off x="7718750" y="206575"/>
            <a:ext cx="1192550" cy="294050"/>
          </a:xfrm>
          <a:prstGeom prst="rect">
            <a:avLst/>
          </a:prstGeom>
          <a:noFill/>
          <a:ln>
            <a:noFill/>
          </a:ln>
        </p:spPr>
      </p:pic>
      <p:sp>
        <p:nvSpPr>
          <p:cNvPr id="126" name="Google Shape;126;p22"/>
          <p:cNvSpPr txBox="1">
            <a:spLocks noGrp="1"/>
          </p:cNvSpPr>
          <p:nvPr>
            <p:ph type="title"/>
          </p:nvPr>
        </p:nvSpPr>
        <p:spPr>
          <a:xfrm>
            <a:off x="282450" y="207594"/>
            <a:ext cx="6548100" cy="30930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hite logo">
  <p:cSld name="BIG_NUMBER_1">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hite logo 1">
  <p:cSld name="BIG_NUMBER_2">
    <p:spTree>
      <p:nvGrpSpPr>
        <p:cNvPr id="1" name="Shape 12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ark: Image: 1-Square + Copy 1">
  <p:cSld name="CUSTOM_10_2_3_3">
    <p:spTree>
      <p:nvGrpSpPr>
        <p:cNvPr id="1" name="Shape 129"/>
        <p:cNvGrpSpPr/>
        <p:nvPr/>
      </p:nvGrpSpPr>
      <p:grpSpPr>
        <a:xfrm>
          <a:off x="0" y="0"/>
          <a:ext cx="0" cy="0"/>
          <a:chOff x="0" y="0"/>
          <a:chExt cx="0" cy="0"/>
        </a:xfrm>
      </p:grpSpPr>
      <p:pic>
        <p:nvPicPr>
          <p:cNvPr id="130" name="Google Shape;130;p25"/>
          <p:cNvPicPr preferRelativeResize="0"/>
          <p:nvPr/>
        </p:nvPicPr>
        <p:blipFill>
          <a:blip r:embed="rId2">
            <a:alphaModFix/>
          </a:blip>
          <a:stretch>
            <a:fillRect/>
          </a:stretch>
        </p:blipFill>
        <p:spPr>
          <a:xfrm>
            <a:off x="7724938" y="207302"/>
            <a:ext cx="1180186" cy="292608"/>
          </a:xfrm>
          <a:prstGeom prst="rect">
            <a:avLst/>
          </a:prstGeom>
          <a:noFill/>
          <a:ln>
            <a:noFill/>
          </a:ln>
        </p:spPr>
      </p:pic>
      <p:sp>
        <p:nvSpPr>
          <p:cNvPr id="131" name="Google Shape;131;p25"/>
          <p:cNvSpPr>
            <a:spLocks noGrp="1"/>
          </p:cNvSpPr>
          <p:nvPr>
            <p:ph type="pic" idx="2"/>
          </p:nvPr>
        </p:nvSpPr>
        <p:spPr>
          <a:xfrm>
            <a:off x="4654550" y="695974"/>
            <a:ext cx="4176900" cy="4186800"/>
          </a:xfrm>
          <a:prstGeom prst="rect">
            <a:avLst/>
          </a:prstGeom>
          <a:noFill/>
          <a:ln>
            <a:noFill/>
          </a:ln>
        </p:spPr>
      </p:sp>
      <p:sp>
        <p:nvSpPr>
          <p:cNvPr id="132" name="Google Shape;132;p25"/>
          <p:cNvSpPr txBox="1">
            <a:spLocks noGrp="1"/>
          </p:cNvSpPr>
          <p:nvPr>
            <p:ph type="title"/>
          </p:nvPr>
        </p:nvSpPr>
        <p:spPr>
          <a:xfrm>
            <a:off x="312750" y="694950"/>
            <a:ext cx="4176900" cy="1115700"/>
          </a:xfrm>
          <a:prstGeom prst="rect">
            <a:avLst/>
          </a:prstGeom>
        </p:spPr>
        <p:txBody>
          <a:bodyPr spcFirstLastPara="1" wrap="square" lIns="0" tIns="0" rIns="0" bIns="0" anchor="b" anchorCtr="0">
            <a:noAutofit/>
          </a:bodyPr>
          <a:lstStyle>
            <a:lvl1pPr lvl="0">
              <a:lnSpc>
                <a:spcPct val="85000"/>
              </a:lnSpc>
              <a:spcBef>
                <a:spcPts val="0"/>
              </a:spcBef>
              <a:spcAft>
                <a:spcPts val="0"/>
              </a:spcAft>
              <a:buSzPts val="2200"/>
              <a:buNone/>
              <a:defRPr sz="22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a:endParaRPr/>
          </a:p>
        </p:txBody>
      </p:sp>
      <p:sp>
        <p:nvSpPr>
          <p:cNvPr id="133" name="Google Shape;133;p25"/>
          <p:cNvSpPr txBox="1">
            <a:spLocks noGrp="1"/>
          </p:cNvSpPr>
          <p:nvPr>
            <p:ph type="body" idx="1"/>
          </p:nvPr>
        </p:nvSpPr>
        <p:spPr>
          <a:xfrm>
            <a:off x="312750" y="2094075"/>
            <a:ext cx="4176900" cy="19071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1"/>
              </a:buClr>
              <a:buSzPts val="1600"/>
              <a:buChar char="●"/>
              <a:defRPr sz="1600"/>
            </a:lvl1pPr>
            <a:lvl2pPr marL="914400" lvl="1" indent="-317500">
              <a:lnSpc>
                <a:spcPct val="100000"/>
              </a:lnSpc>
              <a:spcBef>
                <a:spcPts val="500"/>
              </a:spcBef>
              <a:spcAft>
                <a:spcPts val="0"/>
              </a:spcAft>
              <a:buClr>
                <a:schemeClr val="dk1"/>
              </a:buClr>
              <a:buSzPts val="1400"/>
              <a:buChar char="○"/>
              <a:defRPr/>
            </a:lvl2pPr>
            <a:lvl3pPr marL="1371600" lvl="2" indent="-317500">
              <a:lnSpc>
                <a:spcPct val="100000"/>
              </a:lnSpc>
              <a:spcBef>
                <a:spcPts val="500"/>
              </a:spcBef>
              <a:spcAft>
                <a:spcPts val="0"/>
              </a:spcAft>
              <a:buClr>
                <a:schemeClr val="dk1"/>
              </a:buClr>
              <a:buSzPts val="1400"/>
              <a:buChar char="■"/>
              <a:defRPr/>
            </a:lvl3pPr>
            <a:lvl4pPr marL="1828800" lvl="3" indent="-317500">
              <a:lnSpc>
                <a:spcPct val="100000"/>
              </a:lnSpc>
              <a:spcBef>
                <a:spcPts val="500"/>
              </a:spcBef>
              <a:spcAft>
                <a:spcPts val="0"/>
              </a:spcAft>
              <a:buClr>
                <a:schemeClr val="dk1"/>
              </a:buClr>
              <a:buSzPts val="1400"/>
              <a:buChar char="●"/>
              <a:defRPr/>
            </a:lvl4pPr>
            <a:lvl5pPr marL="2286000" lvl="4" indent="-317500">
              <a:lnSpc>
                <a:spcPct val="100000"/>
              </a:lnSpc>
              <a:spcBef>
                <a:spcPts val="500"/>
              </a:spcBef>
              <a:spcAft>
                <a:spcPts val="0"/>
              </a:spcAft>
              <a:buClr>
                <a:schemeClr val="dk1"/>
              </a:buClr>
              <a:buSzPts val="1400"/>
              <a:buChar char="○"/>
              <a:defRPr/>
            </a:lvl5pPr>
            <a:lvl6pPr marL="2743200" lvl="5" indent="-317500">
              <a:lnSpc>
                <a:spcPct val="100000"/>
              </a:lnSpc>
              <a:spcBef>
                <a:spcPts val="500"/>
              </a:spcBef>
              <a:spcAft>
                <a:spcPts val="0"/>
              </a:spcAft>
              <a:buClr>
                <a:schemeClr val="dk1"/>
              </a:buClr>
              <a:buSzPts val="1400"/>
              <a:buChar char="■"/>
              <a:defRPr/>
            </a:lvl6pPr>
            <a:lvl7pPr marL="3200400" lvl="6" indent="-317500">
              <a:lnSpc>
                <a:spcPct val="100000"/>
              </a:lnSpc>
              <a:spcBef>
                <a:spcPts val="500"/>
              </a:spcBef>
              <a:spcAft>
                <a:spcPts val="0"/>
              </a:spcAft>
              <a:buClr>
                <a:schemeClr val="dk1"/>
              </a:buClr>
              <a:buSzPts val="1400"/>
              <a:buChar char="●"/>
              <a:defRPr/>
            </a:lvl7pPr>
            <a:lvl8pPr marL="3657600" lvl="7" indent="-317500">
              <a:lnSpc>
                <a:spcPct val="100000"/>
              </a:lnSpc>
              <a:spcBef>
                <a:spcPts val="500"/>
              </a:spcBef>
              <a:spcAft>
                <a:spcPts val="0"/>
              </a:spcAft>
              <a:buClr>
                <a:schemeClr val="dk1"/>
              </a:buClr>
              <a:buSzPts val="1400"/>
              <a:buChar char="○"/>
              <a:defRPr/>
            </a:lvl8pPr>
            <a:lvl9pPr marL="4114800" lvl="8" indent="-317500">
              <a:lnSpc>
                <a:spcPct val="100000"/>
              </a:lnSpc>
              <a:spcBef>
                <a:spcPts val="500"/>
              </a:spcBef>
              <a:spcAft>
                <a:spcPts val="500"/>
              </a:spcAft>
              <a:buClr>
                <a:schemeClr val="dk1"/>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76525" y="472700"/>
            <a:ext cx="7055700" cy="572700"/>
          </a:xfrm>
          <a:prstGeom prst="rect">
            <a:avLst/>
          </a:prstGeom>
          <a:noFill/>
          <a:ln>
            <a:noFill/>
          </a:ln>
        </p:spPr>
        <p:txBody>
          <a:bodyPr spcFirstLastPara="1" wrap="square" lIns="0" tIns="0" rIns="0" bIns="0" anchor="t" anchorCtr="0">
            <a:noAutofit/>
          </a:bodyPr>
          <a:lstStyle>
            <a:lvl1pPr lvl="0"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1pPr>
            <a:lvl2pPr lvl="1"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2pPr>
            <a:lvl3pPr lvl="2"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3pPr>
            <a:lvl4pPr lvl="3"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4pPr>
            <a:lvl5pPr lvl="4"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5pPr>
            <a:lvl6pPr lvl="5"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6pPr>
            <a:lvl7pPr lvl="6"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7pPr>
            <a:lvl8pPr lvl="7"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8pPr>
            <a:lvl9pPr lvl="8" rt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276525" y="1152475"/>
            <a:ext cx="4808400" cy="34164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0"/>
              </a:spcBef>
              <a:spcAft>
                <a:spcPts val="0"/>
              </a:spcAft>
              <a:buClr>
                <a:schemeClr val="lt1"/>
              </a:buClr>
              <a:buSzPts val="1800"/>
              <a:buFont typeface="Archivo"/>
              <a:buChar char="●"/>
              <a:defRPr sz="1800">
                <a:solidFill>
                  <a:schemeClr val="lt1"/>
                </a:solidFill>
                <a:latin typeface="Archivo"/>
                <a:ea typeface="Archivo"/>
                <a:cs typeface="Archivo"/>
                <a:sym typeface="Archivo"/>
              </a:defRPr>
            </a:lvl1pPr>
            <a:lvl2pPr marL="914400" lvl="1"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2pPr>
            <a:lvl3pPr marL="1371600" lvl="2"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3pPr>
            <a:lvl4pPr marL="1828800" lvl="3"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4pPr>
            <a:lvl5pPr marL="2286000" lvl="4"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5pPr>
            <a:lvl6pPr marL="2743200" lvl="5"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6pPr>
            <a:lvl7pPr marL="3200400" lvl="6"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7pPr>
            <a:lvl8pPr marL="3657600" lvl="7"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8pPr>
            <a:lvl9pPr marL="4114800" lvl="8" indent="-317500" rtl="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61"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B7B7B7"/>
          </p15:clr>
        </p15:guide>
        <p15:guide id="2" orient="horz" pos="1620">
          <p15:clr>
            <a:srgbClr val="B7B7B7"/>
          </p15:clr>
        </p15:guide>
        <p15:guide id="3" orient="horz" pos="3096">
          <p15:clr>
            <a:srgbClr val="B7B7B7"/>
          </p15:clr>
        </p15:guide>
        <p15:guide id="4" orient="horz" pos="864">
          <p15:clr>
            <a:srgbClr val="999999"/>
          </p15:clr>
        </p15:guide>
        <p15:guide id="5" pos="2131">
          <p15:clr>
            <a:srgbClr val="747775"/>
          </p15:clr>
        </p15:guide>
        <p15:guide id="6" pos="2360">
          <p15:clr>
            <a:srgbClr val="E46962"/>
          </p15:clr>
        </p15:guide>
        <p15:guide id="7" pos="187">
          <p15:clr>
            <a:srgbClr val="E46962"/>
          </p15:clr>
        </p15:guide>
        <p15:guide id="8" pos="5573">
          <p15:clr>
            <a:srgbClr val="E46962"/>
          </p15:clr>
        </p15:guide>
        <p15:guide id="9" pos="2880">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687"/>
        <p:cNvGrpSpPr/>
        <p:nvPr/>
      </p:nvGrpSpPr>
      <p:grpSpPr>
        <a:xfrm>
          <a:off x="0" y="0"/>
          <a:ext cx="0" cy="0"/>
          <a:chOff x="0" y="0"/>
          <a:chExt cx="0" cy="0"/>
        </a:xfrm>
      </p:grpSpPr>
      <p:sp>
        <p:nvSpPr>
          <p:cNvPr id="688" name="Google Shape;688;p112"/>
          <p:cNvSpPr txBox="1">
            <a:spLocks noGrp="1"/>
          </p:cNvSpPr>
          <p:nvPr>
            <p:ph type="title"/>
          </p:nvPr>
        </p:nvSpPr>
        <p:spPr>
          <a:xfrm>
            <a:off x="276525" y="472700"/>
            <a:ext cx="7055700" cy="57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1pPr>
            <a:lvl2pPr lvl="1">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2pPr>
            <a:lvl3pPr lvl="2">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3pPr>
            <a:lvl4pPr lvl="3">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4pPr>
            <a:lvl5pPr lvl="4">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5pPr>
            <a:lvl6pPr lvl="5">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6pPr>
            <a:lvl7pPr lvl="6">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7pPr>
            <a:lvl8pPr lvl="7">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8pPr>
            <a:lvl9pPr lvl="8">
              <a:lnSpc>
                <a:spcPct val="80000"/>
              </a:lnSpc>
              <a:spcBef>
                <a:spcPts val="0"/>
              </a:spcBef>
              <a:spcAft>
                <a:spcPts val="0"/>
              </a:spcAft>
              <a:buClr>
                <a:schemeClr val="lt1"/>
              </a:buClr>
              <a:buSzPts val="2800"/>
              <a:buFont typeface="Archivo"/>
              <a:buNone/>
              <a:defRPr sz="2800">
                <a:solidFill>
                  <a:schemeClr val="lt1"/>
                </a:solidFill>
                <a:latin typeface="Archivo"/>
                <a:ea typeface="Archivo"/>
                <a:cs typeface="Archivo"/>
                <a:sym typeface="Archivo"/>
              </a:defRPr>
            </a:lvl9pPr>
          </a:lstStyle>
          <a:p>
            <a:endParaRPr/>
          </a:p>
        </p:txBody>
      </p:sp>
      <p:sp>
        <p:nvSpPr>
          <p:cNvPr id="689" name="Google Shape;689;p112"/>
          <p:cNvSpPr txBox="1">
            <a:spLocks noGrp="1"/>
          </p:cNvSpPr>
          <p:nvPr>
            <p:ph type="body" idx="1"/>
          </p:nvPr>
        </p:nvSpPr>
        <p:spPr>
          <a:xfrm>
            <a:off x="276525" y="1152475"/>
            <a:ext cx="4808400" cy="34164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0"/>
              </a:spcBef>
              <a:spcAft>
                <a:spcPts val="0"/>
              </a:spcAft>
              <a:buClr>
                <a:schemeClr val="lt1"/>
              </a:buClr>
              <a:buSzPts val="1800"/>
              <a:buFont typeface="Archivo"/>
              <a:buChar char="●"/>
              <a:defRPr sz="1800">
                <a:solidFill>
                  <a:schemeClr val="lt1"/>
                </a:solidFill>
                <a:latin typeface="Archivo"/>
                <a:ea typeface="Archivo"/>
                <a:cs typeface="Archivo"/>
                <a:sym typeface="Archivo"/>
              </a:defRPr>
            </a:lvl1pPr>
            <a:lvl2pPr marL="914400" lvl="1"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2pPr>
            <a:lvl3pPr marL="1371600" lvl="2"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3pPr>
            <a:lvl4pPr marL="1828800" lvl="3"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4pPr>
            <a:lvl5pPr marL="2286000" lvl="4"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5pPr>
            <a:lvl6pPr marL="2743200" lvl="5"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6pPr>
            <a:lvl7pPr marL="3200400" lvl="6"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7pPr>
            <a:lvl8pPr marL="3657600" lvl="7"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8pPr>
            <a:lvl9pPr marL="4114800" lvl="8" indent="-317500">
              <a:lnSpc>
                <a:spcPct val="115000"/>
              </a:lnSpc>
              <a:spcBef>
                <a:spcPts val="0"/>
              </a:spcBef>
              <a:spcAft>
                <a:spcPts val="0"/>
              </a:spcAft>
              <a:buClr>
                <a:schemeClr val="lt1"/>
              </a:buClr>
              <a:buSzPts val="1400"/>
              <a:buFont typeface="Archivo"/>
              <a:buChar char="■"/>
              <a:defRPr>
                <a:solidFill>
                  <a:schemeClr val="lt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B7B7B7"/>
          </p15:clr>
        </p15:guide>
        <p15:guide id="2" orient="horz" pos="1620">
          <p15:clr>
            <a:srgbClr val="B7B7B7"/>
          </p15:clr>
        </p15:guide>
        <p15:guide id="3" orient="horz" pos="3096">
          <p15:clr>
            <a:srgbClr val="B7B7B7"/>
          </p15:clr>
        </p15:guide>
        <p15:guide id="4" orient="horz" pos="864">
          <p15:clr>
            <a:srgbClr val="999999"/>
          </p15:clr>
        </p15:guide>
        <p15:guide id="5" pos="2131">
          <p15:clr>
            <a:srgbClr val="747775"/>
          </p15:clr>
        </p15:guide>
        <p15:guide id="6" pos="2360">
          <p15:clr>
            <a:srgbClr val="E46962"/>
          </p15:clr>
        </p15:guide>
        <p15:guide id="7" pos="187">
          <p15:clr>
            <a:srgbClr val="E46962"/>
          </p15:clr>
        </p15:guide>
        <p15:guide id="8" pos="5573">
          <p15:clr>
            <a:srgbClr val="E46962"/>
          </p15:clr>
        </p15:guide>
        <p15:guide id="9" pos="2880">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b.mertens@conterra.d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hyperlink" Target="https://docs.safe.com/fme/html/fmepython/api/fmeobjects/index.html" TargetMode="Externa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sp>
        <p:nvSpPr>
          <p:cNvPr id="1089" name="Google Shape;1089;p154"/>
          <p:cNvSpPr/>
          <p:nvPr/>
        </p:nvSpPr>
        <p:spPr>
          <a:xfrm>
            <a:off x="3786200" y="4557725"/>
            <a:ext cx="1580400" cy="330600"/>
          </a:xfrm>
          <a:prstGeom prst="roundRect">
            <a:avLst>
              <a:gd name="adj" fmla="val 50000"/>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90" name="Google Shape;1090;p154"/>
          <p:cNvSpPr txBox="1">
            <a:spLocks noGrp="1"/>
          </p:cNvSpPr>
          <p:nvPr>
            <p:ph type="ctrTitle"/>
          </p:nvPr>
        </p:nvSpPr>
        <p:spPr>
          <a:xfrm>
            <a:off x="3746350" y="1512450"/>
            <a:ext cx="4841700" cy="227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t>Powering up your FME Workspaces with Python</a:t>
            </a:r>
            <a:endParaRPr lang="de-DE"/>
          </a:p>
        </p:txBody>
      </p:sp>
      <p:sp>
        <p:nvSpPr>
          <p:cNvPr id="1091" name="Google Shape;1091;p154"/>
          <p:cNvSpPr txBox="1">
            <a:spLocks noGrp="1"/>
          </p:cNvSpPr>
          <p:nvPr>
            <p:ph type="subTitle" idx="1"/>
          </p:nvPr>
        </p:nvSpPr>
        <p:spPr>
          <a:xfrm>
            <a:off x="3928850" y="4579475"/>
            <a:ext cx="1334700" cy="28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de-DE"/>
              <a:t>con terra GmbH</a:t>
            </a:r>
            <a:endParaRPr/>
          </a:p>
        </p:txBody>
      </p:sp>
      <p:sp>
        <p:nvSpPr>
          <p:cNvPr id="1092" name="Google Shape;1092;p154"/>
          <p:cNvSpPr txBox="1">
            <a:spLocks noGrp="1"/>
          </p:cNvSpPr>
          <p:nvPr>
            <p:ph type="subTitle" idx="2"/>
          </p:nvPr>
        </p:nvSpPr>
        <p:spPr>
          <a:xfrm>
            <a:off x="3746350" y="275375"/>
            <a:ext cx="3179400" cy="496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The Peak of Data</a:t>
            </a:r>
            <a:br>
              <a:rPr lang="en"/>
            </a:br>
            <a:r>
              <a:rPr lang="en"/>
              <a:t>Integration 2025</a:t>
            </a:r>
            <a:endParaRPr/>
          </a:p>
        </p:txBody>
      </p:sp>
      <p:pic>
        <p:nvPicPr>
          <p:cNvPr id="1093" name="Google Shape;1093;p154"/>
          <p:cNvPicPr preferRelativeResize="0">
            <a:picLocks noGrp="1"/>
          </p:cNvPicPr>
          <p:nvPr>
            <p:ph type="pic" idx="3"/>
          </p:nvPr>
        </p:nvPicPr>
        <p:blipFill rotWithShape="1">
          <a:blip r:embed="rId3">
            <a:alphaModFix/>
          </a:blip>
          <a:srcRect l="31499" r="31499"/>
          <a:stretch/>
        </p:blipFill>
        <p:spPr>
          <a:xfrm>
            <a:off x="0" y="-2250"/>
            <a:ext cx="33834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DAC09-BF54-FE3C-B3C9-F1EEAC885D1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67FE615-D359-D08F-31BD-AB310E43D43C}"/>
              </a:ext>
            </a:extLst>
          </p:cNvPr>
          <p:cNvSpPr>
            <a:spLocks noGrp="1"/>
          </p:cNvSpPr>
          <p:nvPr>
            <p:ph type="title"/>
          </p:nvPr>
        </p:nvSpPr>
        <p:spPr>
          <a:xfrm>
            <a:off x="724625" y="379050"/>
            <a:ext cx="6949800" cy="1523700"/>
          </a:xfrm>
        </p:spPr>
        <p:txBody>
          <a:bodyPr/>
          <a:lstStyle/>
          <a:p>
            <a:r>
              <a:rPr lang="en-US"/>
              <a:t>Calculate Statistics (1/3)</a:t>
            </a:r>
          </a:p>
        </p:txBody>
      </p:sp>
      <p:sp>
        <p:nvSpPr>
          <p:cNvPr id="8" name="Text Placeholder 2">
            <a:extLst>
              <a:ext uri="{FF2B5EF4-FFF2-40B4-BE49-F238E27FC236}">
                <a16:creationId xmlns:a16="http://schemas.microsoft.com/office/drawing/2014/main" id="{AF0C0A90-105E-4E6F-4548-C507284600B3}"/>
              </a:ext>
            </a:extLst>
          </p:cNvPr>
          <p:cNvSpPr>
            <a:spLocks noGrp="1"/>
          </p:cNvSpPr>
          <p:nvPr>
            <p:ph type="body" idx="1"/>
          </p:nvPr>
        </p:nvSpPr>
        <p:spPr>
          <a:xfrm>
            <a:off x="724625" y="2167950"/>
            <a:ext cx="6949800" cy="2929500"/>
          </a:xfrm>
        </p:spPr>
        <p:txBody>
          <a:bodyPr/>
          <a:lstStyle/>
          <a:p>
            <a:r>
              <a:rPr lang="en-US" b="1"/>
              <a:t>Learning Goal</a:t>
            </a:r>
            <a:r>
              <a:rPr lang="en-US"/>
              <a:t>: Use all the different combinations </a:t>
            </a:r>
            <a:r>
              <a:rPr lang="en-US" err="1"/>
              <a:t>PythonCaller</a:t>
            </a:r>
            <a:r>
              <a:rPr lang="en-US"/>
              <a:t> methods to aggregate multiple FME features.</a:t>
            </a:r>
          </a:p>
          <a:p>
            <a:r>
              <a:rPr lang="en-US" b="1"/>
              <a:t>Input Data</a:t>
            </a:r>
            <a:r>
              <a:rPr lang="en-US"/>
              <a:t>: CellSignal.csv</a:t>
            </a:r>
          </a:p>
          <a:p>
            <a:r>
              <a:rPr lang="en-US" b="1"/>
              <a:t>Final Workspace</a:t>
            </a:r>
            <a:r>
              <a:rPr lang="en-US"/>
              <a:t>: Exercise_3_End.fmw</a:t>
            </a:r>
          </a:p>
          <a:p>
            <a:r>
              <a:rPr lang="en-US" b="1"/>
              <a:t>Steps</a:t>
            </a:r>
            <a:r>
              <a:rPr lang="en-US"/>
              <a:t>:</a:t>
            </a:r>
          </a:p>
          <a:p>
            <a:pPr lvl="1"/>
            <a:r>
              <a:rPr lang="en-US"/>
              <a:t>View the input file using the data inspector.</a:t>
            </a:r>
          </a:p>
          <a:p>
            <a:pPr lvl="1"/>
            <a:r>
              <a:rPr lang="en-US"/>
              <a:t>Open a new Workspace</a:t>
            </a:r>
          </a:p>
          <a:p>
            <a:pPr lvl="1"/>
            <a:r>
              <a:rPr lang="en-US"/>
              <a:t>Add a new CSV Reader to read the following file:</a:t>
            </a:r>
            <a:br>
              <a:rPr lang="en-US"/>
            </a:br>
            <a:r>
              <a:rPr lang="en-US"/>
              <a:t>C:\FMEData\Data\CellSignals\CellSignal.csv</a:t>
            </a:r>
          </a:p>
          <a:p>
            <a:pPr lvl="1"/>
            <a:r>
              <a:rPr lang="en-US"/>
              <a:t>Add a </a:t>
            </a:r>
            <a:r>
              <a:rPr lang="en-US" i="1" err="1"/>
              <a:t>PythonCaller</a:t>
            </a:r>
            <a:r>
              <a:rPr lang="en-US"/>
              <a:t> after the Reader. We are going to use the Class implementation which is al-ready provided as a template called </a:t>
            </a:r>
            <a:r>
              <a:rPr lang="en-US" err="1"/>
              <a:t>FeatureProcessor</a:t>
            </a:r>
            <a:r>
              <a:rPr lang="en-US"/>
              <a:t>.</a:t>
            </a:r>
          </a:p>
          <a:p>
            <a:pPr lvl="1"/>
            <a:endParaRPr lang="en-US"/>
          </a:p>
        </p:txBody>
      </p:sp>
    </p:spTree>
    <p:extLst>
      <p:ext uri="{BB962C8B-B14F-4D97-AF65-F5344CB8AC3E}">
        <p14:creationId xmlns:p14="http://schemas.microsoft.com/office/powerpoint/2010/main" val="1959269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CF33-114C-75A0-E71E-D5CB5962E32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E129362-C4CF-E332-4E6C-EBDE9BD94EB2}"/>
              </a:ext>
            </a:extLst>
          </p:cNvPr>
          <p:cNvSpPr>
            <a:spLocks noGrp="1"/>
          </p:cNvSpPr>
          <p:nvPr>
            <p:ph type="title"/>
          </p:nvPr>
        </p:nvSpPr>
        <p:spPr>
          <a:xfrm>
            <a:off x="724625" y="379050"/>
            <a:ext cx="6949800" cy="1523700"/>
          </a:xfrm>
        </p:spPr>
        <p:txBody>
          <a:bodyPr/>
          <a:lstStyle/>
          <a:p>
            <a:r>
              <a:rPr lang="en-US"/>
              <a:t>Calculate Statistics (2/3)</a:t>
            </a:r>
          </a:p>
        </p:txBody>
      </p:sp>
      <p:sp>
        <p:nvSpPr>
          <p:cNvPr id="8" name="Text Placeholder 2">
            <a:extLst>
              <a:ext uri="{FF2B5EF4-FFF2-40B4-BE49-F238E27FC236}">
                <a16:creationId xmlns:a16="http://schemas.microsoft.com/office/drawing/2014/main" id="{2A7AF8BC-15D1-5FE6-A0C9-6E50319F06C3}"/>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Tip: During development, use a Sampler Transformer in front of the </a:t>
            </a:r>
            <a:r>
              <a:rPr lang="en-US" err="1"/>
              <a:t>PythonCaller</a:t>
            </a:r>
            <a:r>
              <a:rPr lang="en-US"/>
              <a:t> to reduce the number of features.</a:t>
            </a:r>
          </a:p>
          <a:p>
            <a:pPr lvl="1"/>
            <a:r>
              <a:rPr lang="en-US"/>
              <a:t>First, define a variable </a:t>
            </a:r>
            <a:r>
              <a:rPr lang="en-US" err="1">
                <a:latin typeface="Consolas" panose="020B0609020204030204" pitchFamily="49" charset="0"/>
              </a:rPr>
              <a:t>self.qualities</a:t>
            </a:r>
            <a:r>
              <a:rPr lang="en-US">
                <a:latin typeface="Consolas" panose="020B0609020204030204" pitchFamily="49" charset="0"/>
              </a:rPr>
              <a:t> </a:t>
            </a:r>
            <a:r>
              <a:rPr lang="en-US"/>
              <a:t>within the </a:t>
            </a:r>
            <a:r>
              <a:rPr lang="en-US" err="1">
                <a:latin typeface="Consolas" panose="020B0609020204030204" pitchFamily="49" charset="0"/>
              </a:rPr>
              <a:t>init</a:t>
            </a:r>
            <a:r>
              <a:rPr lang="en-US">
                <a:latin typeface="Consolas" panose="020B0609020204030204" pitchFamily="49" charset="0"/>
              </a:rPr>
              <a:t>() </a:t>
            </a:r>
            <a:r>
              <a:rPr lang="en-US"/>
              <a:t>method that will be used to cache attribute values for each feature. </a:t>
            </a:r>
            <a:br>
              <a:rPr lang="en-US"/>
            </a:br>
            <a:r>
              <a:rPr lang="en-US" err="1">
                <a:latin typeface="Consolas" panose="020B0609020204030204" pitchFamily="49" charset="0"/>
              </a:rPr>
              <a:t>self.qualities</a:t>
            </a:r>
            <a:r>
              <a:rPr lang="en-US">
                <a:latin typeface="Consolas" panose="020B0609020204030204" pitchFamily="49" charset="0"/>
              </a:rPr>
              <a:t> = []</a:t>
            </a:r>
          </a:p>
          <a:p>
            <a:pPr lvl="1"/>
            <a:r>
              <a:rPr lang="en-US"/>
              <a:t>The </a:t>
            </a:r>
            <a:r>
              <a:rPr lang="en-US">
                <a:latin typeface="Consolas" panose="020B0609020204030204" pitchFamily="49" charset="0"/>
              </a:rPr>
              <a:t>input() </a:t>
            </a:r>
            <a:r>
              <a:rPr lang="en-US"/>
              <a:t>method is called for each feature (each row in the CSV file). Use this method to read the "Quality" attribute of each feature and store it in the previously defined list.</a:t>
            </a:r>
            <a:br>
              <a:rPr lang="en-US"/>
            </a:br>
            <a:r>
              <a:rPr lang="en-US" err="1">
                <a:latin typeface="Consolas" panose="020B0609020204030204" pitchFamily="49" charset="0"/>
              </a:rPr>
              <a:t>self.qualities.append</a:t>
            </a:r>
            <a:r>
              <a:rPr lang="en-US">
                <a:latin typeface="Consolas" panose="020B0609020204030204" pitchFamily="49" charset="0"/>
              </a:rPr>
              <a:t>(</a:t>
            </a:r>
            <a:r>
              <a:rPr lang="en-US" err="1">
                <a:latin typeface="Consolas" panose="020B0609020204030204" pitchFamily="49" charset="0"/>
              </a:rPr>
              <a:t>feature.getAttribute</a:t>
            </a:r>
            <a:r>
              <a:rPr lang="en-US">
                <a:latin typeface="Consolas" panose="020B0609020204030204" pitchFamily="49" charset="0"/>
              </a:rPr>
              <a:t>('Quality’))</a:t>
            </a:r>
          </a:p>
          <a:p>
            <a:pPr lvl="1"/>
            <a:r>
              <a:rPr lang="en-US">
                <a:latin typeface="Archivo" panose="020B0604020202020204" charset="0"/>
                <a:cs typeface="Archivo" panose="020B0604020202020204" charset="0"/>
              </a:rPr>
              <a:t>The </a:t>
            </a:r>
            <a:r>
              <a:rPr lang="en-US">
                <a:latin typeface="Consolas" panose="020B0609020204030204" pitchFamily="49" charset="0"/>
                <a:cs typeface="Archivo" panose="020B0604020202020204" charset="0"/>
              </a:rPr>
              <a:t>close() </a:t>
            </a:r>
            <a:r>
              <a:rPr lang="en-US">
                <a:latin typeface="Archivo" panose="020B0604020202020204" charset="0"/>
                <a:cs typeface="Archivo" panose="020B0604020202020204" charset="0"/>
              </a:rPr>
              <a:t>method is automatically executed when all previous features have been processed. Now the statistics can be calculated here. Use Python building functions (min/max/sum) to calculate simple statistics</a:t>
            </a:r>
            <a:br>
              <a:rPr lang="en-US">
                <a:latin typeface="Archivo" panose="020B0604020202020204" charset="0"/>
                <a:cs typeface="Archivo" panose="020B0604020202020204" charset="0"/>
              </a:rPr>
            </a:br>
            <a:r>
              <a:rPr lang="en-US">
                <a:latin typeface="Consolas" panose="020B0609020204030204" pitchFamily="49" charset="0"/>
                <a:cs typeface="Archivo" panose="020B0604020202020204" charset="0"/>
              </a:rPr>
              <a:t>total = sum(</a:t>
            </a:r>
            <a:r>
              <a:rPr lang="en-US" err="1">
                <a:latin typeface="Consolas" panose="020B0609020204030204" pitchFamily="49" charset="0"/>
                <a:cs typeface="Archivo" panose="020B0604020202020204" charset="0"/>
              </a:rPr>
              <a:t>self.qualities</a:t>
            </a:r>
            <a:r>
              <a:rPr lang="en-US">
                <a:latin typeface="Consolas" panose="020B0609020204030204" pitchFamily="49" charset="0"/>
                <a:cs typeface="Archivo" panose="020B0604020202020204" charset="0"/>
              </a:rPr>
              <a:t>)</a:t>
            </a:r>
          </a:p>
          <a:p>
            <a:pPr lvl="1"/>
            <a:endParaRPr lang="en-US">
              <a:latin typeface="Consolas" panose="020B0609020204030204" pitchFamily="49" charset="0"/>
            </a:endParaRPr>
          </a:p>
          <a:p>
            <a:pPr lvl="1"/>
            <a:endParaRPr lang="en-US"/>
          </a:p>
        </p:txBody>
      </p:sp>
    </p:spTree>
    <p:extLst>
      <p:ext uri="{BB962C8B-B14F-4D97-AF65-F5344CB8AC3E}">
        <p14:creationId xmlns:p14="http://schemas.microsoft.com/office/powerpoint/2010/main" val="4045316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E7AA4-0074-D225-4BF4-9A445F4A0CF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FA2E221-1531-A95E-2488-B45455B553C4}"/>
              </a:ext>
            </a:extLst>
          </p:cNvPr>
          <p:cNvSpPr>
            <a:spLocks noGrp="1"/>
          </p:cNvSpPr>
          <p:nvPr>
            <p:ph type="title"/>
          </p:nvPr>
        </p:nvSpPr>
        <p:spPr>
          <a:xfrm>
            <a:off x="724625" y="379050"/>
            <a:ext cx="6949800" cy="1523700"/>
          </a:xfrm>
        </p:spPr>
        <p:txBody>
          <a:bodyPr/>
          <a:lstStyle/>
          <a:p>
            <a:r>
              <a:rPr lang="en-US"/>
              <a:t>Calculate Statistics (3/3)</a:t>
            </a:r>
          </a:p>
        </p:txBody>
      </p:sp>
      <p:sp>
        <p:nvSpPr>
          <p:cNvPr id="8" name="Text Placeholder 2">
            <a:extLst>
              <a:ext uri="{FF2B5EF4-FFF2-40B4-BE49-F238E27FC236}">
                <a16:creationId xmlns:a16="http://schemas.microsoft.com/office/drawing/2014/main" id="{6A1E8B9D-CF75-D203-9329-D974EF5BD9D9}"/>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To create a new FME Feature use the following call:</a:t>
            </a:r>
            <a:br>
              <a:rPr lang="en-US"/>
            </a:br>
            <a:r>
              <a:rPr lang="en-US" err="1">
                <a:latin typeface="Consolas" panose="020B0609020204030204" pitchFamily="49" charset="0"/>
              </a:rPr>
              <a:t>statisticFeature</a:t>
            </a:r>
            <a:r>
              <a:rPr lang="en-US">
                <a:latin typeface="Consolas" panose="020B0609020204030204" pitchFamily="49" charset="0"/>
              </a:rPr>
              <a:t> = </a:t>
            </a:r>
            <a:r>
              <a:rPr lang="en-US" err="1">
                <a:latin typeface="Consolas" panose="020B0609020204030204" pitchFamily="49" charset="0"/>
              </a:rPr>
              <a:t>fmeobjects.FMEFeature</a:t>
            </a:r>
            <a:r>
              <a:rPr lang="en-US">
                <a:latin typeface="Consolas" panose="020B0609020204030204" pitchFamily="49" charset="0"/>
              </a:rPr>
              <a:t>()</a:t>
            </a:r>
            <a:endParaRPr lang="en-US"/>
          </a:p>
          <a:p>
            <a:pPr lvl="1"/>
            <a:r>
              <a:rPr lang="en-US"/>
              <a:t>Now store the new values as attributes on the feature.</a:t>
            </a:r>
            <a:br>
              <a:rPr lang="en-US"/>
            </a:br>
            <a:r>
              <a:rPr lang="en-US" err="1">
                <a:latin typeface="Consolas" panose="020B0609020204030204" pitchFamily="49" charset="0"/>
              </a:rPr>
              <a:t>statisticFeature.setAttribute</a:t>
            </a:r>
            <a:r>
              <a:rPr lang="en-US">
                <a:latin typeface="Consolas" panose="020B0609020204030204" pitchFamily="49" charset="0"/>
              </a:rPr>
              <a:t>('Sum', total)</a:t>
            </a:r>
            <a:endParaRPr lang="en-US"/>
          </a:p>
          <a:p>
            <a:pPr lvl="1"/>
            <a:r>
              <a:rPr lang="en-US"/>
              <a:t>Finally, return the generated feature to the FME process</a:t>
            </a:r>
            <a:br>
              <a:rPr lang="en-US"/>
            </a:br>
            <a:r>
              <a:rPr lang="en-US" err="1">
                <a:latin typeface="Consolas" panose="020B0609020204030204" pitchFamily="49" charset="0"/>
              </a:rPr>
              <a:t>self.pyoutput</a:t>
            </a:r>
            <a:r>
              <a:rPr lang="en-US">
                <a:latin typeface="Consolas" panose="020B0609020204030204" pitchFamily="49" charset="0"/>
              </a:rPr>
              <a:t>(</a:t>
            </a:r>
            <a:r>
              <a:rPr lang="en-US" err="1">
                <a:latin typeface="Consolas" panose="020B0609020204030204" pitchFamily="49" charset="0"/>
              </a:rPr>
              <a:t>statisticFeature</a:t>
            </a:r>
            <a:r>
              <a:rPr lang="en-US">
                <a:latin typeface="Consolas" panose="020B0609020204030204" pitchFamily="49" charset="0"/>
              </a:rPr>
              <a:t>)</a:t>
            </a:r>
            <a:endParaRPr lang="en-US"/>
          </a:p>
          <a:p>
            <a:pPr lvl="1"/>
            <a:r>
              <a:rPr lang="en-US"/>
              <a:t>Check the result in the Data Inspector.</a:t>
            </a:r>
          </a:p>
          <a:p>
            <a:pPr lvl="1"/>
            <a:endParaRPr lang="en-US"/>
          </a:p>
          <a:p>
            <a:pPr lvl="1"/>
            <a:endParaRPr lang="en-US"/>
          </a:p>
          <a:p>
            <a:pPr lvl="1"/>
            <a:r>
              <a:rPr lang="en-US"/>
              <a:t>Optional: consider how to group and output the data by the "</a:t>
            </a:r>
            <a:r>
              <a:rPr lang="en-US" err="1"/>
              <a:t>StationID</a:t>
            </a:r>
            <a:r>
              <a:rPr lang="en-US"/>
              <a:t>" attribute</a:t>
            </a:r>
          </a:p>
          <a:p>
            <a:pPr lvl="1"/>
            <a:endParaRPr lang="en-US">
              <a:latin typeface="Consolas" panose="020B0609020204030204" pitchFamily="49" charset="0"/>
            </a:endParaRPr>
          </a:p>
          <a:p>
            <a:pPr lvl="1"/>
            <a:endParaRPr lang="en-US"/>
          </a:p>
        </p:txBody>
      </p:sp>
    </p:spTree>
    <p:extLst>
      <p:ext uri="{BB962C8B-B14F-4D97-AF65-F5344CB8AC3E}">
        <p14:creationId xmlns:p14="http://schemas.microsoft.com/office/powerpoint/2010/main" val="274876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1">
          <a:extLst>
            <a:ext uri="{FF2B5EF4-FFF2-40B4-BE49-F238E27FC236}">
              <a16:creationId xmlns:a16="http://schemas.microsoft.com/office/drawing/2014/main" id="{B4A6A26D-3D82-0601-BBCF-179F034AA3E0}"/>
            </a:ext>
          </a:extLst>
        </p:cNvPr>
        <p:cNvGrpSpPr/>
        <p:nvPr/>
      </p:nvGrpSpPr>
      <p:grpSpPr>
        <a:xfrm>
          <a:off x="0" y="0"/>
          <a:ext cx="0" cy="0"/>
          <a:chOff x="0" y="0"/>
          <a:chExt cx="0" cy="0"/>
        </a:xfrm>
      </p:grpSpPr>
      <p:sp>
        <p:nvSpPr>
          <p:cNvPr id="902" name="Google Shape;902;p143">
            <a:extLst>
              <a:ext uri="{FF2B5EF4-FFF2-40B4-BE49-F238E27FC236}">
                <a16:creationId xmlns:a16="http://schemas.microsoft.com/office/drawing/2014/main" id="{226B1E83-B62F-E962-A396-4258CE9AE708}"/>
              </a:ext>
            </a:extLst>
          </p:cNvPr>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Exercise #4</a:t>
            </a:r>
            <a:endParaRPr/>
          </a:p>
        </p:txBody>
      </p:sp>
      <p:sp>
        <p:nvSpPr>
          <p:cNvPr id="903" name="Google Shape;903;p143">
            <a:extLst>
              <a:ext uri="{FF2B5EF4-FFF2-40B4-BE49-F238E27FC236}">
                <a16:creationId xmlns:a16="http://schemas.microsoft.com/office/drawing/2014/main" id="{B9ADB4B3-084D-6F92-0045-CF1B00D285AA}"/>
              </a:ext>
            </a:extLst>
          </p:cNvPr>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endParaRPr/>
          </a:p>
        </p:txBody>
      </p:sp>
      <p:pic>
        <p:nvPicPr>
          <p:cNvPr id="904" name="Google Shape;904;p143">
            <a:extLst>
              <a:ext uri="{FF2B5EF4-FFF2-40B4-BE49-F238E27FC236}">
                <a16:creationId xmlns:a16="http://schemas.microsoft.com/office/drawing/2014/main" id="{40AEBC11-37C1-A6CF-3B42-C792072113E4}"/>
              </a:ext>
            </a:extLst>
          </p:cNvPr>
          <p:cNvPicPr preferRelativeResize="0">
            <a:picLocks noGrp="1"/>
          </p:cNvPicPr>
          <p:nvPr>
            <p:ph type="pic" idx="2"/>
          </p:nvPr>
        </p:nvPicPr>
        <p:blipFill rotWithShape="1">
          <a:blip r:embed="rId3">
            <a:alphaModFix/>
          </a:blip>
          <a:srcRect l="641" r="631"/>
          <a:stretch/>
        </p:blipFill>
        <p:spPr>
          <a:xfrm>
            <a:off x="297300" y="0"/>
            <a:ext cx="3086101" cy="5143499"/>
          </a:xfrm>
          <a:prstGeom prst="rect">
            <a:avLst/>
          </a:prstGeom>
          <a:noFill/>
          <a:ln>
            <a:noFill/>
          </a:ln>
        </p:spPr>
      </p:pic>
    </p:spTree>
    <p:extLst>
      <p:ext uri="{BB962C8B-B14F-4D97-AF65-F5344CB8AC3E}">
        <p14:creationId xmlns:p14="http://schemas.microsoft.com/office/powerpoint/2010/main" val="25886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96DF2-8788-ECA9-4FB4-350BC2AFBE7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99726D1-A76C-F757-0187-B741EA57B032}"/>
              </a:ext>
            </a:extLst>
          </p:cNvPr>
          <p:cNvSpPr>
            <a:spLocks noGrp="1"/>
          </p:cNvSpPr>
          <p:nvPr>
            <p:ph type="title"/>
          </p:nvPr>
        </p:nvSpPr>
        <p:spPr>
          <a:xfrm>
            <a:off x="724625" y="379050"/>
            <a:ext cx="6949800" cy="1523700"/>
          </a:xfrm>
        </p:spPr>
        <p:txBody>
          <a:bodyPr/>
          <a:lstStyle/>
          <a:p>
            <a:r>
              <a:rPr lang="en-US"/>
              <a:t>Working with list attributes (1/3)</a:t>
            </a:r>
          </a:p>
        </p:txBody>
      </p:sp>
      <p:sp>
        <p:nvSpPr>
          <p:cNvPr id="8" name="Text Placeholder 2">
            <a:extLst>
              <a:ext uri="{FF2B5EF4-FFF2-40B4-BE49-F238E27FC236}">
                <a16:creationId xmlns:a16="http://schemas.microsoft.com/office/drawing/2014/main" id="{AB070033-64BD-047C-A657-A7570C4456AA}"/>
              </a:ext>
            </a:extLst>
          </p:cNvPr>
          <p:cNvSpPr>
            <a:spLocks noGrp="1"/>
          </p:cNvSpPr>
          <p:nvPr>
            <p:ph type="body" idx="1"/>
          </p:nvPr>
        </p:nvSpPr>
        <p:spPr>
          <a:xfrm>
            <a:off x="724625" y="2167950"/>
            <a:ext cx="6949800" cy="2929500"/>
          </a:xfrm>
        </p:spPr>
        <p:txBody>
          <a:bodyPr/>
          <a:lstStyle/>
          <a:p>
            <a:r>
              <a:rPr lang="en-US" b="1"/>
              <a:t>Learning Goal</a:t>
            </a:r>
            <a:r>
              <a:rPr lang="en-US"/>
              <a:t>: Within the source file there are list entries with measured values and the unit (cm). Due to the unit, the value cannot be used in calculations (e. g. </a:t>
            </a:r>
            <a:r>
              <a:rPr lang="en-US" err="1"/>
              <a:t>ListSummer</a:t>
            </a:r>
            <a:r>
              <a:rPr lang="en-US"/>
              <a:t> transformer). In this exercise, the list entries will be cleaned up by Python.</a:t>
            </a:r>
          </a:p>
          <a:p>
            <a:r>
              <a:rPr lang="en-US" b="1"/>
              <a:t>Input Data</a:t>
            </a:r>
            <a:r>
              <a:rPr lang="en-US"/>
              <a:t>: </a:t>
            </a:r>
            <a:r>
              <a:rPr lang="en-US" err="1"/>
              <a:t>waterlevel_list.ffs</a:t>
            </a:r>
            <a:endParaRPr lang="en-US"/>
          </a:p>
          <a:p>
            <a:r>
              <a:rPr lang="en-US" b="1"/>
              <a:t>Final Workspace</a:t>
            </a:r>
            <a:r>
              <a:rPr lang="en-US"/>
              <a:t>: Exercise_4_End.fmw</a:t>
            </a:r>
          </a:p>
          <a:p>
            <a:r>
              <a:rPr lang="en-US" b="1"/>
              <a:t>Steps:</a:t>
            </a:r>
          </a:p>
          <a:p>
            <a:pPr lvl="1"/>
            <a:r>
              <a:rPr lang="en-US"/>
              <a:t>Open a new workspace</a:t>
            </a:r>
          </a:p>
          <a:p>
            <a:pPr lvl="1"/>
            <a:r>
              <a:rPr lang="en-US"/>
              <a:t>Add a new Reader and have a look at the data in the visual preview window: </a:t>
            </a:r>
            <a:br>
              <a:rPr lang="en-US"/>
            </a:br>
            <a:r>
              <a:rPr lang="en-US"/>
              <a:t>Format:	FME Feature Store (FFS)</a:t>
            </a:r>
            <a:br>
              <a:rPr lang="en-US"/>
            </a:br>
            <a:r>
              <a:rPr lang="en-US"/>
              <a:t>File:	</a:t>
            </a:r>
            <a:r>
              <a:rPr lang="en-US" err="1"/>
              <a:t>waterlevel_list.ffs</a:t>
            </a:r>
            <a:endParaRPr lang="en-US"/>
          </a:p>
        </p:txBody>
      </p:sp>
    </p:spTree>
    <p:extLst>
      <p:ext uri="{BB962C8B-B14F-4D97-AF65-F5344CB8AC3E}">
        <p14:creationId xmlns:p14="http://schemas.microsoft.com/office/powerpoint/2010/main" val="326203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0A3A4-DC13-2C09-1150-5650085D7F8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0540F2A-ABA8-7855-6E59-8A10C3D02D5E}"/>
              </a:ext>
            </a:extLst>
          </p:cNvPr>
          <p:cNvSpPr>
            <a:spLocks noGrp="1"/>
          </p:cNvSpPr>
          <p:nvPr>
            <p:ph type="title"/>
          </p:nvPr>
        </p:nvSpPr>
        <p:spPr>
          <a:xfrm>
            <a:off x="724625" y="379050"/>
            <a:ext cx="6949800" cy="1523700"/>
          </a:xfrm>
        </p:spPr>
        <p:txBody>
          <a:bodyPr/>
          <a:lstStyle/>
          <a:p>
            <a:r>
              <a:rPr lang="en-US"/>
              <a:t>Working with list attributes (2/3)</a:t>
            </a:r>
          </a:p>
        </p:txBody>
      </p:sp>
      <p:sp>
        <p:nvSpPr>
          <p:cNvPr id="8" name="Text Placeholder 2">
            <a:extLst>
              <a:ext uri="{FF2B5EF4-FFF2-40B4-BE49-F238E27FC236}">
                <a16:creationId xmlns:a16="http://schemas.microsoft.com/office/drawing/2014/main" id="{0212CE4B-1A95-0FC3-82B2-55C1849A5811}"/>
              </a:ext>
            </a:extLst>
          </p:cNvPr>
          <p:cNvSpPr>
            <a:spLocks noGrp="1"/>
          </p:cNvSpPr>
          <p:nvPr>
            <p:ph type="body" idx="1"/>
          </p:nvPr>
        </p:nvSpPr>
        <p:spPr>
          <a:xfrm>
            <a:off x="724625" y="2167950"/>
            <a:ext cx="6949800" cy="2929500"/>
          </a:xfrm>
        </p:spPr>
        <p:txBody>
          <a:bodyPr/>
          <a:lstStyle/>
          <a:p>
            <a:r>
              <a:rPr lang="en-US" b="1"/>
              <a:t>Steps:</a:t>
            </a:r>
          </a:p>
          <a:p>
            <a:pPr lvl="1"/>
            <a:r>
              <a:rPr lang="en-US"/>
              <a:t>Add a </a:t>
            </a:r>
            <a:r>
              <a:rPr lang="en-US" err="1"/>
              <a:t>PythonCaller</a:t>
            </a:r>
            <a:r>
              <a:rPr lang="en-US"/>
              <a:t> after the Reader</a:t>
            </a:r>
          </a:p>
          <a:p>
            <a:pPr lvl="1"/>
            <a:r>
              <a:rPr lang="en-US"/>
              <a:t>Create a for-loop within the input method to iterate over the individual measurements of the attribute list </a:t>
            </a:r>
            <a:r>
              <a:rPr lang="en-US">
                <a:latin typeface="Consolas" panose="020B0609020204030204" pitchFamily="49" charset="0"/>
              </a:rPr>
              <a:t>measurements{}.measurement</a:t>
            </a:r>
            <a:r>
              <a:rPr lang="en-US"/>
              <a:t>. You can decide if you want to use the enumerate-method or a custom counter variable.</a:t>
            </a:r>
          </a:p>
          <a:p>
            <a:pPr lvl="1"/>
            <a:r>
              <a:rPr lang="en-US"/>
              <a:t>Replace the unit (cm) within the list element using the replace-method and store the result in a new variable.</a:t>
            </a:r>
            <a:br>
              <a:rPr lang="en-US"/>
            </a:br>
            <a:r>
              <a:rPr lang="en-US"/>
              <a:t>Optional: use a regular expression which only accepts valid (decimal) numbers</a:t>
            </a:r>
          </a:p>
          <a:p>
            <a:pPr lvl="1"/>
            <a:r>
              <a:rPr lang="en-US"/>
              <a:t>Overwrite the current list element within the loop using the new value:</a:t>
            </a:r>
            <a:br>
              <a:rPr lang="en-US"/>
            </a:br>
            <a:r>
              <a:rPr lang="en-US" err="1">
                <a:latin typeface="Consolas" panose="020B0609020204030204" pitchFamily="49" charset="0"/>
              </a:rPr>
              <a:t>feature.setAttribute</a:t>
            </a:r>
            <a:r>
              <a:rPr lang="en-US">
                <a:latin typeface="Consolas" panose="020B0609020204030204" pitchFamily="49" charset="0"/>
              </a:rPr>
              <a:t>('measurements{'+str(</a:t>
            </a:r>
            <a:r>
              <a:rPr lang="en-US" err="1">
                <a:latin typeface="Consolas" panose="020B0609020204030204" pitchFamily="49" charset="0"/>
              </a:rPr>
              <a:t>i</a:t>
            </a:r>
            <a:r>
              <a:rPr lang="en-US">
                <a:latin typeface="Consolas" panose="020B0609020204030204" pitchFamily="49" charset="0"/>
              </a:rPr>
              <a:t>)+'}.measurement', </a:t>
            </a:r>
            <a:r>
              <a:rPr lang="en-US" err="1">
                <a:latin typeface="Consolas" panose="020B0609020204030204" pitchFamily="49" charset="0"/>
              </a:rPr>
              <a:t>newValue</a:t>
            </a:r>
            <a:r>
              <a:rPr lang="en-US">
                <a:latin typeface="Consolas" panose="020B0609020204030204" pitchFamily="49" charset="0"/>
              </a:rPr>
              <a:t>)</a:t>
            </a:r>
          </a:p>
        </p:txBody>
      </p:sp>
    </p:spTree>
    <p:extLst>
      <p:ext uri="{BB962C8B-B14F-4D97-AF65-F5344CB8AC3E}">
        <p14:creationId xmlns:p14="http://schemas.microsoft.com/office/powerpoint/2010/main" val="387801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F6EB4-A278-7908-39C0-E2CA4A3BE42F}"/>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13A53D5-F944-307F-7BC9-D606985F82E7}"/>
              </a:ext>
            </a:extLst>
          </p:cNvPr>
          <p:cNvSpPr>
            <a:spLocks noGrp="1"/>
          </p:cNvSpPr>
          <p:nvPr>
            <p:ph type="title"/>
          </p:nvPr>
        </p:nvSpPr>
        <p:spPr>
          <a:xfrm>
            <a:off x="724625" y="379050"/>
            <a:ext cx="6949800" cy="1523700"/>
          </a:xfrm>
        </p:spPr>
        <p:txBody>
          <a:bodyPr/>
          <a:lstStyle/>
          <a:p>
            <a:r>
              <a:rPr lang="en-US"/>
              <a:t>Working with list attributes (3/3)</a:t>
            </a:r>
          </a:p>
        </p:txBody>
      </p:sp>
      <p:sp>
        <p:nvSpPr>
          <p:cNvPr id="8" name="Text Placeholder 2">
            <a:extLst>
              <a:ext uri="{FF2B5EF4-FFF2-40B4-BE49-F238E27FC236}">
                <a16:creationId xmlns:a16="http://schemas.microsoft.com/office/drawing/2014/main" id="{64570B93-FDD4-4E79-F012-9F5E0D4C4A27}"/>
              </a:ext>
            </a:extLst>
          </p:cNvPr>
          <p:cNvSpPr>
            <a:spLocks noGrp="1"/>
          </p:cNvSpPr>
          <p:nvPr>
            <p:ph type="body" idx="1"/>
          </p:nvPr>
        </p:nvSpPr>
        <p:spPr>
          <a:xfrm>
            <a:off x="724625" y="2167950"/>
            <a:ext cx="6949800" cy="2929500"/>
          </a:xfrm>
        </p:spPr>
        <p:txBody>
          <a:bodyPr/>
          <a:lstStyle/>
          <a:p>
            <a:r>
              <a:rPr lang="en-US" b="1"/>
              <a:t>Steps:</a:t>
            </a:r>
          </a:p>
          <a:p>
            <a:pPr lvl="1"/>
            <a:r>
              <a:rPr lang="en-US"/>
              <a:t>The new list can now be used in the default list transformers. Add the following three transformers behind the </a:t>
            </a:r>
            <a:r>
              <a:rPr lang="en-US" err="1"/>
              <a:t>PythonCaller</a:t>
            </a:r>
            <a:r>
              <a:rPr lang="en-US"/>
              <a:t>: </a:t>
            </a:r>
            <a:r>
              <a:rPr lang="en-US" err="1"/>
              <a:t>ListElementCounter</a:t>
            </a:r>
            <a:r>
              <a:rPr lang="en-US"/>
              <a:t>, </a:t>
            </a:r>
            <a:r>
              <a:rPr lang="en-US" err="1"/>
              <a:t>ListSummer</a:t>
            </a:r>
            <a:r>
              <a:rPr lang="en-US"/>
              <a:t>, </a:t>
            </a:r>
            <a:r>
              <a:rPr lang="en-US" err="1"/>
              <a:t>ExpressionEvaluator</a:t>
            </a:r>
            <a:r>
              <a:rPr lang="en-US"/>
              <a:t>.</a:t>
            </a:r>
          </a:p>
          <a:p>
            <a:pPr lvl="1"/>
            <a:endParaRPr lang="en-US"/>
          </a:p>
          <a:p>
            <a:pPr lvl="1"/>
            <a:r>
              <a:rPr lang="en-US"/>
              <a:t>Calculate the mean value of all measurements using the </a:t>
            </a:r>
            <a:r>
              <a:rPr lang="en-US" err="1"/>
              <a:t>ExpressionEvaluator</a:t>
            </a:r>
            <a:r>
              <a:rPr lang="en-US"/>
              <a:t> (Sum/Count of list elements).</a:t>
            </a:r>
          </a:p>
          <a:p>
            <a:pPr lvl="1"/>
            <a:endParaRPr lang="en-US"/>
          </a:p>
          <a:p>
            <a:pPr lvl="1"/>
            <a:r>
              <a:rPr lang="en-US"/>
              <a:t>Have a look at the result.</a:t>
            </a:r>
          </a:p>
        </p:txBody>
      </p:sp>
    </p:spTree>
    <p:extLst>
      <p:ext uri="{BB962C8B-B14F-4D97-AF65-F5344CB8AC3E}">
        <p14:creationId xmlns:p14="http://schemas.microsoft.com/office/powerpoint/2010/main" val="390311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1">
          <a:extLst>
            <a:ext uri="{FF2B5EF4-FFF2-40B4-BE49-F238E27FC236}">
              <a16:creationId xmlns:a16="http://schemas.microsoft.com/office/drawing/2014/main" id="{FC2887DA-1AD4-D5CB-387D-6EFE6EA66BC7}"/>
            </a:ext>
          </a:extLst>
        </p:cNvPr>
        <p:cNvGrpSpPr/>
        <p:nvPr/>
      </p:nvGrpSpPr>
      <p:grpSpPr>
        <a:xfrm>
          <a:off x="0" y="0"/>
          <a:ext cx="0" cy="0"/>
          <a:chOff x="0" y="0"/>
          <a:chExt cx="0" cy="0"/>
        </a:xfrm>
      </p:grpSpPr>
      <p:sp>
        <p:nvSpPr>
          <p:cNvPr id="902" name="Google Shape;902;p143">
            <a:extLst>
              <a:ext uri="{FF2B5EF4-FFF2-40B4-BE49-F238E27FC236}">
                <a16:creationId xmlns:a16="http://schemas.microsoft.com/office/drawing/2014/main" id="{D8552071-F3EC-D249-725B-6688A753861F}"/>
              </a:ext>
            </a:extLst>
          </p:cNvPr>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Exercise #5</a:t>
            </a:r>
            <a:endParaRPr/>
          </a:p>
        </p:txBody>
      </p:sp>
      <p:sp>
        <p:nvSpPr>
          <p:cNvPr id="903" name="Google Shape;903;p143">
            <a:extLst>
              <a:ext uri="{FF2B5EF4-FFF2-40B4-BE49-F238E27FC236}">
                <a16:creationId xmlns:a16="http://schemas.microsoft.com/office/drawing/2014/main" id="{2F3B4949-441D-420C-E3CE-62856F6C76C1}"/>
              </a:ext>
            </a:extLst>
          </p:cNvPr>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endParaRPr/>
          </a:p>
        </p:txBody>
      </p:sp>
      <p:pic>
        <p:nvPicPr>
          <p:cNvPr id="904" name="Google Shape;904;p143">
            <a:extLst>
              <a:ext uri="{FF2B5EF4-FFF2-40B4-BE49-F238E27FC236}">
                <a16:creationId xmlns:a16="http://schemas.microsoft.com/office/drawing/2014/main" id="{F363682F-E1A5-332A-BBC8-3CF3CE907D2E}"/>
              </a:ext>
            </a:extLst>
          </p:cNvPr>
          <p:cNvPicPr preferRelativeResize="0">
            <a:picLocks noGrp="1"/>
          </p:cNvPicPr>
          <p:nvPr>
            <p:ph type="pic" idx="2"/>
          </p:nvPr>
        </p:nvPicPr>
        <p:blipFill rotWithShape="1">
          <a:blip r:embed="rId3">
            <a:alphaModFix/>
          </a:blip>
          <a:srcRect l="641" r="631"/>
          <a:stretch/>
        </p:blipFill>
        <p:spPr>
          <a:xfrm>
            <a:off x="297300" y="0"/>
            <a:ext cx="3086101" cy="5143499"/>
          </a:xfrm>
          <a:prstGeom prst="rect">
            <a:avLst/>
          </a:prstGeom>
          <a:noFill/>
          <a:ln>
            <a:noFill/>
          </a:ln>
        </p:spPr>
      </p:pic>
    </p:spTree>
    <p:extLst>
      <p:ext uri="{BB962C8B-B14F-4D97-AF65-F5344CB8AC3E}">
        <p14:creationId xmlns:p14="http://schemas.microsoft.com/office/powerpoint/2010/main" val="3184385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9CDCD-EEB3-F350-75AC-273832674A5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90F0E4B-F780-0CE6-5A61-DDEED877C40B}"/>
              </a:ext>
            </a:extLst>
          </p:cNvPr>
          <p:cNvSpPr>
            <a:spLocks noGrp="1"/>
          </p:cNvSpPr>
          <p:nvPr>
            <p:ph type="title"/>
          </p:nvPr>
        </p:nvSpPr>
        <p:spPr>
          <a:xfrm>
            <a:off x="724625" y="379050"/>
            <a:ext cx="6949800" cy="1523700"/>
          </a:xfrm>
        </p:spPr>
        <p:txBody>
          <a:bodyPr/>
          <a:lstStyle/>
          <a:p>
            <a:r>
              <a:rPr lang="en-US"/>
              <a:t>FME Connection Manager (1/4)</a:t>
            </a:r>
          </a:p>
        </p:txBody>
      </p:sp>
      <p:sp>
        <p:nvSpPr>
          <p:cNvPr id="8" name="Text Placeholder 2">
            <a:extLst>
              <a:ext uri="{FF2B5EF4-FFF2-40B4-BE49-F238E27FC236}">
                <a16:creationId xmlns:a16="http://schemas.microsoft.com/office/drawing/2014/main" id="{5188657D-E190-9A54-A89A-EF52B33EF93E}"/>
              </a:ext>
            </a:extLst>
          </p:cNvPr>
          <p:cNvSpPr>
            <a:spLocks noGrp="1"/>
          </p:cNvSpPr>
          <p:nvPr>
            <p:ph type="body" idx="1"/>
          </p:nvPr>
        </p:nvSpPr>
        <p:spPr>
          <a:xfrm>
            <a:off x="724625" y="2167950"/>
            <a:ext cx="6949800" cy="2929500"/>
          </a:xfrm>
        </p:spPr>
        <p:txBody>
          <a:bodyPr/>
          <a:lstStyle/>
          <a:p>
            <a:r>
              <a:rPr lang="en-US" b="1"/>
              <a:t>Learning Goal</a:t>
            </a:r>
            <a:r>
              <a:rPr lang="en-US"/>
              <a:t>: Use the FME Webservice module in Python to access user credentials from a FME Web Connection. To validate the values, we are going to use the Python library requests and http://httpbin.org/, which allows testing HTTP Basic Authentication with arbitrary self chosen credentials.</a:t>
            </a:r>
          </a:p>
          <a:p>
            <a:r>
              <a:rPr lang="en-US" b="1"/>
              <a:t>Final Workspace</a:t>
            </a:r>
            <a:r>
              <a:rPr lang="en-US"/>
              <a:t>: Exercise_5_End.fmw</a:t>
            </a:r>
          </a:p>
          <a:p>
            <a:r>
              <a:rPr lang="en-US" b="1"/>
              <a:t>Steps</a:t>
            </a:r>
            <a:r>
              <a:rPr lang="en-US"/>
              <a:t>:</a:t>
            </a:r>
          </a:p>
          <a:p>
            <a:pPr lvl="1"/>
            <a:r>
              <a:rPr lang="en-US"/>
              <a:t>Open the FME Web Connections via Tools -&gt; FME Options</a:t>
            </a:r>
          </a:p>
          <a:p>
            <a:pPr lvl="1"/>
            <a:r>
              <a:rPr lang="en-US"/>
              <a:t>Create a “HTTP Authentication” with these values:</a:t>
            </a:r>
            <a:br>
              <a:rPr lang="en-US"/>
            </a:br>
            <a:r>
              <a:rPr lang="en-US"/>
              <a:t>Connection Name: Test Connection</a:t>
            </a:r>
            <a:br>
              <a:rPr lang="en-US"/>
            </a:br>
            <a:r>
              <a:rPr lang="en-US"/>
              <a:t>User Name: </a:t>
            </a:r>
            <a:r>
              <a:rPr lang="en-US" err="1"/>
              <a:t>fmeuser</a:t>
            </a:r>
            <a:br>
              <a:rPr lang="en-US"/>
            </a:br>
            <a:r>
              <a:rPr lang="en-US"/>
              <a:t>Password: </a:t>
            </a:r>
            <a:r>
              <a:rPr lang="en-US" err="1"/>
              <a:t>fmepassword</a:t>
            </a:r>
            <a:br>
              <a:rPr lang="en-US"/>
            </a:br>
            <a:r>
              <a:rPr lang="en-US"/>
              <a:t>Authentication Method: Basic</a:t>
            </a:r>
          </a:p>
        </p:txBody>
      </p:sp>
    </p:spTree>
    <p:extLst>
      <p:ext uri="{BB962C8B-B14F-4D97-AF65-F5344CB8AC3E}">
        <p14:creationId xmlns:p14="http://schemas.microsoft.com/office/powerpoint/2010/main" val="1047915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7916-2B5C-6E96-8117-113FD72ACB5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2B53A3B-8ADE-F62F-35B0-43A4B9FB0743}"/>
              </a:ext>
            </a:extLst>
          </p:cNvPr>
          <p:cNvSpPr>
            <a:spLocks noGrp="1"/>
          </p:cNvSpPr>
          <p:nvPr>
            <p:ph type="title"/>
          </p:nvPr>
        </p:nvSpPr>
        <p:spPr>
          <a:xfrm>
            <a:off x="724625" y="379050"/>
            <a:ext cx="6949800" cy="1523700"/>
          </a:xfrm>
        </p:spPr>
        <p:txBody>
          <a:bodyPr/>
          <a:lstStyle/>
          <a:p>
            <a:r>
              <a:rPr lang="en-US"/>
              <a:t>FME Connection Manager (2/4)</a:t>
            </a:r>
          </a:p>
        </p:txBody>
      </p:sp>
      <p:sp>
        <p:nvSpPr>
          <p:cNvPr id="8" name="Text Placeholder 2">
            <a:extLst>
              <a:ext uri="{FF2B5EF4-FFF2-40B4-BE49-F238E27FC236}">
                <a16:creationId xmlns:a16="http://schemas.microsoft.com/office/drawing/2014/main" id="{E3E85308-921A-8255-F4A1-12523D1DAEEB}"/>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Add a </a:t>
            </a:r>
            <a:r>
              <a:rPr lang="en-US" err="1"/>
              <a:t>PythonCreator</a:t>
            </a:r>
            <a:r>
              <a:rPr lang="en-US"/>
              <a:t> Transformer to the canvas and modify the code template and add two imports at the top</a:t>
            </a:r>
            <a:br>
              <a:rPr lang="en-US"/>
            </a:br>
            <a:r>
              <a:rPr lang="en-US">
                <a:latin typeface="Consolas" panose="020B0609020204030204" pitchFamily="49" charset="0"/>
              </a:rPr>
              <a:t>import </a:t>
            </a:r>
            <a:r>
              <a:rPr lang="en-US" err="1">
                <a:latin typeface="Consolas" panose="020B0609020204030204" pitchFamily="49" charset="0"/>
              </a:rPr>
              <a:t>fmewebservices</a:t>
            </a:r>
            <a:br>
              <a:rPr lang="en-US">
                <a:latin typeface="Consolas" panose="020B0609020204030204" pitchFamily="49" charset="0"/>
              </a:rPr>
            </a:br>
            <a:r>
              <a:rPr lang="en-US">
                <a:latin typeface="Consolas" panose="020B0609020204030204" pitchFamily="49" charset="0"/>
              </a:rPr>
              <a:t>import requests</a:t>
            </a:r>
          </a:p>
          <a:p>
            <a:pPr lvl="1"/>
            <a:r>
              <a:rPr lang="en-US"/>
              <a:t>In the input method add:</a:t>
            </a:r>
            <a:br>
              <a:rPr lang="en-US"/>
            </a:br>
            <a:r>
              <a:rPr lang="en-US" err="1">
                <a:latin typeface="Consolas" panose="020B0609020204030204" pitchFamily="49" charset="0"/>
              </a:rPr>
              <a:t>conn_man</a:t>
            </a:r>
            <a:r>
              <a:rPr lang="en-US">
                <a:latin typeface="Consolas" panose="020B0609020204030204" pitchFamily="49" charset="0"/>
              </a:rPr>
              <a:t> = </a:t>
            </a:r>
            <a:r>
              <a:rPr lang="en-US" err="1">
                <a:latin typeface="Consolas" panose="020B0609020204030204" pitchFamily="49" charset="0"/>
              </a:rPr>
              <a:t>fmewebservices.FMENamedConnectionManager</a:t>
            </a:r>
            <a:r>
              <a:rPr lang="en-US">
                <a:latin typeface="Consolas" panose="020B0609020204030204" pitchFamily="49" charset="0"/>
              </a:rPr>
              <a:t>()</a:t>
            </a:r>
            <a:br>
              <a:rPr lang="en-US">
                <a:latin typeface="Consolas" panose="020B0609020204030204" pitchFamily="49" charset="0"/>
              </a:rPr>
            </a:br>
            <a:r>
              <a:rPr lang="en-US">
                <a:latin typeface="Consolas" panose="020B0609020204030204" pitchFamily="49" charset="0"/>
              </a:rPr>
              <a:t>conn = </a:t>
            </a:r>
            <a:r>
              <a:rPr lang="en-US" err="1">
                <a:latin typeface="Consolas" panose="020B0609020204030204" pitchFamily="49" charset="0"/>
              </a:rPr>
              <a:t>conn_man.getNamedConnection</a:t>
            </a:r>
            <a:r>
              <a:rPr lang="en-US">
                <a:latin typeface="Consolas" panose="020B0609020204030204" pitchFamily="49" charset="0"/>
              </a:rPr>
              <a:t>('Test Connection’)</a:t>
            </a:r>
          </a:p>
          <a:p>
            <a:pPr lvl="1"/>
            <a:r>
              <a:rPr lang="en-US">
                <a:latin typeface="Archivo" panose="020B0604020202020204" charset="0"/>
                <a:cs typeface="Archivo" panose="020B0604020202020204" charset="0"/>
              </a:rPr>
              <a:t>Now you can request username and password from the connection object</a:t>
            </a:r>
            <a:br>
              <a:rPr lang="en-US">
                <a:latin typeface="Archivo" panose="020B0604020202020204" charset="0"/>
                <a:cs typeface="Archivo" panose="020B0604020202020204" charset="0"/>
              </a:rPr>
            </a:br>
            <a:r>
              <a:rPr lang="en-US">
                <a:latin typeface="Consolas" panose="020B0609020204030204" pitchFamily="49" charset="0"/>
                <a:cs typeface="Archivo" panose="020B0604020202020204" charset="0"/>
              </a:rPr>
              <a:t>username = </a:t>
            </a:r>
            <a:r>
              <a:rPr lang="en-US" err="1">
                <a:latin typeface="Consolas" panose="020B0609020204030204" pitchFamily="49" charset="0"/>
                <a:cs typeface="Archivo" panose="020B0604020202020204" charset="0"/>
              </a:rPr>
              <a:t>conn.getUserName</a:t>
            </a:r>
            <a:r>
              <a:rPr lang="en-US">
                <a:latin typeface="Consolas" panose="020B0609020204030204" pitchFamily="49" charset="0"/>
                <a:cs typeface="Archivo" panose="020B0604020202020204" charset="0"/>
              </a:rPr>
              <a:t>()</a:t>
            </a:r>
            <a:br>
              <a:rPr lang="en-US">
                <a:latin typeface="Consolas" panose="020B0609020204030204" pitchFamily="49" charset="0"/>
                <a:cs typeface="Archivo" panose="020B0604020202020204" charset="0"/>
              </a:rPr>
            </a:br>
            <a:r>
              <a:rPr lang="en-US">
                <a:latin typeface="Consolas" panose="020B0609020204030204" pitchFamily="49" charset="0"/>
                <a:cs typeface="Archivo" panose="020B0604020202020204" charset="0"/>
              </a:rPr>
              <a:t>password = </a:t>
            </a:r>
            <a:r>
              <a:rPr lang="en-US" err="1">
                <a:latin typeface="Consolas" panose="020B0609020204030204" pitchFamily="49" charset="0"/>
                <a:cs typeface="Archivo" panose="020B0604020202020204" charset="0"/>
              </a:rPr>
              <a:t>conn.getPassword</a:t>
            </a:r>
            <a:r>
              <a:rPr lang="en-US">
                <a:latin typeface="Consolas" panose="020B0609020204030204" pitchFamily="49" charset="0"/>
                <a:cs typeface="Archivo" panose="020B0604020202020204" charset="0"/>
              </a:rPr>
              <a:t>()</a:t>
            </a:r>
          </a:p>
          <a:p>
            <a:pPr lvl="1"/>
            <a:endParaRPr lang="en-US">
              <a:latin typeface="Consolas" panose="020B0609020204030204" pitchFamily="49" charset="0"/>
            </a:endParaRPr>
          </a:p>
        </p:txBody>
      </p:sp>
    </p:spTree>
    <p:extLst>
      <p:ext uri="{BB962C8B-B14F-4D97-AF65-F5344CB8AC3E}">
        <p14:creationId xmlns:p14="http://schemas.microsoft.com/office/powerpoint/2010/main" val="2866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34"/>
          <p:cNvSpPr txBox="1">
            <a:spLocks noGrp="1"/>
          </p:cNvSpPr>
          <p:nvPr>
            <p:ph type="title"/>
          </p:nvPr>
        </p:nvSpPr>
        <p:spPr>
          <a:xfrm>
            <a:off x="724625" y="379050"/>
            <a:ext cx="6949800" cy="15237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Help</a:t>
            </a:r>
            <a:endParaRPr/>
          </a:p>
        </p:txBody>
      </p:sp>
      <p:sp>
        <p:nvSpPr>
          <p:cNvPr id="814" name="Google Shape;814;p134"/>
          <p:cNvSpPr txBox="1">
            <a:spLocks noGrp="1"/>
          </p:cNvSpPr>
          <p:nvPr>
            <p:ph type="body" idx="1"/>
          </p:nvPr>
        </p:nvSpPr>
        <p:spPr>
          <a:xfrm>
            <a:off x="724625" y="2167950"/>
            <a:ext cx="6949800" cy="292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a:p>
            <a:pPr marL="457200" lvl="0" indent="-323850" algn="l" rtl="0">
              <a:spcBef>
                <a:spcPts val="500"/>
              </a:spcBef>
              <a:spcAft>
                <a:spcPts val="0"/>
              </a:spcAft>
              <a:buSzPts val="1500"/>
              <a:buChar char="●"/>
            </a:pPr>
            <a:r>
              <a:rPr lang="en-US"/>
              <a:t>If you are stuck at any exercise, ask your instructor for help </a:t>
            </a:r>
            <a:r>
              <a:rPr lang="en-US">
                <a:sym typeface="Wingdings" panose="05000000000000000000" pitchFamily="2" charset="2"/>
              </a:rPr>
              <a:t></a:t>
            </a:r>
            <a:br>
              <a:rPr lang="en-US"/>
            </a:br>
            <a:br>
              <a:rPr lang="en-US"/>
            </a:br>
            <a:r>
              <a:rPr lang="en-US"/>
              <a:t>or</a:t>
            </a:r>
          </a:p>
          <a:p>
            <a:pPr marL="457200" lvl="0" indent="-323850" algn="l" rtl="0">
              <a:spcBef>
                <a:spcPts val="500"/>
              </a:spcBef>
              <a:spcAft>
                <a:spcPts val="0"/>
              </a:spcAft>
              <a:buSzPts val="1500"/>
              <a:buChar char="●"/>
            </a:pPr>
            <a:endParaRPr lang="en-US"/>
          </a:p>
          <a:p>
            <a:pPr marL="457200" lvl="0" indent="-323850" algn="l" rtl="0">
              <a:spcBef>
                <a:spcPts val="500"/>
              </a:spcBef>
              <a:spcAft>
                <a:spcPts val="0"/>
              </a:spcAft>
              <a:buSzPts val="1500"/>
              <a:buChar char="●"/>
            </a:pPr>
            <a:r>
              <a:rPr lang="en-US"/>
              <a:t>Have a look at the solution workspaces at</a:t>
            </a:r>
            <a:br>
              <a:rPr lang="en-US"/>
            </a:br>
            <a:br>
              <a:rPr lang="en-US"/>
            </a:br>
            <a:r>
              <a:rPr lang="en-US"/>
              <a:t>C:\FMEData\Data\FME_Python_EN	</a:t>
            </a:r>
          </a:p>
          <a:p>
            <a:pPr marL="0" lvl="0" indent="0" algn="l" rtl="0">
              <a:spcBef>
                <a:spcPts val="500"/>
              </a:spcBef>
              <a:spcAft>
                <a:spcPts val="5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ED16C-E22E-4EB9-4EB6-7729BD85DCF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BC2CFB1-7044-4B84-F01B-D1739D75936B}"/>
              </a:ext>
            </a:extLst>
          </p:cNvPr>
          <p:cNvSpPr>
            <a:spLocks noGrp="1"/>
          </p:cNvSpPr>
          <p:nvPr>
            <p:ph type="title"/>
          </p:nvPr>
        </p:nvSpPr>
        <p:spPr>
          <a:xfrm>
            <a:off x="724625" y="379050"/>
            <a:ext cx="6949800" cy="1523700"/>
          </a:xfrm>
        </p:spPr>
        <p:txBody>
          <a:bodyPr/>
          <a:lstStyle/>
          <a:p>
            <a:r>
              <a:rPr lang="en-US"/>
              <a:t>FME Connection Manager (3/4)</a:t>
            </a:r>
          </a:p>
        </p:txBody>
      </p:sp>
      <p:sp>
        <p:nvSpPr>
          <p:cNvPr id="8" name="Text Placeholder 2">
            <a:extLst>
              <a:ext uri="{FF2B5EF4-FFF2-40B4-BE49-F238E27FC236}">
                <a16:creationId xmlns:a16="http://schemas.microsoft.com/office/drawing/2014/main" id="{302282E5-B5CA-8FAE-2BE7-C7ABC7DE6891}"/>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Use username and password to make a connection      </a:t>
            </a:r>
            <a:br>
              <a:rPr lang="en-US"/>
            </a:br>
            <a:r>
              <a:rPr lang="en-US">
                <a:latin typeface="Consolas" panose="020B0609020204030204" pitchFamily="49" charset="0"/>
              </a:rPr>
              <a:t>response = </a:t>
            </a:r>
            <a:r>
              <a:rPr lang="en-US" err="1">
                <a:latin typeface="Consolas" panose="020B0609020204030204" pitchFamily="49" charset="0"/>
              </a:rPr>
              <a:t>requests.get</a:t>
            </a:r>
            <a:r>
              <a:rPr lang="en-US">
                <a:latin typeface="Consolas" panose="020B0609020204030204" pitchFamily="49" charset="0"/>
              </a:rPr>
              <a:t>('http://httpbin.org/basic-auth/</a:t>
            </a:r>
            <a:r>
              <a:rPr lang="en-US" err="1">
                <a:latin typeface="Consolas" panose="020B0609020204030204" pitchFamily="49" charset="0"/>
              </a:rPr>
              <a:t>fmeuser</a:t>
            </a:r>
            <a:r>
              <a:rPr lang="en-US">
                <a:latin typeface="Consolas" panose="020B0609020204030204" pitchFamily="49" charset="0"/>
              </a:rPr>
              <a:t>/</a:t>
            </a:r>
            <a:r>
              <a:rPr lang="en-US" err="1">
                <a:latin typeface="Consolas" panose="020B0609020204030204" pitchFamily="49" charset="0"/>
              </a:rPr>
              <a:t>fmepassword</a:t>
            </a:r>
            <a:r>
              <a:rPr lang="en-US">
                <a:latin typeface="Consolas" panose="020B0609020204030204" pitchFamily="49" charset="0"/>
              </a:rPr>
              <a:t>',auth=(username, password))</a:t>
            </a:r>
          </a:p>
          <a:p>
            <a:pPr lvl="1"/>
            <a:r>
              <a:rPr lang="en-US"/>
              <a:t>Now create a feature with the response data</a:t>
            </a:r>
            <a:br>
              <a:rPr lang="en-US"/>
            </a:br>
            <a:r>
              <a:rPr lang="en-US" err="1">
                <a:latin typeface="Consolas" panose="020B0609020204030204" pitchFamily="49" charset="0"/>
              </a:rPr>
              <a:t>newFeature</a:t>
            </a:r>
            <a:r>
              <a:rPr lang="en-US">
                <a:latin typeface="Consolas" panose="020B0609020204030204" pitchFamily="49" charset="0"/>
              </a:rPr>
              <a:t> = </a:t>
            </a:r>
            <a:r>
              <a:rPr lang="en-US" err="1">
                <a:latin typeface="Consolas" panose="020B0609020204030204" pitchFamily="49" charset="0"/>
              </a:rPr>
              <a:t>fmeobjects.FMEFeature</a:t>
            </a:r>
            <a:r>
              <a:rPr lang="en-US">
                <a:latin typeface="Consolas" panose="020B0609020204030204" pitchFamily="49" charset="0"/>
              </a:rPr>
              <a:t>()</a:t>
            </a:r>
            <a:br>
              <a:rPr lang="en-US">
                <a:latin typeface="Consolas" panose="020B0609020204030204" pitchFamily="49" charset="0"/>
              </a:rPr>
            </a:br>
            <a:r>
              <a:rPr lang="en-US" err="1">
                <a:latin typeface="Consolas" panose="020B0609020204030204" pitchFamily="49" charset="0"/>
              </a:rPr>
              <a:t>newFeature.setAttribute</a:t>
            </a:r>
            <a:r>
              <a:rPr lang="en-US">
                <a:latin typeface="Consolas" panose="020B0609020204030204" pitchFamily="49" charset="0"/>
              </a:rPr>
              <a:t>('</a:t>
            </a:r>
            <a:r>
              <a:rPr lang="en-US" err="1">
                <a:latin typeface="Consolas" panose="020B0609020204030204" pitchFamily="49" charset="0"/>
              </a:rPr>
              <a:t>status_code</a:t>
            </a:r>
            <a:r>
              <a:rPr lang="en-US">
                <a:latin typeface="Consolas" panose="020B0609020204030204" pitchFamily="49" charset="0"/>
              </a:rPr>
              <a:t>', </a:t>
            </a:r>
            <a:r>
              <a:rPr lang="en-US" err="1">
                <a:latin typeface="Consolas" panose="020B0609020204030204" pitchFamily="49" charset="0"/>
              </a:rPr>
              <a:t>response.status_code</a:t>
            </a:r>
            <a:r>
              <a:rPr lang="en-US">
                <a:latin typeface="Consolas" panose="020B0609020204030204" pitchFamily="49" charset="0"/>
              </a:rPr>
              <a:t>)</a:t>
            </a:r>
            <a:br>
              <a:rPr lang="en-US">
                <a:latin typeface="Consolas" panose="020B0609020204030204" pitchFamily="49" charset="0"/>
              </a:rPr>
            </a:br>
            <a:r>
              <a:rPr lang="en-US" err="1">
                <a:latin typeface="Consolas" panose="020B0609020204030204" pitchFamily="49" charset="0"/>
              </a:rPr>
              <a:t>newFeature.setAttribute</a:t>
            </a:r>
            <a:r>
              <a:rPr lang="en-US">
                <a:latin typeface="Consolas" panose="020B0609020204030204" pitchFamily="49" charset="0"/>
              </a:rPr>
              <a:t>('</a:t>
            </a:r>
            <a:r>
              <a:rPr lang="en-US" err="1">
                <a:latin typeface="Consolas" panose="020B0609020204030204" pitchFamily="49" charset="0"/>
              </a:rPr>
              <a:t>body_text</a:t>
            </a:r>
            <a:r>
              <a:rPr lang="en-US">
                <a:latin typeface="Consolas" panose="020B0609020204030204" pitchFamily="49" charset="0"/>
              </a:rPr>
              <a:t>', </a:t>
            </a:r>
            <a:r>
              <a:rPr lang="en-US" err="1">
                <a:latin typeface="Consolas" panose="020B0609020204030204" pitchFamily="49" charset="0"/>
              </a:rPr>
              <a:t>response.text</a:t>
            </a:r>
            <a:r>
              <a:rPr lang="en-US">
                <a:latin typeface="Consolas" panose="020B0609020204030204" pitchFamily="49" charset="0"/>
              </a:rPr>
              <a:t>)</a:t>
            </a:r>
            <a:br>
              <a:rPr lang="en-US">
                <a:latin typeface="Consolas" panose="020B0609020204030204" pitchFamily="49" charset="0"/>
              </a:rPr>
            </a:br>
            <a:r>
              <a:rPr lang="en-US" err="1">
                <a:latin typeface="Consolas" panose="020B0609020204030204" pitchFamily="49" charset="0"/>
              </a:rPr>
              <a:t>self.pyoutput</a:t>
            </a:r>
            <a:r>
              <a:rPr lang="en-US">
                <a:latin typeface="Consolas" panose="020B0609020204030204" pitchFamily="49" charset="0"/>
              </a:rPr>
              <a:t>(</a:t>
            </a:r>
            <a:r>
              <a:rPr lang="en-US" err="1">
                <a:latin typeface="Consolas" panose="020B0609020204030204" pitchFamily="49" charset="0"/>
              </a:rPr>
              <a:t>newFeature</a:t>
            </a:r>
            <a:r>
              <a:rPr lang="en-US">
                <a:latin typeface="Consolas" panose="020B0609020204030204" pitchFamily="49" charset="0"/>
              </a:rPr>
              <a:t>)</a:t>
            </a:r>
          </a:p>
          <a:p>
            <a:pPr lvl="1"/>
            <a:endParaRPr lang="en-US">
              <a:latin typeface="Consolas" panose="020B0609020204030204" pitchFamily="49" charset="0"/>
            </a:endParaRPr>
          </a:p>
        </p:txBody>
      </p:sp>
    </p:spTree>
    <p:extLst>
      <p:ext uri="{BB962C8B-B14F-4D97-AF65-F5344CB8AC3E}">
        <p14:creationId xmlns:p14="http://schemas.microsoft.com/office/powerpoint/2010/main" val="281775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4FF3F-77C2-F8D5-2637-09157D3F91B6}"/>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CFF7C52-887F-3EE5-0ED9-08EC980D6026}"/>
              </a:ext>
            </a:extLst>
          </p:cNvPr>
          <p:cNvSpPr>
            <a:spLocks noGrp="1"/>
          </p:cNvSpPr>
          <p:nvPr>
            <p:ph type="title"/>
          </p:nvPr>
        </p:nvSpPr>
        <p:spPr>
          <a:xfrm>
            <a:off x="724625" y="379050"/>
            <a:ext cx="6949800" cy="1523700"/>
          </a:xfrm>
        </p:spPr>
        <p:txBody>
          <a:bodyPr/>
          <a:lstStyle/>
          <a:p>
            <a:r>
              <a:rPr lang="en-US"/>
              <a:t>FME Connection Manager (4/4)</a:t>
            </a:r>
          </a:p>
        </p:txBody>
      </p:sp>
      <p:sp>
        <p:nvSpPr>
          <p:cNvPr id="8" name="Text Placeholder 2">
            <a:extLst>
              <a:ext uri="{FF2B5EF4-FFF2-40B4-BE49-F238E27FC236}">
                <a16:creationId xmlns:a16="http://schemas.microsoft.com/office/drawing/2014/main" id="{67E448B9-3833-BE5E-B792-0D6B51C27371}"/>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Expose the new attributes </a:t>
            </a:r>
            <a:r>
              <a:rPr lang="en-US" err="1"/>
              <a:t>status_code</a:t>
            </a:r>
            <a:r>
              <a:rPr lang="en-US"/>
              <a:t> and </a:t>
            </a:r>
            <a:r>
              <a:rPr lang="en-US" err="1"/>
              <a:t>body_text</a:t>
            </a:r>
            <a:r>
              <a:rPr lang="en-US"/>
              <a:t> in the Python transformer</a:t>
            </a:r>
          </a:p>
          <a:p>
            <a:pPr lvl="1"/>
            <a:r>
              <a:rPr lang="en-US"/>
              <a:t>Run the workspace and check if the </a:t>
            </a:r>
            <a:r>
              <a:rPr lang="en-US" err="1"/>
              <a:t>status_code</a:t>
            </a:r>
            <a:r>
              <a:rPr lang="en-US"/>
              <a:t> is 200. The </a:t>
            </a:r>
            <a:r>
              <a:rPr lang="en-US" err="1"/>
              <a:t>HTTPbin</a:t>
            </a:r>
            <a:r>
              <a:rPr lang="en-US"/>
              <a:t> test endpoint works simply with /&lt;username&gt;/&lt;password&gt;. It validates the credentials sent via HTTP Basic against the URL. If you change either the URL or the credentials stored in your FME Web Connection, you should be able to produce a “401 – Unauthorized”.</a:t>
            </a:r>
            <a:endParaRPr lang="en-US">
              <a:latin typeface="Consolas" panose="020B0609020204030204" pitchFamily="49" charset="0"/>
            </a:endParaRPr>
          </a:p>
          <a:p>
            <a:pPr lvl="1"/>
            <a:endParaRPr lang="en-US">
              <a:latin typeface="Consolas" panose="020B0609020204030204" pitchFamily="49" charset="0"/>
            </a:endParaRPr>
          </a:p>
          <a:p>
            <a:pPr lvl="1"/>
            <a:endParaRPr lang="en-US">
              <a:latin typeface="Consolas" panose="020B0609020204030204" pitchFamily="49" charset="0"/>
            </a:endParaRPr>
          </a:p>
          <a:p>
            <a:pPr marL="133350" indent="0">
              <a:buNone/>
            </a:pPr>
            <a:r>
              <a:rPr lang="en-US">
                <a:latin typeface="Archivo" panose="020B0604020202020204" charset="0"/>
                <a:cs typeface="Archivo" panose="020B0604020202020204" charset="0"/>
              </a:rPr>
              <a:t>Of course, there is no need apart from demonstration purposes to use Python requests for simple HTTP calls, </a:t>
            </a:r>
            <a:r>
              <a:rPr lang="en-US" strike="sngStrike">
                <a:latin typeface="Archivo" panose="020B0604020202020204" charset="0"/>
                <a:cs typeface="Archivo" panose="020B0604020202020204" charset="0"/>
              </a:rPr>
              <a:t>but a real-life use case could be “client certificate authentication”, an authentication method the </a:t>
            </a:r>
            <a:r>
              <a:rPr lang="en-US" strike="sngStrike" err="1">
                <a:latin typeface="Archivo" panose="020B0604020202020204" charset="0"/>
                <a:cs typeface="Archivo" panose="020B0604020202020204" charset="0"/>
              </a:rPr>
              <a:t>HTTPCaller</a:t>
            </a:r>
            <a:r>
              <a:rPr lang="en-US" strike="sngStrike">
                <a:latin typeface="Archivo" panose="020B0604020202020204" charset="0"/>
                <a:cs typeface="Archivo" panose="020B0604020202020204" charset="0"/>
              </a:rPr>
              <a:t> does not allow at this point.</a:t>
            </a:r>
          </a:p>
        </p:txBody>
      </p:sp>
    </p:spTree>
    <p:extLst>
      <p:ext uri="{BB962C8B-B14F-4D97-AF65-F5344CB8AC3E}">
        <p14:creationId xmlns:p14="http://schemas.microsoft.com/office/powerpoint/2010/main" val="2166780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144"/>
          <p:cNvPicPr preferRelativeResize="0"/>
          <p:nvPr/>
        </p:nvPicPr>
        <p:blipFill>
          <a:blip r:embed="rId3">
            <a:alphaModFix/>
          </a:blip>
          <a:stretch>
            <a:fillRect/>
          </a:stretch>
        </p:blipFill>
        <p:spPr>
          <a:xfrm>
            <a:off x="7872450" y="207300"/>
            <a:ext cx="1189939" cy="292608"/>
          </a:xfrm>
          <a:prstGeom prst="rect">
            <a:avLst/>
          </a:prstGeom>
          <a:noFill/>
          <a:ln>
            <a:noFill/>
          </a:ln>
        </p:spPr>
      </p:pic>
      <p:sp>
        <p:nvSpPr>
          <p:cNvPr id="910" name="Google Shape;910;p144"/>
          <p:cNvSpPr txBox="1"/>
          <p:nvPr/>
        </p:nvSpPr>
        <p:spPr>
          <a:xfrm>
            <a:off x="545575" y="2831088"/>
            <a:ext cx="1902600" cy="7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chemeClr val="lt1"/>
                </a:solidFill>
                <a:latin typeface="Archivo SemiBold"/>
                <a:ea typeface="Archivo SemiBold"/>
                <a:cs typeface="Archivo SemiBold"/>
                <a:sym typeface="Archivo SemiBold"/>
              </a:rPr>
              <a:t>+10,000 Global Users</a:t>
            </a:r>
            <a:endParaRPr sz="1200">
              <a:solidFill>
                <a:schemeClr val="lt1"/>
              </a:solidFill>
              <a:latin typeface="Archivo SemiBold"/>
              <a:ea typeface="Archivo SemiBold"/>
              <a:cs typeface="Archivo SemiBold"/>
              <a:sym typeface="Archivo SemiBold"/>
            </a:endParaRPr>
          </a:p>
          <a:p>
            <a:pPr marL="0" lvl="0" indent="0" algn="l" rtl="0">
              <a:spcBef>
                <a:spcPts val="0"/>
              </a:spcBef>
              <a:spcAft>
                <a:spcPts val="0"/>
              </a:spcAft>
              <a:buNone/>
            </a:pPr>
            <a:endParaRPr sz="1600" b="1">
              <a:solidFill>
                <a:schemeClr val="lt1"/>
              </a:solidFill>
              <a:latin typeface="Archivo"/>
              <a:ea typeface="Archivo"/>
              <a:cs typeface="Archivo"/>
              <a:sym typeface="Archivo"/>
            </a:endParaRPr>
          </a:p>
        </p:txBody>
      </p:sp>
      <p:sp>
        <p:nvSpPr>
          <p:cNvPr id="911" name="Google Shape;911;p144"/>
          <p:cNvSpPr txBox="1"/>
          <p:nvPr/>
        </p:nvSpPr>
        <p:spPr>
          <a:xfrm>
            <a:off x="572900" y="3254350"/>
            <a:ext cx="2045700" cy="821100"/>
          </a:xfrm>
          <a:prstGeom prst="rect">
            <a:avLst/>
          </a:prstGeom>
          <a:noFill/>
          <a:ln>
            <a:noFill/>
          </a:ln>
        </p:spPr>
        <p:txBody>
          <a:bodyPr spcFirstLastPara="1" wrap="square" lIns="182875" tIns="0" rIns="91425" bIns="91425" anchor="t" anchorCtr="0">
            <a:noAutofit/>
          </a:bodyPr>
          <a:lstStyle/>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Join discussions with Safers &amp; other users </a:t>
            </a:r>
            <a:endParaRPr sz="1200">
              <a:solidFill>
                <a:schemeClr val="lt1"/>
              </a:solidFill>
              <a:latin typeface="Archivo"/>
              <a:ea typeface="Archivo"/>
              <a:cs typeface="Archivo"/>
              <a:sym typeface="Archivo"/>
            </a:endParaRPr>
          </a:p>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Submit ideas for FME</a:t>
            </a:r>
            <a:endParaRPr sz="1200">
              <a:solidFill>
                <a:schemeClr val="lt1"/>
              </a:solidFill>
              <a:latin typeface="Archivo"/>
              <a:ea typeface="Archivo"/>
              <a:cs typeface="Archivo"/>
              <a:sym typeface="Archivo"/>
            </a:endParaRPr>
          </a:p>
        </p:txBody>
      </p:sp>
      <p:sp>
        <p:nvSpPr>
          <p:cNvPr id="912" name="Google Shape;912;p144"/>
          <p:cNvSpPr txBox="1"/>
          <p:nvPr/>
        </p:nvSpPr>
        <p:spPr>
          <a:xfrm>
            <a:off x="2734650" y="2834813"/>
            <a:ext cx="2386500" cy="7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chemeClr val="lt1"/>
                </a:solidFill>
                <a:latin typeface="Archivo SemiBold"/>
                <a:ea typeface="Archivo SemiBold"/>
                <a:cs typeface="Archivo SemiBold"/>
                <a:sym typeface="Archivo SemiBold"/>
              </a:rPr>
              <a:t>Learn FME</a:t>
            </a:r>
            <a:endParaRPr b="1">
              <a:solidFill>
                <a:schemeClr val="lt1"/>
              </a:solidFill>
              <a:latin typeface="Archivo"/>
              <a:ea typeface="Archivo"/>
              <a:cs typeface="Archivo"/>
              <a:sym typeface="Archivo"/>
            </a:endParaRPr>
          </a:p>
        </p:txBody>
      </p:sp>
      <p:sp>
        <p:nvSpPr>
          <p:cNvPr id="913" name="Google Shape;913;p144"/>
          <p:cNvSpPr txBox="1"/>
          <p:nvPr/>
        </p:nvSpPr>
        <p:spPr>
          <a:xfrm>
            <a:off x="7112800" y="2844438"/>
            <a:ext cx="1923300" cy="68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chemeClr val="lt1"/>
                </a:solidFill>
                <a:latin typeface="Archivo SemiBold"/>
                <a:ea typeface="Archivo SemiBold"/>
                <a:cs typeface="Archivo SemiBold"/>
                <a:sym typeface="Archivo SemiBold"/>
              </a:rPr>
              <a:t>Report a Problem</a:t>
            </a:r>
            <a:endParaRPr sz="1200">
              <a:solidFill>
                <a:schemeClr val="lt1"/>
              </a:solidFill>
              <a:latin typeface="Archivo SemiBold"/>
              <a:ea typeface="Archivo SemiBold"/>
              <a:cs typeface="Archivo SemiBold"/>
              <a:sym typeface="Archivo SemiBold"/>
            </a:endParaRPr>
          </a:p>
          <a:p>
            <a:pPr marL="0" lvl="0" indent="0" algn="l" rtl="0">
              <a:spcBef>
                <a:spcPts val="0"/>
              </a:spcBef>
              <a:spcAft>
                <a:spcPts val="0"/>
              </a:spcAft>
              <a:buNone/>
            </a:pPr>
            <a:endParaRPr sz="1600" b="1">
              <a:solidFill>
                <a:schemeClr val="lt1"/>
              </a:solidFill>
              <a:latin typeface="Archivo"/>
              <a:ea typeface="Archivo"/>
              <a:cs typeface="Archivo"/>
              <a:sym typeface="Archivo"/>
            </a:endParaRPr>
          </a:p>
        </p:txBody>
      </p:sp>
      <p:sp>
        <p:nvSpPr>
          <p:cNvPr id="914" name="Google Shape;914;p144"/>
          <p:cNvSpPr txBox="1"/>
          <p:nvPr/>
        </p:nvSpPr>
        <p:spPr>
          <a:xfrm>
            <a:off x="2768050" y="3233175"/>
            <a:ext cx="2045700" cy="821100"/>
          </a:xfrm>
          <a:prstGeom prst="rect">
            <a:avLst/>
          </a:prstGeom>
          <a:noFill/>
          <a:ln>
            <a:noFill/>
          </a:ln>
        </p:spPr>
        <p:txBody>
          <a:bodyPr spcFirstLastPara="1" wrap="square" lIns="182875" tIns="0" rIns="91425" bIns="91425" anchor="t" anchorCtr="0">
            <a:noAutofit/>
          </a:bodyPr>
          <a:lstStyle/>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Live online training</a:t>
            </a:r>
            <a:endParaRPr sz="1200">
              <a:solidFill>
                <a:schemeClr val="lt1"/>
              </a:solidFill>
              <a:latin typeface="Archivo"/>
              <a:ea typeface="Archivo"/>
              <a:cs typeface="Archivo"/>
              <a:sym typeface="Archivo"/>
            </a:endParaRPr>
          </a:p>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FME Academy </a:t>
            </a:r>
            <a:endParaRPr sz="1200">
              <a:solidFill>
                <a:schemeClr val="lt1"/>
              </a:solidFill>
              <a:latin typeface="Archivo"/>
              <a:ea typeface="Archivo"/>
              <a:cs typeface="Archivo"/>
              <a:sym typeface="Archivo"/>
            </a:endParaRPr>
          </a:p>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Articles &amp; tutorials </a:t>
            </a:r>
            <a:endParaRPr sz="1200">
              <a:solidFill>
                <a:schemeClr val="lt1"/>
              </a:solidFill>
              <a:latin typeface="Archivo"/>
              <a:ea typeface="Archivo"/>
              <a:cs typeface="Archivo"/>
              <a:sym typeface="Archivo"/>
            </a:endParaRPr>
          </a:p>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Webinars</a:t>
            </a:r>
            <a:endParaRPr sz="1200">
              <a:solidFill>
                <a:schemeClr val="lt1"/>
              </a:solidFill>
              <a:latin typeface="Archivo"/>
              <a:ea typeface="Archivo"/>
              <a:cs typeface="Archivo"/>
              <a:sym typeface="Archivo"/>
            </a:endParaRPr>
          </a:p>
        </p:txBody>
      </p:sp>
      <p:sp>
        <p:nvSpPr>
          <p:cNvPr id="915" name="Google Shape;915;p144"/>
          <p:cNvSpPr txBox="1"/>
          <p:nvPr/>
        </p:nvSpPr>
        <p:spPr>
          <a:xfrm>
            <a:off x="534600" y="416288"/>
            <a:ext cx="6181800" cy="66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Archivo"/>
                <a:ea typeface="Archivo"/>
                <a:cs typeface="Archivo"/>
                <a:sym typeface="Archivo"/>
              </a:rPr>
              <a:t>We’re all about</a:t>
            </a:r>
            <a:r>
              <a:rPr lang="en" sz="3000" i="1">
                <a:solidFill>
                  <a:schemeClr val="lt1"/>
                </a:solidFill>
                <a:latin typeface="Archivo"/>
                <a:ea typeface="Archivo"/>
                <a:cs typeface="Archivo"/>
                <a:sym typeface="Archivo"/>
              </a:rPr>
              <a:t> </a:t>
            </a:r>
            <a:r>
              <a:rPr lang="en" sz="3000" b="1">
                <a:solidFill>
                  <a:schemeClr val="lt1"/>
                </a:solidFill>
                <a:latin typeface="Archivo"/>
                <a:ea typeface="Archivo"/>
                <a:cs typeface="Archivo"/>
                <a:sym typeface="Archivo"/>
              </a:rPr>
              <a:t>Free Resources</a:t>
            </a:r>
            <a:endParaRPr sz="3000" b="1">
              <a:solidFill>
                <a:schemeClr val="lt1"/>
              </a:solidFill>
              <a:latin typeface="Archivo"/>
              <a:ea typeface="Archivo"/>
              <a:cs typeface="Archivo"/>
              <a:sym typeface="Archivo"/>
            </a:endParaRPr>
          </a:p>
        </p:txBody>
      </p:sp>
      <p:sp>
        <p:nvSpPr>
          <p:cNvPr id="916" name="Google Shape;916;p144"/>
          <p:cNvSpPr txBox="1"/>
          <p:nvPr/>
        </p:nvSpPr>
        <p:spPr>
          <a:xfrm>
            <a:off x="621775" y="4405200"/>
            <a:ext cx="7184700" cy="738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i="1">
                <a:solidFill>
                  <a:schemeClr val="lt1"/>
                </a:solidFill>
                <a:latin typeface="Archivo"/>
                <a:ea typeface="Archivo"/>
                <a:cs typeface="Archivo"/>
                <a:sym typeface="Archivo"/>
              </a:rPr>
              <a:t>"FME sets the standard for </a:t>
            </a:r>
            <a:r>
              <a:rPr lang="en" sz="1200" b="1" i="1">
                <a:solidFill>
                  <a:schemeClr val="lt1"/>
                </a:solidFill>
                <a:latin typeface="Archivo"/>
                <a:ea typeface="Archivo"/>
                <a:cs typeface="Archivo"/>
                <a:sym typeface="Archivo"/>
              </a:rPr>
              <a:t>support</a:t>
            </a:r>
            <a:r>
              <a:rPr lang="en" sz="1200" i="1">
                <a:solidFill>
                  <a:schemeClr val="lt1"/>
                </a:solidFill>
                <a:latin typeface="Archivo"/>
                <a:ea typeface="Archivo"/>
                <a:cs typeface="Archivo"/>
                <a:sym typeface="Archivo"/>
              </a:rPr>
              <a:t> and is the </a:t>
            </a:r>
            <a:r>
              <a:rPr lang="en" sz="1200" b="1" i="1">
                <a:solidFill>
                  <a:schemeClr val="lt1"/>
                </a:solidFill>
                <a:latin typeface="Archivo"/>
                <a:ea typeface="Archivo"/>
                <a:cs typeface="Archivo"/>
                <a:sym typeface="Archivo"/>
              </a:rPr>
              <a:t>leader </a:t>
            </a:r>
            <a:r>
              <a:rPr lang="en" sz="1200" i="1">
                <a:solidFill>
                  <a:schemeClr val="lt1"/>
                </a:solidFill>
                <a:latin typeface="Archivo"/>
                <a:ea typeface="Archivo"/>
                <a:cs typeface="Archivo"/>
                <a:sym typeface="Archivo"/>
              </a:rPr>
              <a:t>by far".</a:t>
            </a:r>
            <a:r>
              <a:rPr lang="en" sz="1200" i="1">
                <a:solidFill>
                  <a:schemeClr val="lt1"/>
                </a:solidFill>
                <a:latin typeface="Archivo SemiBold"/>
                <a:ea typeface="Archivo SemiBold"/>
                <a:cs typeface="Archivo SemiBold"/>
                <a:sym typeface="Archivo SemiBold"/>
              </a:rPr>
              <a:t> </a:t>
            </a:r>
            <a:r>
              <a:rPr lang="en" sz="1200" i="1">
                <a:solidFill>
                  <a:schemeClr val="lt1"/>
                </a:solidFill>
                <a:latin typeface="Archivo"/>
                <a:ea typeface="Archivo"/>
                <a:cs typeface="Archivo"/>
                <a:sym typeface="Archivo"/>
              </a:rPr>
              <a:t>- Brad</a:t>
            </a:r>
            <a:endParaRPr sz="1200" i="1">
              <a:solidFill>
                <a:schemeClr val="lt1"/>
              </a:solidFill>
              <a:latin typeface="Archivo"/>
              <a:ea typeface="Archivo"/>
              <a:cs typeface="Archivo"/>
              <a:sym typeface="Archivo"/>
            </a:endParaRPr>
          </a:p>
          <a:p>
            <a:pPr marL="0" lvl="0" indent="0" algn="l" rtl="0">
              <a:lnSpc>
                <a:spcPct val="150000"/>
              </a:lnSpc>
              <a:spcBef>
                <a:spcPts val="0"/>
              </a:spcBef>
              <a:spcAft>
                <a:spcPts val="0"/>
              </a:spcAft>
              <a:buClr>
                <a:srgbClr val="000000"/>
              </a:buClr>
              <a:buSzPts val="1100"/>
              <a:buFont typeface="Arial"/>
              <a:buNone/>
            </a:pPr>
            <a:r>
              <a:rPr lang="en" sz="1200" i="1">
                <a:solidFill>
                  <a:schemeClr val="lt1"/>
                </a:solidFill>
                <a:latin typeface="Archivo"/>
                <a:ea typeface="Archivo"/>
                <a:cs typeface="Archivo"/>
                <a:sym typeface="Archivo"/>
              </a:rPr>
              <a:t>“Very helpful and went </a:t>
            </a:r>
            <a:r>
              <a:rPr lang="en" sz="1200" b="1" i="1">
                <a:solidFill>
                  <a:schemeClr val="lt1"/>
                </a:solidFill>
                <a:latin typeface="Archivo"/>
                <a:ea typeface="Archivo"/>
                <a:cs typeface="Archivo"/>
                <a:sym typeface="Archivo"/>
              </a:rPr>
              <a:t>above and beyond</a:t>
            </a:r>
            <a:r>
              <a:rPr lang="en" sz="1200" i="1">
                <a:solidFill>
                  <a:schemeClr val="lt1"/>
                </a:solidFill>
                <a:latin typeface="Archivo"/>
                <a:ea typeface="Archivo"/>
                <a:cs typeface="Archivo"/>
                <a:sym typeface="Archivo"/>
              </a:rPr>
              <a:t> to help find a solution to my request!  A+"</a:t>
            </a:r>
            <a:r>
              <a:rPr lang="en" sz="1200" i="1">
                <a:solidFill>
                  <a:schemeClr val="lt1"/>
                </a:solidFill>
                <a:latin typeface="Archivo SemiBold"/>
                <a:ea typeface="Archivo SemiBold"/>
                <a:cs typeface="Archivo SemiBold"/>
                <a:sym typeface="Archivo SemiBold"/>
              </a:rPr>
              <a:t> </a:t>
            </a:r>
            <a:r>
              <a:rPr lang="en" sz="1200" i="1">
                <a:solidFill>
                  <a:schemeClr val="lt1"/>
                </a:solidFill>
                <a:latin typeface="Archivo"/>
                <a:ea typeface="Archivo"/>
                <a:cs typeface="Archivo"/>
                <a:sym typeface="Archivo"/>
              </a:rPr>
              <a:t>- Justin</a:t>
            </a:r>
            <a:endParaRPr sz="1200" i="1">
              <a:solidFill>
                <a:schemeClr val="lt1"/>
              </a:solidFill>
              <a:latin typeface="Archivo"/>
              <a:ea typeface="Archivo"/>
              <a:cs typeface="Archivo"/>
              <a:sym typeface="Archivo"/>
            </a:endParaRPr>
          </a:p>
        </p:txBody>
      </p:sp>
      <p:sp>
        <p:nvSpPr>
          <p:cNvPr id="917" name="Google Shape;917;p144"/>
          <p:cNvSpPr txBox="1"/>
          <p:nvPr/>
        </p:nvSpPr>
        <p:spPr>
          <a:xfrm>
            <a:off x="4923700" y="2834813"/>
            <a:ext cx="1902600" cy="7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200">
                <a:solidFill>
                  <a:schemeClr val="lt1"/>
                </a:solidFill>
                <a:latin typeface="Archivo SemiBold"/>
                <a:ea typeface="Archivo SemiBold"/>
                <a:cs typeface="Archivo SemiBold"/>
                <a:sym typeface="Archivo SemiBold"/>
              </a:rPr>
              <a:t>Discover More</a:t>
            </a:r>
            <a:endParaRPr sz="1200">
              <a:solidFill>
                <a:schemeClr val="lt1"/>
              </a:solidFill>
              <a:latin typeface="Archivo SemiBold"/>
              <a:ea typeface="Archivo SemiBold"/>
              <a:cs typeface="Archivo SemiBold"/>
              <a:sym typeface="Archivo SemiBold"/>
            </a:endParaRPr>
          </a:p>
          <a:p>
            <a:pPr marL="0" lvl="0" indent="0" algn="l" rtl="0">
              <a:spcBef>
                <a:spcPts val="0"/>
              </a:spcBef>
              <a:spcAft>
                <a:spcPts val="0"/>
              </a:spcAft>
              <a:buNone/>
            </a:pPr>
            <a:endParaRPr sz="1600" b="1">
              <a:solidFill>
                <a:schemeClr val="lt1"/>
              </a:solidFill>
              <a:latin typeface="Archivo"/>
              <a:ea typeface="Archivo"/>
              <a:cs typeface="Archivo"/>
              <a:sym typeface="Archivo"/>
            </a:endParaRPr>
          </a:p>
        </p:txBody>
      </p:sp>
      <p:sp>
        <p:nvSpPr>
          <p:cNvPr id="918" name="Google Shape;918;p144"/>
          <p:cNvSpPr txBox="1"/>
          <p:nvPr/>
        </p:nvSpPr>
        <p:spPr>
          <a:xfrm>
            <a:off x="4918550" y="3204650"/>
            <a:ext cx="1988100" cy="627900"/>
          </a:xfrm>
          <a:prstGeom prst="rect">
            <a:avLst/>
          </a:prstGeom>
          <a:noFill/>
          <a:ln>
            <a:noFill/>
          </a:ln>
        </p:spPr>
        <p:txBody>
          <a:bodyPr spcFirstLastPara="1" wrap="square" lIns="182875" tIns="0" rIns="91425" bIns="91425" anchor="t" anchorCtr="0">
            <a:noAutofit/>
          </a:bodyPr>
          <a:lstStyle/>
          <a:p>
            <a:pPr marL="91440" marR="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Access transformers, templates, connectors, and more</a:t>
            </a:r>
            <a:endParaRPr sz="1200">
              <a:solidFill>
                <a:schemeClr val="lt1"/>
              </a:solidFill>
              <a:latin typeface="Archivo"/>
              <a:ea typeface="Archivo"/>
              <a:cs typeface="Archivo"/>
              <a:sym typeface="Archivo"/>
            </a:endParaRPr>
          </a:p>
        </p:txBody>
      </p:sp>
      <p:sp>
        <p:nvSpPr>
          <p:cNvPr id="919" name="Google Shape;919;p144"/>
          <p:cNvSpPr txBox="1"/>
          <p:nvPr/>
        </p:nvSpPr>
        <p:spPr>
          <a:xfrm>
            <a:off x="7215700" y="3114225"/>
            <a:ext cx="1691700" cy="1006500"/>
          </a:xfrm>
          <a:prstGeom prst="rect">
            <a:avLst/>
          </a:prstGeom>
          <a:noFill/>
          <a:ln>
            <a:noFill/>
          </a:ln>
        </p:spPr>
        <p:txBody>
          <a:bodyPr spcFirstLastPara="1" wrap="square" lIns="91425" tIns="91425" rIns="91425" bIns="91425" anchor="t" anchorCtr="0">
            <a:spAutoFit/>
          </a:bodyPr>
          <a:lstStyle/>
          <a:p>
            <a:pPr marL="9144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Ask how-to questions on FME Community Forums</a:t>
            </a:r>
            <a:endParaRPr sz="1200">
              <a:solidFill>
                <a:schemeClr val="lt1"/>
              </a:solidFill>
              <a:latin typeface="Archivo"/>
              <a:ea typeface="Archivo"/>
              <a:cs typeface="Archivo"/>
              <a:sym typeface="Archivo"/>
            </a:endParaRPr>
          </a:p>
          <a:p>
            <a:pPr marL="91440" lvl="0" indent="-167640" algn="l" rtl="0">
              <a:lnSpc>
                <a:spcPct val="115000"/>
              </a:lnSpc>
              <a:spcBef>
                <a:spcPts val="0"/>
              </a:spcBef>
              <a:spcAft>
                <a:spcPts val="0"/>
              </a:spcAft>
              <a:buClr>
                <a:schemeClr val="lt1"/>
              </a:buClr>
              <a:buSzPts val="1200"/>
              <a:buFont typeface="Archivo"/>
              <a:buChar char="●"/>
            </a:pPr>
            <a:r>
              <a:rPr lang="en" sz="1200">
                <a:solidFill>
                  <a:schemeClr val="lt1"/>
                </a:solidFill>
                <a:latin typeface="Archivo"/>
                <a:ea typeface="Archivo"/>
                <a:cs typeface="Archivo"/>
                <a:sym typeface="Archivo"/>
              </a:rPr>
              <a:t>Support cases</a:t>
            </a:r>
            <a:endParaRPr sz="1200">
              <a:solidFill>
                <a:schemeClr val="lt1"/>
              </a:solidFill>
              <a:latin typeface="Archivo"/>
              <a:ea typeface="Archivo"/>
              <a:cs typeface="Archivo"/>
              <a:sym typeface="Archivo"/>
            </a:endParaRPr>
          </a:p>
        </p:txBody>
      </p:sp>
      <p:sp>
        <p:nvSpPr>
          <p:cNvPr id="920" name="Google Shape;920;p144"/>
          <p:cNvSpPr/>
          <p:nvPr/>
        </p:nvSpPr>
        <p:spPr>
          <a:xfrm>
            <a:off x="621763" y="1304575"/>
            <a:ext cx="1453800" cy="145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4"/>
          <p:cNvSpPr txBox="1"/>
          <p:nvPr/>
        </p:nvSpPr>
        <p:spPr>
          <a:xfrm>
            <a:off x="725297" y="1655048"/>
            <a:ext cx="1453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Archivo"/>
                <a:ea typeface="Archivo"/>
                <a:cs typeface="Archivo"/>
                <a:sym typeface="Archivo"/>
              </a:rPr>
              <a:t>FME Community</a:t>
            </a:r>
            <a:endParaRPr sz="3200">
              <a:solidFill>
                <a:srgbClr val="F4F3ED"/>
              </a:solidFill>
              <a:latin typeface="Proxima Nova Extrabold"/>
              <a:ea typeface="Proxima Nova Extrabold"/>
              <a:cs typeface="Proxima Nova Extrabold"/>
              <a:sym typeface="Proxima Nova Extrabold"/>
            </a:endParaRPr>
          </a:p>
        </p:txBody>
      </p:sp>
      <p:sp>
        <p:nvSpPr>
          <p:cNvPr id="922" name="Google Shape;922;p144"/>
          <p:cNvSpPr/>
          <p:nvPr/>
        </p:nvSpPr>
        <p:spPr>
          <a:xfrm>
            <a:off x="2810838" y="1304813"/>
            <a:ext cx="1453800" cy="1453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44"/>
          <p:cNvSpPr txBox="1"/>
          <p:nvPr/>
        </p:nvSpPr>
        <p:spPr>
          <a:xfrm>
            <a:off x="2926650" y="1693175"/>
            <a:ext cx="1325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Archivo"/>
                <a:ea typeface="Archivo"/>
                <a:cs typeface="Archivo"/>
                <a:sym typeface="Archivo"/>
              </a:rPr>
              <a:t>Knowledge &amp; Training</a:t>
            </a:r>
            <a:endParaRPr sz="3200">
              <a:solidFill>
                <a:srgbClr val="F4F3ED"/>
              </a:solidFill>
              <a:latin typeface="Proxima Nova Extrabold"/>
              <a:ea typeface="Proxima Nova Extrabold"/>
              <a:cs typeface="Proxima Nova Extrabold"/>
              <a:sym typeface="Proxima Nova Extrabold"/>
            </a:endParaRPr>
          </a:p>
        </p:txBody>
      </p:sp>
      <p:sp>
        <p:nvSpPr>
          <p:cNvPr id="924" name="Google Shape;924;p144"/>
          <p:cNvSpPr/>
          <p:nvPr/>
        </p:nvSpPr>
        <p:spPr>
          <a:xfrm>
            <a:off x="4999900" y="1304813"/>
            <a:ext cx="1453800" cy="145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4"/>
          <p:cNvSpPr txBox="1"/>
          <p:nvPr/>
        </p:nvSpPr>
        <p:spPr>
          <a:xfrm>
            <a:off x="5179635" y="1831860"/>
            <a:ext cx="1453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Archivo"/>
                <a:ea typeface="Archivo"/>
                <a:cs typeface="Archivo"/>
                <a:sym typeface="Archivo"/>
              </a:rPr>
              <a:t>FME Hub</a:t>
            </a:r>
            <a:endParaRPr sz="3200">
              <a:solidFill>
                <a:srgbClr val="F4F3ED"/>
              </a:solidFill>
              <a:latin typeface="Proxima Nova Extrabold"/>
              <a:ea typeface="Proxima Nova Extrabold"/>
              <a:cs typeface="Proxima Nova Extrabold"/>
              <a:sym typeface="Proxima Nova Extrabold"/>
            </a:endParaRPr>
          </a:p>
        </p:txBody>
      </p:sp>
      <p:sp>
        <p:nvSpPr>
          <p:cNvPr id="926" name="Google Shape;926;p144"/>
          <p:cNvSpPr/>
          <p:nvPr/>
        </p:nvSpPr>
        <p:spPr>
          <a:xfrm>
            <a:off x="7188988" y="1304825"/>
            <a:ext cx="1453800" cy="145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4"/>
          <p:cNvSpPr txBox="1"/>
          <p:nvPr/>
        </p:nvSpPr>
        <p:spPr>
          <a:xfrm>
            <a:off x="7326647" y="1680623"/>
            <a:ext cx="1453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Archivo"/>
                <a:ea typeface="Archivo"/>
                <a:cs typeface="Archivo"/>
                <a:sym typeface="Archivo"/>
              </a:rPr>
              <a:t>Technical Support</a:t>
            </a:r>
            <a:endParaRPr sz="3200">
              <a:solidFill>
                <a:srgbClr val="F4F3ED"/>
              </a:solidFill>
              <a:latin typeface="Proxima Nova Extrabold"/>
              <a:ea typeface="Proxima Nova Extrabold"/>
              <a:cs typeface="Proxima Nova Extrabold"/>
              <a:sym typeface="Proxima Nova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176"/>
          <p:cNvSpPr txBox="1"/>
          <p:nvPr/>
        </p:nvSpPr>
        <p:spPr>
          <a:xfrm>
            <a:off x="2885700" y="2097025"/>
            <a:ext cx="33726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b="1">
                <a:solidFill>
                  <a:schemeClr val="accent1"/>
                </a:solidFill>
                <a:latin typeface="Archivo"/>
                <a:ea typeface="Archivo"/>
                <a:cs typeface="Archivo"/>
                <a:sym typeface="Archivo"/>
              </a:rPr>
              <a:t>Thank You</a:t>
            </a:r>
            <a:endParaRPr sz="4600" b="1">
              <a:solidFill>
                <a:schemeClr val="accent1"/>
              </a:solidFill>
              <a:latin typeface="Archivo"/>
              <a:ea typeface="Archivo"/>
              <a:cs typeface="Archivo"/>
              <a:sym typeface="Archivo"/>
            </a:endParaRPr>
          </a:p>
        </p:txBody>
      </p:sp>
      <p:sp>
        <p:nvSpPr>
          <p:cNvPr id="1251" name="Google Shape;1251;p176"/>
          <p:cNvSpPr txBox="1"/>
          <p:nvPr/>
        </p:nvSpPr>
        <p:spPr>
          <a:xfrm>
            <a:off x="3704167" y="3715025"/>
            <a:ext cx="5280133" cy="33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de-DE" sz="1800">
                <a:solidFill>
                  <a:srgbClr val="F4F4F4"/>
                </a:solidFill>
                <a:latin typeface="Archivo"/>
                <a:ea typeface="Archivo"/>
                <a:cs typeface="Archivo"/>
                <a:sym typeface="Archivo"/>
              </a:rPr>
              <a:t>Bernd Mertens &amp; Tino Miegel</a:t>
            </a:r>
            <a:endParaRPr sz="1800">
              <a:solidFill>
                <a:srgbClr val="F4F4F4"/>
              </a:solidFill>
              <a:latin typeface="Archivo"/>
              <a:ea typeface="Archivo"/>
              <a:cs typeface="Archivo"/>
              <a:sym typeface="Archivo"/>
            </a:endParaRPr>
          </a:p>
          <a:p>
            <a:pPr marL="0" lvl="0" indent="0" algn="r" rtl="0">
              <a:spcBef>
                <a:spcPts val="0"/>
              </a:spcBef>
              <a:spcAft>
                <a:spcPts val="0"/>
              </a:spcAft>
              <a:buNone/>
            </a:pPr>
            <a:r>
              <a:rPr lang="en" sz="1800">
                <a:solidFill>
                  <a:srgbClr val="F4F4F4"/>
                </a:solidFill>
                <a:latin typeface="Archivo"/>
                <a:ea typeface="Archivo"/>
                <a:cs typeface="Archivo"/>
                <a:sym typeface="Archivo"/>
              </a:rPr>
              <a:t>con terra GmbH</a:t>
            </a:r>
            <a:endParaRPr sz="1800">
              <a:solidFill>
                <a:srgbClr val="F4F4F4"/>
              </a:solidFill>
              <a:latin typeface="Archivo"/>
              <a:ea typeface="Archivo"/>
              <a:cs typeface="Archivo"/>
              <a:sym typeface="Archivo"/>
            </a:endParaRPr>
          </a:p>
          <a:p>
            <a:pPr marL="0" lvl="0" indent="0" algn="r" rtl="0">
              <a:spcBef>
                <a:spcPts val="0"/>
              </a:spcBef>
              <a:spcAft>
                <a:spcPts val="0"/>
              </a:spcAft>
              <a:buNone/>
            </a:pPr>
            <a:r>
              <a:rPr lang="en" sz="1800">
                <a:solidFill>
                  <a:srgbClr val="F4F4F4"/>
                </a:solidFill>
                <a:latin typeface="Archivo"/>
                <a:ea typeface="Archivo"/>
                <a:cs typeface="Archivo"/>
                <a:sym typeface="Archivo"/>
                <a:hlinkClick r:id="rId3"/>
              </a:rPr>
              <a:t>b.mertens@conterra.de</a:t>
            </a:r>
            <a:r>
              <a:rPr lang="en" sz="1800">
                <a:solidFill>
                  <a:srgbClr val="F4F4F4"/>
                </a:solidFill>
                <a:latin typeface="Archivo"/>
                <a:ea typeface="Archivo"/>
                <a:cs typeface="Archivo"/>
                <a:sym typeface="Archivo"/>
              </a:rPr>
              <a:t> &amp; t.miegel@conterra.de </a:t>
            </a:r>
            <a:endParaRPr sz="1800">
              <a:solidFill>
                <a:srgbClr val="F4F4F4"/>
              </a:solidFill>
              <a:latin typeface="Archivo"/>
              <a:ea typeface="Archivo"/>
              <a:cs typeface="Archivo"/>
              <a:sym typeface="Archivo"/>
            </a:endParaRPr>
          </a:p>
          <a:p>
            <a:pPr marL="0" lvl="0" indent="0" algn="l" rtl="0">
              <a:spcBef>
                <a:spcPts val="0"/>
              </a:spcBef>
              <a:spcAft>
                <a:spcPts val="0"/>
              </a:spcAft>
              <a:buNone/>
            </a:pPr>
            <a:r>
              <a:rPr lang="en" sz="1800">
                <a:solidFill>
                  <a:schemeClr val="lt1"/>
                </a:solidFill>
                <a:latin typeface="Archivo"/>
                <a:ea typeface="Archivo"/>
                <a:cs typeface="Archivo"/>
                <a:sym typeface="Archivo"/>
              </a:rPr>
              <a:t> </a:t>
            </a:r>
            <a:endParaRPr sz="1800">
              <a:solidFill>
                <a:schemeClr val="lt1"/>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43"/>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Exercise #1</a:t>
            </a:r>
            <a:endParaRPr/>
          </a:p>
        </p:txBody>
      </p:sp>
      <p:sp>
        <p:nvSpPr>
          <p:cNvPr id="903" name="Google Shape;903;p143"/>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endParaRPr/>
          </a:p>
        </p:txBody>
      </p:sp>
      <p:pic>
        <p:nvPicPr>
          <p:cNvPr id="904" name="Google Shape;904;p143"/>
          <p:cNvPicPr preferRelativeResize="0">
            <a:picLocks noGrp="1"/>
          </p:cNvPicPr>
          <p:nvPr>
            <p:ph type="pic" idx="2"/>
          </p:nvPr>
        </p:nvPicPr>
        <p:blipFill rotWithShape="1">
          <a:blip r:embed="rId3">
            <a:alphaModFix/>
          </a:blip>
          <a:srcRect l="641" r="631"/>
          <a:stretch/>
        </p:blipFill>
        <p:spPr>
          <a:xfrm>
            <a:off x="297300" y="0"/>
            <a:ext cx="3086101"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56A9C91-A8F1-A285-6173-621018A79089}"/>
              </a:ext>
            </a:extLst>
          </p:cNvPr>
          <p:cNvSpPr>
            <a:spLocks noGrp="1"/>
          </p:cNvSpPr>
          <p:nvPr>
            <p:ph type="title"/>
          </p:nvPr>
        </p:nvSpPr>
        <p:spPr>
          <a:xfrm>
            <a:off x="724625" y="379050"/>
            <a:ext cx="6949800" cy="1523700"/>
          </a:xfrm>
        </p:spPr>
        <p:txBody>
          <a:bodyPr/>
          <a:lstStyle/>
          <a:p>
            <a:r>
              <a:rPr lang="en-US"/>
              <a:t>Python Basics (1/2)</a:t>
            </a:r>
          </a:p>
        </p:txBody>
      </p:sp>
      <p:sp>
        <p:nvSpPr>
          <p:cNvPr id="8" name="Text Placeholder 2">
            <a:extLst>
              <a:ext uri="{FF2B5EF4-FFF2-40B4-BE49-F238E27FC236}">
                <a16:creationId xmlns:a16="http://schemas.microsoft.com/office/drawing/2014/main" id="{974D205B-14B9-3F83-DAA7-EB58131C6E8B}"/>
              </a:ext>
            </a:extLst>
          </p:cNvPr>
          <p:cNvSpPr>
            <a:spLocks noGrp="1"/>
          </p:cNvSpPr>
          <p:nvPr>
            <p:ph type="body" idx="1"/>
          </p:nvPr>
        </p:nvSpPr>
        <p:spPr>
          <a:xfrm>
            <a:off x="724625" y="2167950"/>
            <a:ext cx="6949800" cy="2929500"/>
          </a:xfrm>
        </p:spPr>
        <p:txBody>
          <a:bodyPr/>
          <a:lstStyle/>
          <a:p>
            <a:r>
              <a:rPr lang="en-US" b="1"/>
              <a:t>Learning Goal</a:t>
            </a:r>
            <a:r>
              <a:rPr lang="en-US"/>
              <a:t>: Test a few basic Python commands using the FME Python interpreter.</a:t>
            </a:r>
          </a:p>
          <a:p>
            <a:r>
              <a:rPr lang="en-US" b="1"/>
              <a:t>Steps</a:t>
            </a:r>
            <a:r>
              <a:rPr lang="en-US"/>
              <a:t>:</a:t>
            </a:r>
          </a:p>
          <a:p>
            <a:pPr lvl="1"/>
            <a:r>
              <a:rPr lang="en-US"/>
              <a:t>Open a command line window and start a Python shell using: fme.exe python (Since FME 2022, the installation path isn’t added to the path variable anymore. You need to specify the full path to the fme.exe)</a:t>
            </a:r>
          </a:p>
          <a:p>
            <a:pPr lvl="1"/>
            <a:r>
              <a:rPr lang="en-US"/>
              <a:t>Enter the following commands and inspect the results in the console window</a:t>
            </a:r>
            <a:br>
              <a:rPr lang="en-US"/>
            </a:br>
            <a:r>
              <a:rPr lang="en-US"/>
              <a:t>1+1</a:t>
            </a:r>
            <a:br>
              <a:rPr lang="en-US"/>
            </a:br>
            <a:r>
              <a:rPr lang="en-US"/>
              <a:t>“1” * 5</a:t>
            </a:r>
            <a:br>
              <a:rPr lang="en-US"/>
            </a:br>
            <a:r>
              <a:rPr lang="en-US" err="1"/>
              <a:t>dir</a:t>
            </a:r>
            <a:r>
              <a:rPr lang="en-US"/>
              <a:t>()</a:t>
            </a:r>
            <a:br>
              <a:rPr lang="en-US"/>
            </a:br>
            <a:r>
              <a:rPr lang="en-US"/>
              <a:t>values = [1,2,3,4]</a:t>
            </a:r>
            <a:br>
              <a:rPr lang="en-US"/>
            </a:br>
            <a:r>
              <a:rPr lang="en-US"/>
              <a:t>print(values)</a:t>
            </a:r>
          </a:p>
        </p:txBody>
      </p:sp>
    </p:spTree>
    <p:extLst>
      <p:ext uri="{BB962C8B-B14F-4D97-AF65-F5344CB8AC3E}">
        <p14:creationId xmlns:p14="http://schemas.microsoft.com/office/powerpoint/2010/main" val="129286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2EB42-657E-1EA2-790D-2236B3ABAAF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63423CB-3658-F1A6-DE41-D45C0D5ECEE1}"/>
              </a:ext>
            </a:extLst>
          </p:cNvPr>
          <p:cNvSpPr>
            <a:spLocks noGrp="1"/>
          </p:cNvSpPr>
          <p:nvPr>
            <p:ph type="title"/>
          </p:nvPr>
        </p:nvSpPr>
        <p:spPr>
          <a:xfrm>
            <a:off x="724625" y="379050"/>
            <a:ext cx="6949800" cy="1523700"/>
          </a:xfrm>
        </p:spPr>
        <p:txBody>
          <a:bodyPr/>
          <a:lstStyle/>
          <a:p>
            <a:r>
              <a:rPr lang="en-US"/>
              <a:t>Python Basics (2/2)</a:t>
            </a:r>
          </a:p>
        </p:txBody>
      </p:sp>
      <p:sp>
        <p:nvSpPr>
          <p:cNvPr id="8" name="Text Placeholder 2">
            <a:extLst>
              <a:ext uri="{FF2B5EF4-FFF2-40B4-BE49-F238E27FC236}">
                <a16:creationId xmlns:a16="http://schemas.microsoft.com/office/drawing/2014/main" id="{514DCD40-5C70-927B-0CF5-1396D515C18F}"/>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Enter some commands into a file (one per line) with any text editor</a:t>
            </a:r>
          </a:p>
          <a:p>
            <a:pPr lvl="1"/>
            <a:r>
              <a:rPr lang="en-US"/>
              <a:t>Save the file the suffix .</a:t>
            </a:r>
            <a:r>
              <a:rPr lang="en-US" err="1"/>
              <a:t>py</a:t>
            </a:r>
            <a:endParaRPr lang="en-US"/>
          </a:p>
          <a:p>
            <a:pPr lvl="1"/>
            <a:r>
              <a:rPr lang="en-US"/>
              <a:t>Run the script with fme.exe</a:t>
            </a:r>
          </a:p>
        </p:txBody>
      </p:sp>
    </p:spTree>
    <p:extLst>
      <p:ext uri="{BB962C8B-B14F-4D97-AF65-F5344CB8AC3E}">
        <p14:creationId xmlns:p14="http://schemas.microsoft.com/office/powerpoint/2010/main" val="213873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a:extLst>
            <a:ext uri="{FF2B5EF4-FFF2-40B4-BE49-F238E27FC236}">
              <a16:creationId xmlns:a16="http://schemas.microsoft.com/office/drawing/2014/main" id="{2B905F7E-6E1C-0B06-6993-C4D480F3CDE7}"/>
            </a:ext>
          </a:extLst>
        </p:cNvPr>
        <p:cNvGrpSpPr/>
        <p:nvPr/>
      </p:nvGrpSpPr>
      <p:grpSpPr>
        <a:xfrm>
          <a:off x="0" y="0"/>
          <a:ext cx="0" cy="0"/>
          <a:chOff x="0" y="0"/>
          <a:chExt cx="0" cy="0"/>
        </a:xfrm>
      </p:grpSpPr>
      <p:sp>
        <p:nvSpPr>
          <p:cNvPr id="902" name="Google Shape;902;p143">
            <a:extLst>
              <a:ext uri="{FF2B5EF4-FFF2-40B4-BE49-F238E27FC236}">
                <a16:creationId xmlns:a16="http://schemas.microsoft.com/office/drawing/2014/main" id="{8AF0B2C7-034C-AE95-1BAD-A9518F7535B7}"/>
              </a:ext>
            </a:extLst>
          </p:cNvPr>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Exercise #2</a:t>
            </a:r>
            <a:endParaRPr/>
          </a:p>
        </p:txBody>
      </p:sp>
      <p:sp>
        <p:nvSpPr>
          <p:cNvPr id="903" name="Google Shape;903;p143">
            <a:extLst>
              <a:ext uri="{FF2B5EF4-FFF2-40B4-BE49-F238E27FC236}">
                <a16:creationId xmlns:a16="http://schemas.microsoft.com/office/drawing/2014/main" id="{B3C6AD38-7EDB-903C-7B6E-1B38C023C272}"/>
              </a:ext>
            </a:extLst>
          </p:cNvPr>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endParaRPr/>
          </a:p>
        </p:txBody>
      </p:sp>
      <p:pic>
        <p:nvPicPr>
          <p:cNvPr id="904" name="Google Shape;904;p143">
            <a:extLst>
              <a:ext uri="{FF2B5EF4-FFF2-40B4-BE49-F238E27FC236}">
                <a16:creationId xmlns:a16="http://schemas.microsoft.com/office/drawing/2014/main" id="{9C4AFC8E-4776-FFB5-003D-ECFCC0EB3F99}"/>
              </a:ext>
            </a:extLst>
          </p:cNvPr>
          <p:cNvPicPr preferRelativeResize="0">
            <a:picLocks noGrp="1"/>
          </p:cNvPicPr>
          <p:nvPr>
            <p:ph type="pic" idx="2"/>
          </p:nvPr>
        </p:nvPicPr>
        <p:blipFill rotWithShape="1">
          <a:blip r:embed="rId3">
            <a:alphaModFix/>
          </a:blip>
          <a:srcRect l="641" r="631"/>
          <a:stretch/>
        </p:blipFill>
        <p:spPr>
          <a:xfrm>
            <a:off x="297300" y="0"/>
            <a:ext cx="3086101" cy="5143499"/>
          </a:xfrm>
          <a:prstGeom prst="rect">
            <a:avLst/>
          </a:prstGeom>
          <a:noFill/>
          <a:ln>
            <a:noFill/>
          </a:ln>
        </p:spPr>
      </p:pic>
    </p:spTree>
    <p:extLst>
      <p:ext uri="{BB962C8B-B14F-4D97-AF65-F5344CB8AC3E}">
        <p14:creationId xmlns:p14="http://schemas.microsoft.com/office/powerpoint/2010/main" val="76003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79326-A5BC-5026-67E0-4576E2E3AA4F}"/>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A798CBE-071A-0F5A-7A11-40D89F074194}"/>
              </a:ext>
            </a:extLst>
          </p:cNvPr>
          <p:cNvSpPr>
            <a:spLocks noGrp="1"/>
          </p:cNvSpPr>
          <p:nvPr>
            <p:ph type="title"/>
          </p:nvPr>
        </p:nvSpPr>
        <p:spPr>
          <a:xfrm>
            <a:off x="724625" y="379050"/>
            <a:ext cx="6949800" cy="1523700"/>
          </a:xfrm>
        </p:spPr>
        <p:txBody>
          <a:bodyPr/>
          <a:lstStyle/>
          <a:p>
            <a:r>
              <a:rPr lang="en-US"/>
              <a:t>Python Startup Script (1/2)</a:t>
            </a:r>
          </a:p>
        </p:txBody>
      </p:sp>
      <p:sp>
        <p:nvSpPr>
          <p:cNvPr id="8" name="Text Placeholder 2">
            <a:extLst>
              <a:ext uri="{FF2B5EF4-FFF2-40B4-BE49-F238E27FC236}">
                <a16:creationId xmlns:a16="http://schemas.microsoft.com/office/drawing/2014/main" id="{E4828AE8-CF51-CD94-B7AD-87C1CA63C500}"/>
              </a:ext>
            </a:extLst>
          </p:cNvPr>
          <p:cNvSpPr>
            <a:spLocks noGrp="1"/>
          </p:cNvSpPr>
          <p:nvPr>
            <p:ph type="body" idx="1"/>
          </p:nvPr>
        </p:nvSpPr>
        <p:spPr>
          <a:xfrm>
            <a:off x="724625" y="2167950"/>
            <a:ext cx="6949800" cy="2929500"/>
          </a:xfrm>
        </p:spPr>
        <p:txBody>
          <a:bodyPr/>
          <a:lstStyle/>
          <a:p>
            <a:r>
              <a:rPr lang="en-US" b="1"/>
              <a:t>Learning Goal</a:t>
            </a:r>
            <a:r>
              <a:rPr lang="en-US"/>
              <a:t>: Use Python Startup Scripts and the </a:t>
            </a:r>
            <a:r>
              <a:rPr lang="en-US" err="1"/>
              <a:t>fmeobjects</a:t>
            </a:r>
            <a:r>
              <a:rPr lang="en-US"/>
              <a:t> logging function.</a:t>
            </a:r>
          </a:p>
          <a:p>
            <a:r>
              <a:rPr lang="en-US" b="1"/>
              <a:t>Final Workspace</a:t>
            </a:r>
            <a:r>
              <a:rPr lang="en-US"/>
              <a:t>: Exercise_2_End.fmw</a:t>
            </a:r>
          </a:p>
          <a:p>
            <a:r>
              <a:rPr lang="en-US" b="1"/>
              <a:t>Steps</a:t>
            </a:r>
            <a:r>
              <a:rPr lang="en-US"/>
              <a:t>:</a:t>
            </a:r>
          </a:p>
          <a:p>
            <a:pPr lvl="1"/>
            <a:r>
              <a:rPr lang="en-US"/>
              <a:t>Create a new Workspace and open the Python Startup Script (Navigator -&gt; Workspace Parameters -&gt; Scripting -&gt; Startup Python Script)</a:t>
            </a:r>
          </a:p>
          <a:p>
            <a:pPr lvl="1"/>
            <a:r>
              <a:rPr lang="en-US"/>
              <a:t>Import the </a:t>
            </a:r>
            <a:r>
              <a:rPr lang="en-US" err="1"/>
              <a:t>fmeobjects</a:t>
            </a:r>
            <a:r>
              <a:rPr lang="en-US"/>
              <a:t> module.</a:t>
            </a:r>
          </a:p>
          <a:p>
            <a:pPr lvl="1"/>
            <a:r>
              <a:rPr lang="en-US"/>
              <a:t>Create a new instance of the </a:t>
            </a:r>
            <a:r>
              <a:rPr lang="en-US" err="1"/>
              <a:t>FMELogFile</a:t>
            </a:r>
            <a:r>
              <a:rPr lang="en-US"/>
              <a:t> class.</a:t>
            </a:r>
            <a:br>
              <a:rPr lang="en-US"/>
            </a:br>
            <a:br>
              <a:rPr lang="en-US"/>
            </a:br>
            <a:r>
              <a:rPr lang="en-US" err="1">
                <a:latin typeface="Consolas" panose="020B0609020204030204" pitchFamily="49" charset="0"/>
              </a:rPr>
              <a:t>myLogger</a:t>
            </a:r>
            <a:r>
              <a:rPr lang="en-US">
                <a:latin typeface="Consolas" panose="020B0609020204030204" pitchFamily="49" charset="0"/>
              </a:rPr>
              <a:t> = </a:t>
            </a:r>
            <a:r>
              <a:rPr lang="en-US" err="1">
                <a:latin typeface="Consolas" panose="020B0609020204030204" pitchFamily="49" charset="0"/>
              </a:rPr>
              <a:t>fmeobjects.FMELogFile</a:t>
            </a:r>
            <a:r>
              <a:rPr lang="en-US">
                <a:latin typeface="Consolas" panose="020B0609020204030204" pitchFamily="49" charset="0"/>
              </a:rPr>
              <a:t>()</a:t>
            </a:r>
          </a:p>
          <a:p>
            <a:endParaRPr lang="en-US"/>
          </a:p>
        </p:txBody>
      </p:sp>
    </p:spTree>
    <p:extLst>
      <p:ext uri="{BB962C8B-B14F-4D97-AF65-F5344CB8AC3E}">
        <p14:creationId xmlns:p14="http://schemas.microsoft.com/office/powerpoint/2010/main" val="212830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3373-7923-06A0-CF77-064883F11AE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C41A5E1-D301-63F6-FAE1-B14D1F44F5F6}"/>
              </a:ext>
            </a:extLst>
          </p:cNvPr>
          <p:cNvSpPr>
            <a:spLocks noGrp="1"/>
          </p:cNvSpPr>
          <p:nvPr>
            <p:ph type="title"/>
          </p:nvPr>
        </p:nvSpPr>
        <p:spPr>
          <a:xfrm>
            <a:off x="724625" y="379050"/>
            <a:ext cx="6949800" cy="1523700"/>
          </a:xfrm>
        </p:spPr>
        <p:txBody>
          <a:bodyPr/>
          <a:lstStyle/>
          <a:p>
            <a:r>
              <a:rPr lang="en-US"/>
              <a:t>Python Startup Script (2/2)</a:t>
            </a:r>
          </a:p>
        </p:txBody>
      </p:sp>
      <p:sp>
        <p:nvSpPr>
          <p:cNvPr id="8" name="Text Placeholder 2">
            <a:extLst>
              <a:ext uri="{FF2B5EF4-FFF2-40B4-BE49-F238E27FC236}">
                <a16:creationId xmlns:a16="http://schemas.microsoft.com/office/drawing/2014/main" id="{7D473C6C-EE44-9FF7-3847-32C8F8D25802}"/>
              </a:ext>
            </a:extLst>
          </p:cNvPr>
          <p:cNvSpPr>
            <a:spLocks noGrp="1"/>
          </p:cNvSpPr>
          <p:nvPr>
            <p:ph type="body" idx="1"/>
          </p:nvPr>
        </p:nvSpPr>
        <p:spPr>
          <a:xfrm>
            <a:off x="724625" y="2167950"/>
            <a:ext cx="6949800" cy="2929500"/>
          </a:xfrm>
        </p:spPr>
        <p:txBody>
          <a:bodyPr/>
          <a:lstStyle/>
          <a:p>
            <a:r>
              <a:rPr lang="en-US" b="1"/>
              <a:t>Steps</a:t>
            </a:r>
            <a:r>
              <a:rPr lang="en-US"/>
              <a:t>:</a:t>
            </a:r>
          </a:p>
          <a:p>
            <a:pPr lvl="1"/>
            <a:r>
              <a:rPr lang="en-US"/>
              <a:t>Use the API documentation to find out how to use the function </a:t>
            </a:r>
            <a:r>
              <a:rPr lang="en-US" err="1"/>
              <a:t>logMessageString</a:t>
            </a:r>
            <a:r>
              <a:rPr lang="en-US"/>
              <a:t> from the </a:t>
            </a:r>
            <a:r>
              <a:rPr lang="en-US" err="1"/>
              <a:t>FMELogFile</a:t>
            </a:r>
            <a:r>
              <a:rPr lang="en-US"/>
              <a:t> class.</a:t>
            </a:r>
            <a:br>
              <a:rPr lang="en-US"/>
            </a:br>
            <a:r>
              <a:rPr lang="en-US">
                <a:hlinkClick r:id="rId2"/>
              </a:rPr>
              <a:t>https://docs.safe.com/fme/html/fmepython/api/fmeobjects/index.html</a:t>
            </a:r>
            <a:endParaRPr lang="en-US"/>
          </a:p>
          <a:p>
            <a:pPr lvl="1"/>
            <a:r>
              <a:rPr lang="en-US"/>
              <a:t>Write three (or more) log messages with different severity levels in your startup script.</a:t>
            </a:r>
          </a:p>
          <a:p>
            <a:pPr lvl="1"/>
            <a:r>
              <a:rPr lang="en-US"/>
              <a:t>Run the workspace and inspect the log file. The log messages should be right after the message: FME_BEGIN_PYTHON: evaluating python script from string...</a:t>
            </a:r>
          </a:p>
          <a:p>
            <a:pPr lvl="1"/>
            <a:endParaRPr lang="en-US"/>
          </a:p>
          <a:p>
            <a:pPr lvl="1"/>
            <a:endParaRPr lang="en-US"/>
          </a:p>
        </p:txBody>
      </p:sp>
    </p:spTree>
    <p:extLst>
      <p:ext uri="{BB962C8B-B14F-4D97-AF65-F5344CB8AC3E}">
        <p14:creationId xmlns:p14="http://schemas.microsoft.com/office/powerpoint/2010/main" val="103686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1">
          <a:extLst>
            <a:ext uri="{FF2B5EF4-FFF2-40B4-BE49-F238E27FC236}">
              <a16:creationId xmlns:a16="http://schemas.microsoft.com/office/drawing/2014/main" id="{9E0D9470-7432-20BD-DAB0-D5B1F579ACBB}"/>
            </a:ext>
          </a:extLst>
        </p:cNvPr>
        <p:cNvGrpSpPr/>
        <p:nvPr/>
      </p:nvGrpSpPr>
      <p:grpSpPr>
        <a:xfrm>
          <a:off x="0" y="0"/>
          <a:ext cx="0" cy="0"/>
          <a:chOff x="0" y="0"/>
          <a:chExt cx="0" cy="0"/>
        </a:xfrm>
      </p:grpSpPr>
      <p:sp>
        <p:nvSpPr>
          <p:cNvPr id="902" name="Google Shape;902;p143">
            <a:extLst>
              <a:ext uri="{FF2B5EF4-FFF2-40B4-BE49-F238E27FC236}">
                <a16:creationId xmlns:a16="http://schemas.microsoft.com/office/drawing/2014/main" id="{F79DB710-61DB-02FE-05E6-F711690A481F}"/>
              </a:ext>
            </a:extLst>
          </p:cNvPr>
          <p:cNvSpPr txBox="1">
            <a:spLocks noGrp="1"/>
          </p:cNvSpPr>
          <p:nvPr>
            <p:ph type="title"/>
          </p:nvPr>
        </p:nvSpPr>
        <p:spPr>
          <a:xfrm>
            <a:off x="3746350" y="1389117"/>
            <a:ext cx="4966200" cy="12498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en"/>
              <a:t>Exercise #3</a:t>
            </a:r>
            <a:endParaRPr/>
          </a:p>
        </p:txBody>
      </p:sp>
      <p:sp>
        <p:nvSpPr>
          <p:cNvPr id="903" name="Google Shape;903;p143">
            <a:extLst>
              <a:ext uri="{FF2B5EF4-FFF2-40B4-BE49-F238E27FC236}">
                <a16:creationId xmlns:a16="http://schemas.microsoft.com/office/drawing/2014/main" id="{64FE5DB3-CA2B-5BB2-FF89-044DB5B30C99}"/>
              </a:ext>
            </a:extLst>
          </p:cNvPr>
          <p:cNvSpPr txBox="1">
            <a:spLocks noGrp="1"/>
          </p:cNvSpPr>
          <p:nvPr>
            <p:ph type="subTitle" idx="1"/>
          </p:nvPr>
        </p:nvSpPr>
        <p:spPr>
          <a:xfrm>
            <a:off x="3746350" y="2791725"/>
            <a:ext cx="4134000" cy="312000"/>
          </a:xfrm>
          <a:prstGeom prst="rect">
            <a:avLst/>
          </a:prstGeom>
        </p:spPr>
        <p:txBody>
          <a:bodyPr spcFirstLastPara="1" wrap="square" lIns="0" tIns="0" rIns="0" bIns="0" anchor="ctr" anchorCtr="0">
            <a:noAutofit/>
          </a:bodyPr>
          <a:lstStyle/>
          <a:p>
            <a:pPr marL="0" lvl="0" indent="0" algn="l" rtl="0">
              <a:spcBef>
                <a:spcPts val="0"/>
              </a:spcBef>
              <a:spcAft>
                <a:spcPts val="1200"/>
              </a:spcAft>
              <a:buNone/>
            </a:pPr>
            <a:endParaRPr/>
          </a:p>
        </p:txBody>
      </p:sp>
      <p:pic>
        <p:nvPicPr>
          <p:cNvPr id="904" name="Google Shape;904;p143">
            <a:extLst>
              <a:ext uri="{FF2B5EF4-FFF2-40B4-BE49-F238E27FC236}">
                <a16:creationId xmlns:a16="http://schemas.microsoft.com/office/drawing/2014/main" id="{B92D3A4B-1728-718A-38D4-4A976469123A}"/>
              </a:ext>
            </a:extLst>
          </p:cNvPr>
          <p:cNvPicPr preferRelativeResize="0">
            <a:picLocks noGrp="1"/>
          </p:cNvPicPr>
          <p:nvPr>
            <p:ph type="pic" idx="2"/>
          </p:nvPr>
        </p:nvPicPr>
        <p:blipFill rotWithShape="1">
          <a:blip r:embed="rId3">
            <a:alphaModFix/>
          </a:blip>
          <a:srcRect l="641" r="631"/>
          <a:stretch/>
        </p:blipFill>
        <p:spPr>
          <a:xfrm>
            <a:off x="297300" y="0"/>
            <a:ext cx="3086101" cy="5143499"/>
          </a:xfrm>
          <a:prstGeom prst="rect">
            <a:avLst/>
          </a:prstGeom>
          <a:noFill/>
          <a:ln>
            <a:noFill/>
          </a:ln>
        </p:spPr>
      </p:pic>
    </p:spTree>
    <p:extLst>
      <p:ext uri="{BB962C8B-B14F-4D97-AF65-F5344CB8AC3E}">
        <p14:creationId xmlns:p14="http://schemas.microsoft.com/office/powerpoint/2010/main" val="930641803"/>
      </p:ext>
    </p:extLst>
  </p:cSld>
  <p:clrMapOvr>
    <a:masterClrMapping/>
  </p:clrMapOvr>
</p:sld>
</file>

<file path=ppt/theme/theme1.xml><?xml version="1.0" encoding="utf-8"?>
<a:theme xmlns:a="http://schemas.openxmlformats.org/drawingml/2006/main" name="Safe - Peak of Data and AI">
  <a:themeElements>
    <a:clrScheme name="Simple Light">
      <a:dk1>
        <a:srgbClr val="F55215"/>
      </a:dk1>
      <a:lt1>
        <a:srgbClr val="000000"/>
      </a:lt1>
      <a:dk2>
        <a:srgbClr val="14F550"/>
      </a:dk2>
      <a:lt2>
        <a:srgbClr val="00D7FF"/>
      </a:lt2>
      <a:accent1>
        <a:srgbClr val="F4F3ED"/>
      </a:accent1>
      <a:accent2>
        <a:srgbClr val="A95828"/>
      </a:accent2>
      <a:accent3>
        <a:srgbClr val="0A7B28"/>
      </a:accent3>
      <a:accent4>
        <a:srgbClr val="002CFA"/>
      </a:accent4>
      <a:accent5>
        <a:srgbClr val="000000"/>
      </a:accent5>
      <a:accent6>
        <a:srgbClr val="000000"/>
      </a:accent6>
      <a:hlink>
        <a:srgbClr val="00D7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e - Peak of Data">
  <a:themeElements>
    <a:clrScheme name="Simple Light">
      <a:dk1>
        <a:srgbClr val="F55215"/>
      </a:dk1>
      <a:lt1>
        <a:srgbClr val="000000"/>
      </a:lt1>
      <a:dk2>
        <a:srgbClr val="14F550"/>
      </a:dk2>
      <a:lt2>
        <a:srgbClr val="00D7FF"/>
      </a:lt2>
      <a:accent1>
        <a:srgbClr val="F4F3ED"/>
      </a:accent1>
      <a:accent2>
        <a:srgbClr val="A95828"/>
      </a:accent2>
      <a:accent3>
        <a:srgbClr val="0A7B28"/>
      </a:accent3>
      <a:accent4>
        <a:srgbClr val="002CFA"/>
      </a:accent4>
      <a:accent5>
        <a:srgbClr val="000000"/>
      </a:accent5>
      <a:accent6>
        <a:srgbClr val="000000"/>
      </a:accent6>
      <a:hlink>
        <a:srgbClr val="00D7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672219D02124D64E8702C773595F15F4" ma:contentTypeVersion="10" ma:contentTypeDescription="Ein neues Dokument erstellen." ma:contentTypeScope="" ma:versionID="cb2348bd8cac478017707315a1a98f24">
  <xsd:schema xmlns:xsd="http://www.w3.org/2001/XMLSchema" xmlns:xs="http://www.w3.org/2001/XMLSchema" xmlns:p="http://schemas.microsoft.com/office/2006/metadata/properties" xmlns:ns2="2118fb60-e6ca-4af9-9107-72328460ec3a" targetNamespace="http://schemas.microsoft.com/office/2006/metadata/properties" ma:root="true" ma:fieldsID="7c929ace226c422395916f6a6d8f6e32" ns2:_="">
    <xsd:import namespace="2118fb60-e6ca-4af9-9107-72328460ec3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18fb60-e6ca-4af9-9107-72328460ec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acecb2a3-f75d-49a1-aafb-d28fcb05aaf5"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118fb60-e6ca-4af9-9107-72328460ec3a">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0465E3-05AE-4FF3-A330-0B87EC7BAE3C}">
  <ds:schemaRefs>
    <ds:schemaRef ds:uri="2118fb60-e6ca-4af9-9107-72328460ec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C46BA0-15C7-4AE4-8770-8EBDBC115F91}">
  <ds:schemaRefs>
    <ds:schemaRef ds:uri="2118fb60-e6ca-4af9-9107-72328460ec3a"/>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3645D43-FDD3-4A4A-A3BB-7DE3337E4B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Application>Microsoft Office PowerPoint</Application>
  <PresentationFormat>On-screen Show (16:9)</PresentationFormat>
  <Slides>23</Slides>
  <Notes>9</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Safe - Peak of Data and AI</vt:lpstr>
      <vt:lpstr>Safe - Peak of Data</vt:lpstr>
      <vt:lpstr>Powering up your FME Workspaces with Python</vt:lpstr>
      <vt:lpstr>Help</vt:lpstr>
      <vt:lpstr>Exercise #1</vt:lpstr>
      <vt:lpstr>Python Basics (1/2)</vt:lpstr>
      <vt:lpstr>Python Basics (2/2)</vt:lpstr>
      <vt:lpstr>Exercise #2</vt:lpstr>
      <vt:lpstr>Python Startup Script (1/2)</vt:lpstr>
      <vt:lpstr>Python Startup Script (2/2)</vt:lpstr>
      <vt:lpstr>Exercise #3</vt:lpstr>
      <vt:lpstr>Calculate Statistics (1/3)</vt:lpstr>
      <vt:lpstr>Calculate Statistics (2/3)</vt:lpstr>
      <vt:lpstr>Calculate Statistics (3/3)</vt:lpstr>
      <vt:lpstr>Exercise #4</vt:lpstr>
      <vt:lpstr>Working with list attributes (1/3)</vt:lpstr>
      <vt:lpstr>Working with list attributes (2/3)</vt:lpstr>
      <vt:lpstr>Working with list attributes (3/3)</vt:lpstr>
      <vt:lpstr>Exercise #5</vt:lpstr>
      <vt:lpstr>FME Connection Manager (1/4)</vt:lpstr>
      <vt:lpstr>FME Connection Manager (2/4)</vt:lpstr>
      <vt:lpstr>FME Connection Manager (3/4)</vt:lpstr>
      <vt:lpstr>FME Connection Manager (4/4)</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2025-04-03T12:35:04Z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0x010100672219D02124D64E8702C773595F15F4</vt:lpwstr>
  </property>
  <property fmtid="{D5CDD505-2E9C-101B-9397-08002B2CF9AE}" pid="3" name="MSIP_Label_32bb99c8-a96e-44f6-9d32-66db5eadb91d_Enabled">
    <vt:lpwstr>true</vt:lpwstr>
  </property>
  <property fmtid="{D5CDD505-2E9C-101B-9397-08002B2CF9AE}" pid="4" name="MSIP_Label_32bb99c8-a96e-44f6-9d32-66db5eadb91d_SiteId">
    <vt:lpwstr>6e0bfede-3fcb-4518-a165-65dc14fe5620</vt:lpwstr>
  </property>
  <property fmtid="{D5CDD505-2E9C-101B-9397-08002B2CF9AE}" pid="5" name="MSIP_Label_32bb99c8-a96e-44f6-9d32-66db5eadb91d_SetDate">
    <vt:lpwstr>2025-03-27T12:59:22Z</vt:lpwstr>
  </property>
  <property fmtid="{D5CDD505-2E9C-101B-9397-08002B2CF9AE}" pid="6" name="MSIP_Label_32bb99c8-a96e-44f6-9d32-66db5eadb91d_ActionId">
    <vt:lpwstr>5e138f8f-8dcd-4e19-af95-32bbd59381a3</vt:lpwstr>
  </property>
  <property fmtid="{D5CDD505-2E9C-101B-9397-08002B2CF9AE}" pid="7" name="MSIP_Label_32bb99c8-a96e-44f6-9d32-66db5eadb91d_Name">
    <vt:lpwstr>intern</vt:lpwstr>
  </property>
  <property fmtid="{D5CDD505-2E9C-101B-9397-08002B2CF9AE}" pid="8" name="MSIP_Label_32bb99c8-a96e-44f6-9d32-66db5eadb91d_Method">
    <vt:lpwstr>Standard</vt:lpwstr>
  </property>
  <property fmtid="{D5CDD505-2E9C-101B-9397-08002B2CF9AE}" pid="9" name="MSIP_Label_32bb99c8-a96e-44f6-9d32-66db5eadb91d_ContentBits">
    <vt:lpwstr>0</vt:lpwstr>
  </property>
  <property fmtid="{D5CDD505-2E9C-101B-9397-08002B2CF9AE}" pid="10" name="MSIP_Label_32bb99c8-a96e-44f6-9d32-66db5eadb91d_Tag">
    <vt:lpwstr>10, 3, 0, 1</vt:lpwstr>
  </property>
  <property fmtid="{D5CDD505-2E9C-101B-9397-08002B2CF9AE}" pid="11" name="MediaServiceImageTags">
    <vt:lpwstr/>
  </property>
</Properties>
</file>