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58" r:id="rId5"/>
    <p:sldId id="260" r:id="rId6"/>
    <p:sldId id="259" r:id="rId7"/>
    <p:sldId id="261" r:id="rId8"/>
    <p:sldId id="262" r:id="rId9"/>
    <p:sldId id="263" r:id="rId10"/>
    <p:sldId id="265" r:id="rId11"/>
    <p:sldId id="264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vinoz Azimova" initials="SA" lastIdx="1" clrIdx="0">
    <p:extLst>
      <p:ext uri="{19B8F6BF-5375-455C-9EA6-DF929625EA0E}">
        <p15:presenceInfo xmlns:p15="http://schemas.microsoft.com/office/powerpoint/2012/main" userId="d594512da022ef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14T08:39:48.451" idx="1">
    <p:pos x="7381" y="943"/>
    <p:text>sndnx nxnsndn</p:text>
    <p:extLst>
      <p:ext uri="{C676402C-5697-4E1C-873F-D02D1690AC5C}">
        <p15:threadingInfo xmlns:p15="http://schemas.microsoft.com/office/powerpoint/2012/main" timeZoneBias="-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0C28E-E753-794E-9CF5-9CE735D3E981}" type="datetimeFigureOut">
              <a:rPr lang="en-US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3DBFD-298F-0F4F-86FE-45319B12BA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3DBFD-298F-0F4F-86FE-45319B12BA38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614407"/>
            <a:ext cx="848200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89381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4" y="2228004"/>
            <a:ext cx="4066793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2"/>
            <a:ext cx="4044825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606554"/>
            <a:ext cx="847502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7" Type="http://schemas.openxmlformats.org/officeDocument/2006/relationships/image" Target="../media/image13.jpeg" /><Relationship Id="rId2" Type="http://schemas.openxmlformats.org/officeDocument/2006/relationships/hyperlink" Target="mailto:azimovasarvinoz2007@gmail.com" TargetMode="Externa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jpeg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DF74-D0E6-A6CA-5352-5B104A1A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430" y="2149928"/>
            <a:ext cx="5453164" cy="2077357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600" b="1"/>
              <a:t>SafeStep</a:t>
            </a:r>
            <a:br>
              <a:rPr lang="en-US" sz="6600" b="1"/>
            </a:br>
            <a:r>
              <a:rPr lang="en-US" sz="6600" b="1"/>
              <a:t>       </a:t>
            </a:r>
            <a:r>
              <a:rPr lang="en-US" sz="4800" i="1"/>
              <a:t>Asistant</a:t>
            </a:r>
            <a:r>
              <a:rPr lang="en-US" sz="6600" b="1"/>
              <a:t>       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4F991942-03DA-DA5F-6F8B-CACF9CAA6E88}"/>
              </a:ext>
            </a:extLst>
          </p:cNvPr>
          <p:cNvSpPr/>
          <p:nvPr/>
        </p:nvSpPr>
        <p:spPr>
          <a:xfrm>
            <a:off x="6905170" y="800100"/>
            <a:ext cx="1828800" cy="1828800"/>
          </a:xfrm>
          <a:prstGeom prst="star5">
            <a:avLst>
              <a:gd name="adj" fmla="val 24483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C7B6-ED40-1C99-23A5-F075EE73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Traction &amp; Use Cases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0875-31A0-FE94-A2E9-6E5F9EF21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</a:t>
            </a:r>
            <a:r>
              <a:rPr lang="en-GB" b="1" dirty="0"/>
              <a:t>Pilot tested in local schools and public awareness campaigns.</a:t>
            </a:r>
          </a:p>
          <a:p>
            <a:r>
              <a:rPr lang="en-GB" b="1" dirty="0"/>
              <a:t>• Can be placed via QR codes in:</a:t>
            </a:r>
          </a:p>
          <a:p>
            <a:r>
              <a:rPr lang="en-GB" b="1" dirty="0"/>
              <a:t>   - Schools</a:t>
            </a:r>
          </a:p>
          <a:p>
            <a:r>
              <a:rPr lang="en-GB" b="1" dirty="0"/>
              <a:t>   - Universities</a:t>
            </a:r>
          </a:p>
          <a:p>
            <a:r>
              <a:rPr lang="en-GB" b="1" dirty="0"/>
              <a:t>   - Dormitories</a:t>
            </a:r>
          </a:p>
          <a:p>
            <a:r>
              <a:rPr lang="en-GB" b="1" dirty="0"/>
              <a:t>   - Parks</a:t>
            </a:r>
          </a:p>
          <a:p>
            <a:r>
              <a:rPr lang="en-GB" b="1" dirty="0"/>
              <a:t>   - Public transport stops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AA013-5113-C22B-511E-7E013874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829" y="3269140"/>
            <a:ext cx="4355276" cy="326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3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2396-DC65-C4A2-3F6C-E4CEE3EA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43" y="492300"/>
            <a:ext cx="8272212" cy="1013800"/>
          </a:xfrm>
        </p:spPr>
        <p:txBody>
          <a:bodyPr>
            <a:normAutofit/>
          </a:bodyPr>
          <a:lstStyle/>
          <a:p>
            <a:r>
              <a:rPr lang="en-GB" sz="4000" b="1" dirty="0"/>
              <a:t>Next Steps for Growth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F0A9-D912-AD1C-FC07-A85C4FA3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861651"/>
            <a:ext cx="8272211" cy="3678303"/>
          </a:xfrm>
        </p:spPr>
        <p:txBody>
          <a:bodyPr/>
          <a:lstStyle/>
          <a:p>
            <a:r>
              <a:rPr lang="en-US" b="1" dirty="0"/>
              <a:t>• Partner with schools, NGOs, and safety organizations.</a:t>
            </a:r>
          </a:p>
          <a:p>
            <a:r>
              <a:rPr lang="en-US" b="1" dirty="0"/>
              <a:t>• Launch national awareness campaign (online + offline).</a:t>
            </a:r>
          </a:p>
          <a:p>
            <a:r>
              <a:rPr lang="en-US" b="1" dirty="0"/>
              <a:t>• Add AI alert detection, offline QR triggers, and mobile interface.</a:t>
            </a:r>
          </a:p>
          <a:p>
            <a:r>
              <a:rPr lang="en-US" b="1" dirty="0"/>
              <a:t>• Seek seed funding to scale across Central Asia.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FDB81-14CA-1EDF-EA84-4FE8E539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44" y="3944168"/>
            <a:ext cx="3928290" cy="2330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EC967B-478A-DD05-CDB6-44A36C3BA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05" y="3944168"/>
            <a:ext cx="4156363" cy="233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7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C65C-6263-E8D9-96CA-B8F53F2F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083" y="622226"/>
            <a:ext cx="8272212" cy="1013800"/>
          </a:xfrm>
        </p:spPr>
        <p:txBody>
          <a:bodyPr>
            <a:normAutofit/>
          </a:bodyPr>
          <a:lstStyle/>
          <a:p>
            <a:r>
              <a:rPr lang="en-GB" sz="4400" b="1" dirty="0"/>
              <a:t>Meet  the  Team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6BB3-8564-6CC7-0153-14FB639CA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6" y="927666"/>
            <a:ext cx="8272211" cy="3678303"/>
          </a:xfrm>
        </p:spPr>
        <p:txBody>
          <a:bodyPr/>
          <a:lstStyle/>
          <a:p>
            <a:r>
              <a:rPr lang="en-GB" b="1" dirty="0"/>
              <a:t>Project Lead: </a:t>
            </a:r>
            <a:r>
              <a:rPr lang="en-GB" b="1" dirty="0" err="1"/>
              <a:t>Sarvinoz</a:t>
            </a:r>
            <a:r>
              <a:rPr lang="en-GB" b="1" dirty="0"/>
              <a:t> </a:t>
            </a:r>
            <a:r>
              <a:rPr lang="en-GB" b="1" dirty="0" err="1"/>
              <a:t>Azimova</a:t>
            </a:r>
            <a:endParaRPr lang="en-GB" b="1" dirty="0"/>
          </a:p>
          <a:p>
            <a:r>
              <a:rPr lang="en-GB" b="1" dirty="0"/>
              <a:t>Email: </a:t>
            </a:r>
            <a:r>
              <a:rPr lang="en-GB" b="1" dirty="0">
                <a:hlinkClick r:id="rId2"/>
              </a:rPr>
              <a:t>azimovasarvinoz2007@gmail.com</a:t>
            </a:r>
            <a:endParaRPr lang="en-GB" b="1" dirty="0"/>
          </a:p>
          <a:p>
            <a:r>
              <a:rPr lang="en-GB" b="1" dirty="0"/>
              <a:t>Telegram Bot: @SafeStepAssistantbot</a:t>
            </a:r>
          </a:p>
          <a:p>
            <a:r>
              <a:rPr lang="en-GB" b="1" dirty="0"/>
              <a:t>Supported by: </a:t>
            </a:r>
            <a:r>
              <a:rPr lang="en-GB" b="1" dirty="0" err="1"/>
              <a:t>ChatGPT</a:t>
            </a:r>
            <a:r>
              <a:rPr lang="en-GB" b="1" dirty="0"/>
              <a:t> (AI Assistant), </a:t>
            </a:r>
            <a:r>
              <a:rPr lang="en-GB" b="1" dirty="0" err="1"/>
              <a:t>Replit</a:t>
            </a:r>
            <a:r>
              <a:rPr lang="en-GB" b="1" dirty="0"/>
              <a:t>,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err="1"/>
              <a:t>Vercel</a:t>
            </a:r>
            <a:r>
              <a:rPr lang="en-GB" b="1" dirty="0"/>
              <a:t>, GitHub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389748-F91A-F1A6-C784-ED5B6AA9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88" y="4140378"/>
            <a:ext cx="3344711" cy="1350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A63973-A060-9CE2-380B-CACAAC8AA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891" y="4482412"/>
            <a:ext cx="2255804" cy="2303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A78D4-7602-CADC-E3A5-D0D36CA0F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671" y="3619156"/>
            <a:ext cx="1470447" cy="2164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75450-51C3-6322-4EF7-DB0246E7C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0421" y="5889300"/>
            <a:ext cx="4012990" cy="692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0715A-50F0-B5FA-2A6E-0985303B15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5695" y="2107104"/>
            <a:ext cx="2778515" cy="41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8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41D4-959F-A428-3295-63006939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544" y="550289"/>
            <a:ext cx="8272212" cy="1013800"/>
          </a:xfrm>
        </p:spPr>
        <p:txBody>
          <a:bodyPr>
            <a:normAutofit/>
          </a:bodyPr>
          <a:lstStyle/>
          <a:p>
            <a:r>
              <a:rPr lang="en-GB" sz="4400" b="1" dirty="0"/>
              <a:t>Thank You!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F04C-9117-FB97-7579-57714B614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125" y="550289"/>
            <a:ext cx="8272211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Join us to build a safer, smarter world.</a:t>
            </a:r>
          </a:p>
          <a:p>
            <a:pPr marL="0" indent="0">
              <a:buNone/>
            </a:pPr>
            <a:r>
              <a:rPr lang="en-GB" sz="2800" b="1" dirty="0"/>
              <a:t>#StepToSafety with </a:t>
            </a:r>
            <a:r>
              <a:rPr lang="en-GB" sz="2800" b="1" dirty="0" err="1"/>
              <a:t>SafeStep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B38CE-F4C5-73E3-EA40-B7E5CE42F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1" y="2930769"/>
            <a:ext cx="3810000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8B9EF-6E13-3201-C074-A9094B82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999" y="3347293"/>
            <a:ext cx="3817212" cy="319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B8EE-E28A-7A8B-56FE-6F2ABFC6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356073"/>
            <a:ext cx="8272212" cy="7603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950" b="1" i="1"/>
              <a:t>About Safestep ….</a:t>
            </a:r>
            <a:endParaRPr lang="en-US" sz="495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D8568-A7FF-4DA6-FA01-6BD5E23479A0}"/>
              </a:ext>
            </a:extLst>
          </p:cNvPr>
          <p:cNvSpPr txBox="1"/>
          <p:nvPr/>
        </p:nvSpPr>
        <p:spPr>
          <a:xfrm>
            <a:off x="3886200" y="2743200"/>
            <a:ext cx="1371600" cy="13716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endParaRPr lang="en-US" sz="135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B3139B-FD2F-34CB-AEA5-BC3C129C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12" y="2415781"/>
            <a:ext cx="8010073" cy="41791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</a:rPr>
              <a:t>SafeStep:</a:t>
            </a:r>
            <a:r>
              <a:rPr lang="en-US" sz="2400">
                <a:solidFill>
                  <a:schemeClr val="tx1"/>
                </a:solidFill>
              </a:rPr>
              <a:t> is a trustful system which helps users to save proofs securely. Our system helps users as soon as we get a signal from them. All your emergency data is stored safely and accessible only to trusted contacts when you need help</a:t>
            </a:r>
            <a:r>
              <a:rPr lang="en-US" sz="140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accent5"/>
                </a:solidFill>
              </a:rPr>
              <a:t>Founder:</a:t>
            </a:r>
            <a:r>
              <a:rPr lang="en-US" sz="2400">
                <a:solidFill>
                  <a:schemeClr val="tx1"/>
                </a:solidFill>
              </a:rPr>
              <a:t> Azimova Sarvinoz</a:t>
            </a:r>
            <a:endParaRPr lang="en-US" sz="2400">
              <a:solidFill>
                <a:schemeClr val="accent5"/>
              </a:solidFill>
            </a:endParaRPr>
          </a:p>
          <a:p>
            <a:r>
              <a:rPr lang="en-US" sz="2400">
                <a:solidFill>
                  <a:schemeClr val="accent5"/>
                </a:solidFill>
              </a:rPr>
              <a:t>Location:</a:t>
            </a:r>
            <a:r>
              <a:rPr lang="en-US" sz="2400">
                <a:solidFill>
                  <a:schemeClr val="tx1"/>
                </a:solidFill>
              </a:rPr>
              <a:t> Uzbekistan </a:t>
            </a:r>
            <a:endParaRPr lang="en-US" sz="2400">
              <a:solidFill>
                <a:schemeClr val="accent5"/>
              </a:solidFill>
            </a:endParaRPr>
          </a:p>
          <a:p>
            <a:r>
              <a:rPr lang="en-US" sz="2400">
                <a:solidFill>
                  <a:schemeClr val="accent5"/>
                </a:solidFill>
              </a:rPr>
              <a:t>Platform: </a:t>
            </a:r>
            <a:r>
              <a:rPr lang="en-US" sz="2400">
                <a:solidFill>
                  <a:schemeClr val="tx1"/>
                </a:solidFill>
              </a:rPr>
              <a:t>Mobile app/ Telegram bot</a:t>
            </a:r>
            <a:endParaRPr lang="en-US" sz="2400">
              <a:solidFill>
                <a:schemeClr val="accent5"/>
              </a:solidFill>
            </a:endParaRPr>
          </a:p>
          <a:p>
            <a:r>
              <a:rPr lang="en-US">
                <a:solidFill>
                  <a:schemeClr val="accent5"/>
                </a:solidFill>
              </a:rPr>
              <a:t>Telegram bot: </a:t>
            </a:r>
            <a:r>
              <a:rPr lang="en-US" b="1">
                <a:solidFill>
                  <a:schemeClr val="accent5"/>
                </a:solidFill>
              </a:rPr>
              <a:t>@SafeStepAssistantbot</a:t>
            </a:r>
          </a:p>
          <a:p>
            <a:r>
              <a:rPr lang="en-US">
                <a:solidFill>
                  <a:schemeClr val="accent5"/>
                </a:solidFill>
              </a:rPr>
              <a:t>Mobile app: </a:t>
            </a:r>
            <a:r>
              <a:rPr lang="en-US" b="1">
                <a:solidFill>
                  <a:schemeClr val="accent5"/>
                </a:solidFill>
              </a:rPr>
              <a:t>https://safestep-site.vercel.app/</a:t>
            </a:r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5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96CC6C-6467-90BD-5C60-935990CB6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055" y="2349500"/>
            <a:ext cx="4032945" cy="381907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A5DBF1-76A0-79E9-AAB0-7529B25F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67428"/>
            <a:ext cx="4101981" cy="4064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4094BA-93F3-AD0F-31DA-AEE14DD6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5"/>
            <a:ext cx="8245463" cy="1066773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/>
              <a:t>Slogan: </a:t>
            </a:r>
            <a:r>
              <a:rPr lang="en-US" sz="4000" i="1"/>
              <a:t>Safety iN every step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126172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0CCA-40AF-D66E-E2DB-C7ECDE2B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18848"/>
            <a:ext cx="8272212" cy="1013800"/>
          </a:xfr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/>
              <a:t>Problem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B20B-2EF3-0EB4-89D1-0FFF881B1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8694"/>
            <a:ext cx="9144000" cy="1022841"/>
          </a:xfrm>
          <a:solidFill>
            <a:schemeClr val="bg1"/>
          </a:solidFill>
          <a:ln>
            <a:solidFill>
              <a:schemeClr val="accent1">
                <a:lumMod val="25000"/>
                <a:lumOff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When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you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feel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unsafe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who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do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you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call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when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you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can’t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even</a:t>
            </a:r>
            <a:r>
              <a:rPr lang="en-US" sz="2400">
                <a:solidFill>
                  <a:schemeClr val="accent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accent1">
                    <a:lumMod val="50000"/>
                    <a:lumOff val="50000"/>
                  </a:schemeClr>
                </a:solidFill>
              </a:rPr>
              <a:t>talk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5AA1A-CE8B-B4A4-AC30-05C12A2F9CE4}"/>
              </a:ext>
            </a:extLst>
          </p:cNvPr>
          <p:cNvSpPr txBox="1"/>
          <p:nvPr/>
        </p:nvSpPr>
        <p:spPr>
          <a:xfrm>
            <a:off x="8505232" y="19668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BE1DBB-950A-A290-6B14-D115BB7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15904"/>
              </p:ext>
            </p:extLst>
          </p:nvPr>
        </p:nvGraphicFramePr>
        <p:xfrm>
          <a:off x="435892" y="3265714"/>
          <a:ext cx="8517606" cy="2993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202">
                  <a:extLst>
                    <a:ext uri="{9D8B030D-6E8A-4147-A177-3AD203B41FA5}">
                      <a16:colId xmlns:a16="http://schemas.microsoft.com/office/drawing/2014/main" val="4008163823"/>
                    </a:ext>
                  </a:extLst>
                </a:gridCol>
                <a:gridCol w="2839202">
                  <a:extLst>
                    <a:ext uri="{9D8B030D-6E8A-4147-A177-3AD203B41FA5}">
                      <a16:colId xmlns:a16="http://schemas.microsoft.com/office/drawing/2014/main" val="3098855513"/>
                    </a:ext>
                  </a:extLst>
                </a:gridCol>
                <a:gridCol w="2839202">
                  <a:extLst>
                    <a:ext uri="{9D8B030D-6E8A-4147-A177-3AD203B41FA5}">
                      <a16:colId xmlns:a16="http://schemas.microsoft.com/office/drawing/2014/main" val="1630837473"/>
                    </a:ext>
                  </a:extLst>
                </a:gridCol>
              </a:tblGrid>
              <a:tr h="2993571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Millions face domestic violence and abuse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Fear and sitigma prevent seeking help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Victimis lack discreet, accesible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71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3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E314-C6DB-051C-4C5B-1876B1D8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According to statistics 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A8369-4193-5CE4-B74B-50115AF1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13" y="-583490"/>
            <a:ext cx="8272211" cy="6858000"/>
          </a:xfrm>
        </p:spPr>
        <p:txBody>
          <a:bodyPr/>
          <a:lstStyle/>
          <a:p>
            <a:r>
              <a:rPr lang="en-GB" dirty="0"/>
              <a:t>  1 in 3 women globally face physical or sexual violence (UN Women, 2023).</a:t>
            </a:r>
          </a:p>
          <a:p>
            <a:r>
              <a:rPr lang="en-GB" dirty="0"/>
              <a:t>• In Uzbekistan, safety-related incidents have increased by 27% in the past 2 years (</a:t>
            </a:r>
            <a:r>
              <a:rPr lang="en-GB" dirty="0" err="1"/>
              <a:t>Stat.uz</a:t>
            </a:r>
            <a:r>
              <a:rPr lang="en-GB" dirty="0"/>
              <a:t>).</a:t>
            </a:r>
          </a:p>
          <a:p>
            <a:r>
              <a:rPr lang="en-GB" dirty="0"/>
              <a:t>• There is no fast, discreet, and localized emergency alert system.</a:t>
            </a:r>
          </a:p>
          <a:p>
            <a:r>
              <a:rPr lang="en-GB" dirty="0"/>
              <a:t>• Most current solutions require downloading apps, which is a barrier.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500B-1637-4DAD-483B-CFB1CA20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32" y="4216584"/>
            <a:ext cx="4486742" cy="22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0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AF0B-0295-16A8-003D-7401ECBB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Our Solution – </a:t>
            </a:r>
            <a:r>
              <a:rPr lang="en-GB" sz="4000" dirty="0" err="1"/>
              <a:t>SafeStep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8B6B-7D09-4857-8E18-80E0FB17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62" y="1902106"/>
            <a:ext cx="8272211" cy="3678303"/>
          </a:xfrm>
        </p:spPr>
        <p:txBody>
          <a:bodyPr/>
          <a:lstStyle/>
          <a:p>
            <a:r>
              <a:rPr lang="en-GB" sz="2400" dirty="0"/>
              <a:t>• Instant digital alert through Google Form.</a:t>
            </a:r>
          </a:p>
          <a:p>
            <a:r>
              <a:rPr lang="en-GB" sz="2400" dirty="0"/>
              <a:t>• Connected to Telegram bot for real-time notification.</a:t>
            </a:r>
          </a:p>
          <a:p>
            <a:r>
              <a:rPr lang="en-GB" sz="2400" dirty="0"/>
              <a:t>• Sends user data + location to trusted contact.</a:t>
            </a:r>
          </a:p>
          <a:p>
            <a:r>
              <a:rPr lang="en-GB" sz="2400" dirty="0"/>
              <a:t>• No installation needed – works in any browser.</a:t>
            </a:r>
          </a:p>
          <a:p>
            <a:r>
              <a:rPr lang="en-GB" sz="2400" dirty="0"/>
              <a:t>• Easy to customize and scale for schools, dorms, public places.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47A8-62B8-3B55-E2F5-8DEB60B1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Market Gap &amp; Why </a:t>
            </a:r>
            <a:r>
              <a:rPr lang="en-US" sz="3200" dirty="0" err="1"/>
              <a:t>SafeStep</a:t>
            </a:r>
            <a:r>
              <a:rPr lang="en-US" sz="3200" dirty="0"/>
              <a:t> is 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AF981-B91F-2722-8AD3-8E667EFF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• No such product exists in Uzbekistan or Central Asia.</a:t>
            </a:r>
          </a:p>
          <a:p>
            <a:r>
              <a:rPr lang="en-US" dirty="0"/>
              <a:t>• Global apps (like </a:t>
            </a:r>
            <a:r>
              <a:rPr lang="en-US" dirty="0" err="1"/>
              <a:t>bSafe</a:t>
            </a:r>
            <a:r>
              <a:rPr lang="en-US" dirty="0"/>
              <a:t> or </a:t>
            </a:r>
            <a:r>
              <a:rPr lang="en-US" dirty="0" err="1"/>
              <a:t>Noonlight</a:t>
            </a:r>
            <a:r>
              <a:rPr lang="en-US" dirty="0"/>
              <a:t>) are:</a:t>
            </a:r>
          </a:p>
          <a:p>
            <a:r>
              <a:rPr lang="en-US" dirty="0"/>
              <a:t>   - Not localized</a:t>
            </a:r>
          </a:p>
          <a:p>
            <a:r>
              <a:rPr lang="en-US" dirty="0"/>
              <a:t>   - Require installation or subscription</a:t>
            </a:r>
          </a:p>
          <a:p>
            <a:r>
              <a:rPr lang="en-US" dirty="0"/>
              <a:t>   - Not connected to local platforms like Telegram</a:t>
            </a:r>
          </a:p>
          <a:p>
            <a:r>
              <a:rPr lang="en-US" dirty="0"/>
              <a:t>• </a:t>
            </a:r>
            <a:r>
              <a:rPr lang="en-US" dirty="0" err="1"/>
              <a:t>SafeStep</a:t>
            </a:r>
            <a:r>
              <a:rPr lang="en-US" dirty="0"/>
              <a:t> is:</a:t>
            </a:r>
          </a:p>
          <a:p>
            <a:r>
              <a:rPr lang="en-US" dirty="0"/>
              <a:t>   ✅ Telegram based</a:t>
            </a:r>
          </a:p>
          <a:p>
            <a:r>
              <a:rPr lang="en-US" dirty="0"/>
              <a:t>   ✅ No app needed</a:t>
            </a:r>
          </a:p>
          <a:p>
            <a:r>
              <a:rPr lang="en-US" dirty="0"/>
              <a:t>   ✅ Customizable</a:t>
            </a:r>
          </a:p>
          <a:p>
            <a:r>
              <a:rPr lang="en-US" dirty="0"/>
              <a:t>   ✅ Fast and free to use</a:t>
            </a:r>
          </a:p>
        </p:txBody>
      </p:sp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59632288-0337-5A4E-F51A-B63584B9DFFE}"/>
              </a:ext>
            </a:extLst>
          </p:cNvPr>
          <p:cNvSpPr/>
          <p:nvPr/>
        </p:nvSpPr>
        <p:spPr>
          <a:xfrm>
            <a:off x="5785722" y="4183157"/>
            <a:ext cx="2432304" cy="1225296"/>
          </a:xfrm>
          <a:prstGeom prst="ribbon2">
            <a:avLst>
              <a:gd name="adj1" fmla="val 0"/>
              <a:gd name="adj2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8 Points 4">
            <a:extLst>
              <a:ext uri="{FF2B5EF4-FFF2-40B4-BE49-F238E27FC236}">
                <a16:creationId xmlns:a16="http://schemas.microsoft.com/office/drawing/2014/main" id="{0283841A-4D96-484C-6C8B-C04C8491ACF2}"/>
              </a:ext>
            </a:extLst>
          </p:cNvPr>
          <p:cNvSpPr/>
          <p:nvPr/>
        </p:nvSpPr>
        <p:spPr>
          <a:xfrm>
            <a:off x="6495117" y="4329013"/>
            <a:ext cx="954366" cy="826476"/>
          </a:xfrm>
          <a:prstGeom prst="star8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8DAC-0E82-5ECB-5D04-130C4DC0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726134"/>
            <a:ext cx="8100637" cy="808523"/>
          </a:xfrm>
        </p:spPr>
        <p:txBody>
          <a:bodyPr>
            <a:normAutofit/>
          </a:bodyPr>
          <a:lstStyle/>
          <a:p>
            <a:r>
              <a:rPr lang="en-GB" sz="4000" b="1" dirty="0"/>
              <a:t>Feature Comparison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88D8-DCEE-99F0-EBF0-2BCC15D6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07" y="509958"/>
            <a:ext cx="8272211" cy="3678303"/>
          </a:xfrm>
        </p:spPr>
        <p:txBody>
          <a:bodyPr>
            <a:normAutofit/>
          </a:bodyPr>
          <a:lstStyle/>
          <a:p>
            <a:r>
              <a:rPr lang="en-GB" sz="2400" b="1" dirty="0"/>
              <a:t>How </a:t>
            </a:r>
            <a:r>
              <a:rPr lang="en-GB" sz="2400" b="1" dirty="0" err="1"/>
              <a:t>SafeStep</a:t>
            </a:r>
            <a:r>
              <a:rPr lang="en-GB" sz="2400" b="1" dirty="0"/>
              <a:t> outperforms other apps in usability and localization.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36334-4F08-ACCC-93D5-A5A8AD7A4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81" y="3370132"/>
            <a:ext cx="8100637" cy="320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5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2D094-4F8A-1E48-8896-915C6DD6455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295740" y="1830399"/>
            <a:ext cx="9008119" cy="251779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• </a:t>
            </a:r>
            <a:r>
              <a:rPr lang="en-GB" sz="2800" dirty="0" err="1"/>
              <a:t>SafeStep</a:t>
            </a:r>
            <a:r>
              <a:rPr lang="en-GB" sz="2800" dirty="0"/>
              <a:t> contributes to:</a:t>
            </a:r>
          </a:p>
          <a:p>
            <a:r>
              <a:rPr lang="en-GB" sz="2800" dirty="0"/>
              <a:t>   - SDG 5: Gender Equality</a:t>
            </a:r>
          </a:p>
          <a:p>
            <a:r>
              <a:rPr lang="en-GB" sz="2800" dirty="0"/>
              <a:t>   - SDG 16: Peace, Justice and Strong Institutions</a:t>
            </a:r>
          </a:p>
          <a:p>
            <a:r>
              <a:rPr lang="en-GB" sz="2800" dirty="0"/>
              <a:t>• Promotes safety among youth and women in digital spaces.</a:t>
            </a:r>
          </a:p>
          <a:p>
            <a:r>
              <a:rPr lang="en-GB" sz="2800" dirty="0"/>
              <a:t>• Enables authorities and schools to respond faster to threats.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B9BD9-F234-AEA8-7DCA-B48A7E19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6" y="503687"/>
            <a:ext cx="7221407" cy="1014984"/>
          </a:xfrm>
        </p:spPr>
        <p:txBody>
          <a:bodyPr>
            <a:normAutofit/>
          </a:bodyPr>
          <a:lstStyle/>
          <a:p>
            <a:r>
              <a:rPr lang="en-GB" sz="4000" b="1" dirty="0"/>
              <a:t>Social Impact &amp; SDGs</a:t>
            </a:r>
            <a:endParaRPr lang="en-US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23236-9806-B819-FCB3-4B84EAC5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33" y="4340202"/>
            <a:ext cx="6508972" cy="251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322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SafeStep        Asistant       </vt:lpstr>
      <vt:lpstr>About Safestep ….</vt:lpstr>
      <vt:lpstr>Slogan: Safety iN every step</vt:lpstr>
      <vt:lpstr>Problem …</vt:lpstr>
      <vt:lpstr>According to statistics </vt:lpstr>
      <vt:lpstr>Our Solution – SafeStep</vt:lpstr>
      <vt:lpstr>Market Gap &amp; Why SafeStep is Unique</vt:lpstr>
      <vt:lpstr>Feature Comparison</vt:lpstr>
      <vt:lpstr>Social Impact &amp; SDGs</vt:lpstr>
      <vt:lpstr>Traction &amp; Use Cases</vt:lpstr>
      <vt:lpstr>Next Steps for Growth</vt:lpstr>
      <vt:lpstr>Meet  the  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SafeStep        Asistant       </dc:title>
  <dc:creator>Sarvinoz Azimova</dc:creator>
  <cp:lastModifiedBy>Sarvinoz Azimova</cp:lastModifiedBy>
  <cp:revision>6</cp:revision>
  <dcterms:created xsi:type="dcterms:W3CDTF">2025-07-14T03:37:59Z</dcterms:created>
  <dcterms:modified xsi:type="dcterms:W3CDTF">2025-07-20T19:42:13Z</dcterms:modified>
</cp:coreProperties>
</file>