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3"/>
  </p:normalViewPr>
  <p:slideViewPr>
    <p:cSldViewPr snapToGrid="0">
      <p:cViewPr varScale="1">
        <p:scale>
          <a:sx n="115" d="100"/>
          <a:sy n="115" d="100"/>
        </p:scale>
        <p:origin x="7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F955E-E546-70C1-5425-C505BDA14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81309-8BB0-6EA9-4F22-3335D26CA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078F93-DC96-811F-0D7A-2B1CDF771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31BF-FC09-CF4D-B5DC-9621E96B9C2E}" type="datetimeFigureOut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904E1-A457-5B5C-4121-B300584F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97FD3-DE09-86A3-8683-48B85969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6A1E-4735-964C-9DA8-705ADA4367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588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EDAB8-2A93-1685-A787-0D928158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A3802-D03C-CF6A-533A-1150B3E65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CF5593-3F1D-6C9F-F3DA-148B78536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31BF-FC09-CF4D-B5DC-9621E96B9C2E}" type="datetimeFigureOut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EC3D58-398A-DE9D-E6B9-DAF77F92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23D7A-99C6-04CF-C568-F85D0BCC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6A1E-4735-964C-9DA8-705ADA4367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478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E88AF9-182C-0008-3F18-5C7F84F73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291091-A900-68B9-1CEF-E754571DF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26D66-0A04-E935-675C-1764C5AA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31BF-FC09-CF4D-B5DC-9621E96B9C2E}" type="datetimeFigureOut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18AE53-F56A-4F6A-63AE-D258A597C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32F7BB-318A-8AF8-783D-C17691FED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6A1E-4735-964C-9DA8-705ADA4367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716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0545C-F5F4-C9EC-F205-CB6CCF11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0C850-2B19-AAC9-C9D7-A9D613D6F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DE035-A7C0-2F9A-D1AC-E495B55C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31BF-FC09-CF4D-B5DC-9621E96B9C2E}" type="datetimeFigureOut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9C934-57E4-D85F-E3E3-113D797E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6EDCF-D934-4344-B41A-C74223E5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6A1E-4735-964C-9DA8-705ADA4367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47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F07CF-243F-938B-AEA9-539223B8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3CB8C1-823C-73E7-0024-F02E7413C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BE2C25-560A-D043-1975-BCE99DF1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31BF-FC09-CF4D-B5DC-9621E96B9C2E}" type="datetimeFigureOut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8D3838-5A4F-89C0-7E25-5FD4E168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BAB02-2D5C-4CCF-2891-4F9A320F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6A1E-4735-964C-9DA8-705ADA4367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47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4FFD5-5DBC-E2C3-EE6F-407CE9BA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8E1A5-4E7B-2293-990A-DD9FAA2C2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57A54C-AD51-41CB-F4A4-0D2AA5B06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CDFA2-0BEA-54EB-5513-0ECDB1E4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31BF-FC09-CF4D-B5DC-9621E96B9C2E}" type="datetimeFigureOut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AC2336-23F0-EA1F-ABF0-37E68391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6524AB-E61E-A17A-4571-BC97DB5D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6A1E-4735-964C-9DA8-705ADA4367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983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6EAB7-05E4-781A-72E3-60A94D4F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852FED-9D47-0634-A7F4-1E2676D68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BB5F62-984A-028D-C374-F2283320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6D644D-9DE6-A3D0-AD65-666E44175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148642-E9F8-F4A8-CC68-A326F2FA8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C69069-E9DB-7CF0-2F99-079C97D6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31BF-FC09-CF4D-B5DC-9621E96B9C2E}" type="datetimeFigureOut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D79176-CCDB-6092-7950-C75C63B3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41D43D-D7D9-874A-A99F-57ACE794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6A1E-4735-964C-9DA8-705ADA4367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960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18BF2-0B94-E010-0DEE-9AC86A8B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F09FA5-9BF3-BCDB-49B0-5F0A5E7A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31BF-FC09-CF4D-B5DC-9621E96B9C2E}" type="datetimeFigureOut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CCCD20-CA37-5588-8510-1B3C7ADD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63AA18-96FF-3128-9AF6-2B79DDDC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6A1E-4735-964C-9DA8-705ADA4367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391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31ECD2-00B1-1106-7A83-85FE8901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31BF-FC09-CF4D-B5DC-9621E96B9C2E}" type="datetimeFigureOut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208591-3402-3925-D60B-80E1D56BD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8DAF44-63D3-CDC7-279B-523C6BE6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6A1E-4735-964C-9DA8-705ADA4367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286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1A517-6977-8CA8-75B0-584688DD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1AB72E-0990-8B6E-B776-C94C7D67F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0E4139-024D-6F03-D499-6D653FCF2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A2E7C0-89A1-A429-4DE2-47A0F39B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31BF-FC09-CF4D-B5DC-9621E96B9C2E}" type="datetimeFigureOut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41B7CE-B56C-CE8A-9106-291AAE84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C4CD6E-EE71-A7BD-B37F-2FA1C464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6A1E-4735-964C-9DA8-705ADA4367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241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F53E8-D8D8-8BDC-A9B1-5F8203153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BF6648-6C1C-84D4-887B-FF01C8263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96E0E7-EAC0-950F-4C0B-82E299997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A6C6AD-F4DF-7A07-8F75-05429691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31BF-FC09-CF4D-B5DC-9621E96B9C2E}" type="datetimeFigureOut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76591B-FEFA-CFAE-A694-5DB17707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0F7ABB-1355-E867-6EEC-3E66BECE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6A1E-4735-964C-9DA8-705ADA4367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856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648EFD-1D9E-2C79-5FEC-6C6D7384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B6DD83-D07B-14CA-34C9-A70899CD6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2C66B-C878-FFF6-56B9-A023133FA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6731BF-FC09-CF4D-B5DC-9621E96B9C2E}" type="datetimeFigureOut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BE4903-5DA2-9FFE-BCE8-4AB4085F7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A3387-087C-7D2F-4935-13C1ECE4E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256A1E-4735-964C-9DA8-705ADA4367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344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23138-6D8D-5B91-70E4-0B18CC83B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1892A9-980C-3B4E-B77A-5E361E05D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4022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Gordon Li</dc:creator>
  <cp:lastModifiedBy>Gordon Li</cp:lastModifiedBy>
  <cp:revision>1</cp:revision>
  <dcterms:created xsi:type="dcterms:W3CDTF">2024-06-10T14:50:26Z</dcterms:created>
  <dcterms:modified xsi:type="dcterms:W3CDTF">2024-06-10T14:50:44Z</dcterms:modified>
</cp:coreProperties>
</file>