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3" r:id="rId2"/>
    <p:sldId id="282" r:id="rId3"/>
    <p:sldId id="271" r:id="rId4"/>
    <p:sldId id="260" r:id="rId5"/>
    <p:sldId id="274" r:id="rId6"/>
    <p:sldId id="275" r:id="rId7"/>
    <p:sldId id="258" r:id="rId8"/>
    <p:sldId id="263" r:id="rId9"/>
    <p:sldId id="276" r:id="rId10"/>
    <p:sldId id="277" r:id="rId11"/>
    <p:sldId id="265" r:id="rId12"/>
    <p:sldId id="266" r:id="rId13"/>
    <p:sldId id="272" r:id="rId14"/>
    <p:sldId id="267" r:id="rId15"/>
    <p:sldId id="278" r:id="rId16"/>
    <p:sldId id="279" r:id="rId17"/>
    <p:sldId id="280" r:id="rId18"/>
    <p:sldId id="268" r:id="rId19"/>
    <p:sldId id="270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84D07-084D-4595-AB91-1A31FAFBEACB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3C68C-68F1-418A-B6D0-947A84E2B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35309-11AB-406F-BFBA-F017BF4868F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7659-F683-49C5-A6D5-9B4E76315670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8489-F9CC-44CF-B858-00A1F8207091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9521-5CC3-480D-A9E7-91033DBFB8C0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68E4-FAAA-4FEB-9B70-9DB4999B99D8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955-E58B-4A65-8C97-622CEA7B88C1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528-863D-4F1A-81C2-A6BE2DE2D660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20C2-9CE2-4355-AE4E-12FF46D40AFB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93A-0233-4713-B494-10E53FE5E279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CC66-30EB-4F80-8915-13310C5D43D5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C56A-1092-4C87-8808-FCCD4795E633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352-2B52-4C6A-BD29-A840C399BF6C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D486-99E3-462C-AC20-1353B3B40C3B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276600"/>
            <a:ext cx="8077200" cy="1524000"/>
          </a:xfrm>
        </p:spPr>
        <p:txBody>
          <a:bodyPr>
            <a:noAutofit/>
          </a:bodyPr>
          <a:lstStyle/>
          <a:p>
            <a:r>
              <a:rPr lang="en-US" sz="3200" b="1" cap="all" dirty="0" smtClean="0">
                <a:solidFill>
                  <a:srgbClr val="0047D6"/>
                </a:solidFill>
              </a:rPr>
              <a:t/>
            </a:r>
            <a:br>
              <a:rPr lang="en-US" sz="3200" b="1" cap="all" dirty="0" smtClean="0">
                <a:solidFill>
                  <a:srgbClr val="0047D6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SRI ESHWAR COLLEGE OF </a:t>
            </a:r>
            <a:r>
              <a:rPr lang="en-US" sz="3200" b="1" cap="all" dirty="0" smtClean="0">
                <a:solidFill>
                  <a:srgbClr val="FF0000"/>
                </a:solidFill>
              </a:rPr>
              <a:t>ENGINEERING</a:t>
            </a:r>
            <a:r>
              <a:rPr lang="en-US" sz="3200" b="1" cap="all" dirty="0" smtClean="0">
                <a:solidFill>
                  <a:srgbClr val="FF0000"/>
                </a:solidFill>
              </a:rPr>
              <a:t/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 academic year: 2016-17 </a:t>
            </a:r>
            <a:r>
              <a:rPr lang="en-US" sz="3200" b="1" cap="all" dirty="0" smtClean="0">
                <a:solidFill>
                  <a:srgbClr val="FF0000"/>
                </a:solidFill>
              </a:rPr>
              <a:t/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department: 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section:</a:t>
            </a:r>
            <a:r>
              <a:rPr lang="en-US" sz="3600" b="1" cap="all" dirty="0" smtClean="0">
                <a:solidFill>
                  <a:srgbClr val="FF0000"/>
                </a:solidFill>
              </a:rPr>
              <a:t/>
            </a:r>
            <a:br>
              <a:rPr lang="en-US" sz="36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0047D6"/>
                </a:solidFill>
              </a:rPr>
              <a:t/>
            </a:r>
            <a:br>
              <a:rPr lang="en-US" sz="3200" b="1" cap="all" dirty="0" smtClean="0">
                <a:solidFill>
                  <a:srgbClr val="0047D6"/>
                </a:solidFill>
              </a:rPr>
            </a:br>
            <a:endParaRPr lang="en-US" sz="3200" b="1" cap="all" dirty="0" smtClean="0">
              <a:solidFill>
                <a:srgbClr val="0047D6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029200"/>
            <a:ext cx="7772400" cy="762000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cap="all" dirty="0" smtClean="0">
                <a:solidFill>
                  <a:srgbClr val="FF0000"/>
                </a:solidFill>
                <a:latin typeface="+mj-lt"/>
              </a:rPr>
              <a:t>FINAL YEAR PROJECT REVIEW </a:t>
            </a:r>
            <a:r>
              <a:rPr lang="en-US" b="1" cap="all" dirty="0" smtClean="0">
                <a:solidFill>
                  <a:srgbClr val="FF0000"/>
                </a:solidFill>
                <a:latin typeface="+mj-lt"/>
              </a:rPr>
              <a:t>– 1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cap="all" dirty="0" smtClean="0">
                <a:solidFill>
                  <a:srgbClr val="FF0000"/>
                </a:solidFill>
                <a:latin typeface="+mj-lt"/>
              </a:rPr>
              <a:t>Date of review:</a:t>
            </a:r>
            <a:endParaRPr lang="en-US" b="1" cap="all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4274" name="AutoShape 2" descr="data:image/jpeg;base64,/9j/4AAQSkZJRgABAQAAAQABAAD/2wCEAAkGBhQRERQUEhQWFBQVFhQWFhUYFxQVFxcYFhgaFBUVGBcXGyYeGBojGRUZHy8gJCcpLCwsFh4xNTAqNSYrLCkBCQoKDgwOGg8PGi4iHyUqLyotNSkvMCosLC0xNSs2KjU0LCkwNSwsMTQqNSwsNC0sLCw0KSwtLCwtLC8sKSwsLP/AABEIALYAkAMBIgACEQEDEQH/xAAcAAABBQEBAQAAAAAAAAAAAAAAAQQFBgcDAgj/xABHEAACAAMFAwYJDAADCQAAAAABAgADEQQFEiExBkFREyIyYXGyBzNCUnKBkaGxFBYXI1Rjc5KiwdHSU2KCFSQ0Q0Th4vDx/8QAGwEAAgMBAQEAAAAAAAAAAAAABAYAAwUBAgf/xAA2EQABBAEBBAcHBAEFAAAAAAABAAIDEQQxBRIhQRMUM1FScZEiMkJhgaHwU7HB0QYVIzRDYv/aAAwDAQACEQMRAD8A2yCCPFonBFZjooJPYBUxFF7giofSlY/vPyGD6UrH95+Qxf1aXwlD9ah8QVvhYp/0pWP738hg+lKx/efkMTq0vhKnWofEFYbXeolPhYHMVBGfujtIvCW/RYdmh9kU62bbWW1FEl4w9TTEpAz1FfVARCznZ2Rgzlj22NRyP5a08eOLIj3mH5Kw3jfoWqy8zvbcOzjDi43LSqk1JLVJir0h/J2ml2WT9YrkVJJVcQHbSBtn5z8jLHSGuBoK3IibFFwVpgiofSlY/vPyGD6UrH97+Qw39Wl8JWP1qHxBW+CKh9KVj+9/IYPpSsf3v5DE6tL4Sp1qHxBW+CKh9KVj+9/IYPpSsf3v5DE6tL4Sp1qHxBW+CInZ/aeTbQ5k4uYQDiGHpAkfCJaKnNLTR1VzXBwtuiIa3t4ib+G/dMOoa3t4ib+G/dMcGoUd7pXz8gyHYIWkImg7BDiz2GZM8WjN1gZe05Q0ukbG23kAfMpTawuNNF+S4UgMO590TkFWlOB2V9tNIao9CDrTcdI8smZILjcHeRtddG5hp4rzCtWytx0+umDM9AcB538RZ4o3ztn8VH+kQ6sO1U1WUzqGWxINBSlKZ++EDamxdo5UjsiSj3AHl8k1YW0cSBgiZY7yVbzDe02+XL6bqvUTn7NYW02sJLaZWoClq+qojNCxJJOZOZPXGdsTYvXy5z3Fobw+qM2ltLqga1osnipa/J9nc1khg28gAIfVxiJpBBH03GgGPGIwSa7zZSXNKZXl5AF9yKQUgggi1UikFIIIlqLSfBD0LT6UvumNBjPvBF0LT6UvumNChczO2cmTC7FqSGt7eIm/hv3TDqGt6+Im/hv3TAw1CKd7pWN7LXGJ3PmDmLQAecevqEXRUAFAKDcOERey1PksunA17a5xLQm7czZcjLeHng00B3UtHZmNHFA0t1IslEVrai41Kmagoy9IDRhx7RFlhpeswCRNJ0wN7xQe+Bdl5UuPlMdGdSAfmFfmwMmhcH9yzqWhYgAVJIAHEnSJi+rIEl0H/LncnXjWSjH3iHWyF01blmGQyTrO89gj3OTlJc4H7cg/NLeX8QI+l/6g2TMdG3Rg4+Z/oJMGKWYwedXHh5BQ63w/IGScwSKHgN69kMDClaZHUZHtGsIY14YY4gTGKs36oCSR763jpwRBBBFqqRBBBEURBBBEUWk+CLoWn0pfdMaFGe+CLoWn0pfdMaFC7mds5MuF2LUkNb28RN/DfumHLzANTTtyhnek5TIm0YH6t9480wIHNB4lFuB3Ssc2Zv4SOY/i2oQfNO89hi6SZ6uAVIYcQaxnEm7ZrUpKmHIeQ3xpElYtl7QTXxXWWz9imKNs7Mwp3mYzBjjrzv6Dig9nZuTE0RiMuH7fXRXWdPVBVmCjiTSIz5JMt5worCzg1ZqUMw8Fr5PXHiwbKopBmEzXypi0B6h/MaLZ5ARQq6DKMPZ+JB0hMLi4j4qoDyH8n0WxNJK9oEgoHld359yqnybk6Lhw0FANMoqVi/4S1vwtUg+xzX3NGnXtZw0sneuY/cRRVusyrlmselMblfVUBfcAfXGtsnEOPJK0m73fPjaA2i/pWsoVQd/FKqX3Kw2iYP8ANX25/GGJiU2kH15PFVPtERcOGE7ex2E9wSvKKeUQQQQUqkQQQRFEQQQRFFpPgi6Fp9KX3TGhRnvgi6Fp9KX3TGhQu5nbOTLhdi1IYjr2saclMbCMSoxB6wCR8IkYaXsPqJv4b90wE6NsnB4tGFxaCQssu3bINQTlwnLnDMesaiLHLmBgCpBB0IzEZ/dTyHAl2iqCnNnLqnU40ZfeIs93bP2qysDLpabO9M5ZBoPOC6g57qwJtb/Hod0yY/snWjofIqjZ+1JeDZfaHeNR5hTtaRabNaA6hh/8PCKybO3mt7DDqx2CbXm1QcTl7t8LOzJ5ceQgMJtbuQxrxZNUpq1jEMG9teobz/7xiI20lAXfOAFAEFBwApSJiy2XANak6sdTEXtmP9xtHoH9oc8Zp6QOcKJr6LGyK6NwHcVmO0MvmyJm4ywp7QAf3Psj3cez4mjHMqF3AZE8TXcIkZNj5exIu8KMPaun8euH1yuDITdQYSN4IyIPXAmRtOSDEdFEac15afkLNf0slmO18oc7Qi03nbMSWFACp3EE/vrFUt1iaS5RtRoeI3GNBio7WTAZygahaH1kmnsjn+P7QyJMjopHbwo68aUzYWNZvAUVCQQsJD0shEEEERcWk+CLoWn0pfdMaFGe+CLoWn0pfdMaFC5mds5MuF2LUkNb28RN/DfumHUNb28RN/DfumBhqEU7Qr59TQdgiSuq/p9mP1MwqN6nNT/pOUQpteWQ4R6lTix1AhqIDhR4pTbvN4jgtcuDa+ZOkhnVMQJBoCBUb6Vh5MvmYdKDsH8xTdhweSmZkjlNMqdERcbpsmN67lz9e4R8u2i/IGe/HjcavgnrD3HYrZHDjSsQiF20P+42j0D+0PnvRQ4T37geERm3b0sE7rAHtIEMuJKySQBhujRQGS0tjcT3Kn7LvWzjqZh76w5tFldSXkkYj0kbov19TdcReyU76uaPNIPtH/jHfZS2Y5OEmpQ79aHMfvGNnY8keRPM3RrhY7w5Z0MjSxjTzB+yb22/rQopyBQ+dznHqIFIrkxmJJapJ1JrWLFbdraEiWtaGmInX1D+YjX2zmg9GUf9Lf3hh2dHkQMtmO0X/wCqJ9b/AHQc5Y80Xk/RMJdndslRm7FJ+EdplgKeMIT/AC1q35Rp646zdo50wdPCOCjD74YExtxnIf2lN8uJ9UG7cGnFKxG7/vCQQQWFUVpPgi6Fp9KX3TGhRnvgi6Fp9KX3TGhQuZnbOTLhdi1JDW9fETfw37ph1DW9fETfw37pgYahFO90r54+TAjhkI8mx9cd00HYIcWWyGa6ourGnZxMNL3tY0vdoOKVGBziGjVPLr2YtjorSGoHzADspPXSlIfFL2kVQO/XheUR74vFmIkIFl64QteAG4dfExEXrfcuQOcaudFGp7eA64+fDbc8027FE17ie7ly4ptOzooo7fIWgfNVQzbzH+KfUhj1fV4XmZNLSJolMRUsgAJ1GYHGGttv6dMbFjK0rQLkB/MaLtVPRrPIkTWo05KqT5yqvszYQxN6TEAfJEwXrujiO/01WUNzI3gx7uHiOvcsvuudaQzCRWpAqKLoK019IxysdsnSicDYScjp74l9nyZdpCsKNzlI66V/aI60pR3HBmHvMaDd2Sd8ZaKLWm+/XVZhtrAedkeSW2XBPRcbgFTvU4qdZpoOuGaWUb84mbBf0yUMOTr5rbuww1tlpV2qqBOIBJB/iLMd2SHFkzRXIjSvJcfuEW0psBSFhYSDkOiCCCOKLSfBF0LT6UvumNCjPfBF0LT6UvumNChdzO2cmXC7FqSGt7eIm/hv3TDqGt7eIm/hv3TAw1CKd7pXz6unqi57KXRyama+TMOaDlhXj6/2iFuK6lI5afzZK0pXyzwA3j4wt9bSNO5qcyXw3t28OyCNpGbPPU8Y0343cvL5lZGH0eKBkS6/CP5UpfW1YWqSCCd76gejx7YqsyYWJLEknUnMx5gjS2fsyDAZuxDjzPMoPKzJcl288/Tkjk8XNGpy9uUWrwj20PahLGklAvrPOI+EVqyT8ExHIrgZWpxwkMB7oS0T2mOzuasxLMeJJqYNLN54cdAD91SH0wt76UhZbQJjozMFmoRQnITANxO5uB31jjfkjBPmDiaj15/GsMTDu8J/KCW1anBhPUVy+FD64EEBiyGvb7pBFd3MKwyB8ZB11800gggjQQqIIIIiiIIII4otJ8EXQtPpS+6Y0KM98EXQtPpS+6Y0KF3M7ZyZcLsWryIjb2tfMmKoxURi3AChqCeNIcWzlDRU5ta4m4DgOuOdtswSzzQv+HM7ScJzJjNt0j9xvAcz/SNIDW2Vh1vvNpxFaBR0UGSqOoQ1jymg7BHuHGKJkTQxgoJRe9zzvONlTF3bLPNlrNaZKko74JZmNhxtpQAdkR94XZMkTHlzFoya0zFNQa8DFw2dlTfkkoYFtkiZMo0kLz5BqauGrx+OREPbBZ1s1ovES35TBIRlLnlCDzjhJPSplAXWXNc4aosY7XNbytUNruIlcqWSmLBgr9ZXjhppDm5Nn5lr5Qy2lqJQVnLsVADVpnQ+aYmrXajNuku5BdrVVjQCtddOyO3g7UmXbgEEwmVKAlnRz9Zzdf3ix0rujc7na8NiaZGtOhFqs3ldRksq8pKmlgaci/KDhQ0GR6o9XTccy0zhJQBXIJ59VFBrurFpuiXOlWwH5GkgmS/1asAzAavLNTVxkN26JixSWW8bKXcuGkTsONQk1QMOU3ic8vXHh2U5or5X+UvbcZpN/OlmXIsPJbPTI59nGEwngdaaHXh2xef9uMLJYLTNbEy2pwzGlcHPVhluw/ARYv8AZErF8n5uITvlgOWnLEkezLsjpyyzVv4NVG4ofofw6LJVlMTQKxPAKSfhCBDnkctcjl28Iv1z2iZNS1WlC5VrQKS5IVZjDIKWc5qmGlR6USM9xLtd5OgUEWeSwyBGLn5036CIctwNV+cFwYoIBv8AOKy9hTXKEjpabS0x2dzVnOJjQCpO+gyjnBw+aCK0nwRdC0+lL7pjQoz3wRdC0+lL7pjQoXcztnJkwuxakhreviJv4b90w6hveMstKmACpKOAOJKkAQK3UIt2hXz2mg7BHuJhdirbT/hn/R/aF+Zdt+zTP0f2hoE0fiHqlToZPCfRPbvlyuSkqJiS1fCJswTCs0OXIIABzGGmowgZx1k2GyqjAzAGYPiJmBmUlJRAqpAejNM3Z5xGjYq2/Zn/AEf2hfmVbfsz/o/tAxaz9T7okF/6f2Kk22es7cqJcx2VBiA5VCBzZpx5ZNUouWR50MrVd9nl2iSkqewlv4xxMXQHI1Xo1ro2kcl2PtwqBZ5oB1AKgHtAbOPPzKtv2Z/0f2jrS2+Mlrjg46R19Cul9LKlylMpy03lKkmbjdF5JSUBXcHJFRvEStuslmmWmYWmcmooJbJNQFgS1STjYkCgyNNYhfmVbfsz/o/tC/Mu2/Zpn6P7RKj8YU/3L9z7FSjXBZ1WWHmELMU0LTFIr9TVlHkn61/ZHKbd1mwzGFofEFGEcspIybsxCqgYR53XDJtj7eaVs8000qVNOoVbKE+ZVt+zP+j+0eQG85P2Xfa5R/Yp/Mu2ySmIScxXFJFBNSjBppRmbDqoSjUOlY9C6bO5OGc7OR0ROXn82YwQEjIAouZr0ojvmVbfsz/o/tCpsbblNRZ5gPEFQfaGjtN16Tj9FBv/AKfDyKj75saybRNlqSVRioJoTQcaQziaOxduP/TTPan9oX5lW37M/wCj+0ECVgFFw9UOYn37p9Crd4IuhafSl90xoUUnwaXNOs6z+WltLxMhFaZ0BroT1RdRGBlOBmcQmHDBbCAURA3ttXLlIzqrOFzNMsvXE80UG0ScaMvnKR7RGBtDNfjvjA0J4/ZacMQka7vUpbdqmRS3NVRvoWOegHExG2jbIgKcbkMK1VclANCWyyzNIgRbuXkKiK/KKEYnDTNCCQC2VeEeLRYJjygqo+FhN5rOAQzGqu+nXlAzIyf+TIQbPOuHL+15dKf+ptiu6+KmLRtFNM5EV5gAmYWbyTzCSvqyMCbWnCzEzQFAZanpKThxKOFeMM/kM3lBkuDlBMJrnmuFlp2k5w3styOqYSqAjklxYiSyq+JjnkuQ0pHk9W3BbzwA+I95v6/suAz7xput8vKlN2bahy4Ws0E0rXRSRiwt10jhYts5hksTNIdULVZObStAchzgMtIZzbDMNpxquHi4agdcJAVlrm2LfHA3a+BVwnKTKQ0ocy4LjI7gKx6Y6CgGv1o+9da3qo4y2bbpY09FaJO2JL8njQuK1FCMxrC2zbcynRDKDVzJDUoCwXIHU1OkVewEvMFEIwzpswvTIjnKoB36/phpfNqKzix6ctgEUqSuAjN8h53wi6ESDJDA8n2bonny0/AvEkg6HeIr2vsr/bNs0lAF5bnE2EBaMdCch2CHNi2rkzVxAOozFGWhy1yik34avIAmCWcTsHy3LTysvKjha5rCbIQTqlwVdhlkDVWFMgTmI5BkzyQtAI3jZs3oL7l6kDGSO8IocK50tHF+SfO9zfxHmdtLZ06U1VyJzxaClTpuqPbGctbZoRpomVx4gsugOHnYFKjfQaw0t81mTn4iVl2kAsuFiPqqEjdw9UXwy5JPtltXXC7teJHRgeyDa1U35J8/3N/Ecn2glDTEfUf3jN514zqzmUtQcqOiMKlOiVbeTQ1rBMxFxKmTWKlgcVQp56FlFRuqpjhdl83NHkCT810SRcgSr/M2mGirn1kfAQynX3NbfhHUP3MUqRNHygMHHOZCrEHHMQrhoBlzagkxZhGLtKbIiLWmS7F93FHYvRyAnd0Pmrw0VexXKXAJYAe+CCNbPiZJLGHixR/hDwuLWkhScjZ6UBnU+ug90OkumUPIHrz+MEEHR4cDAKYFW6R5NWui2BB5I9gj0bGnmr7BCQRcIYx8I9F43j3ry13Sz5C+wRza55R8geqo+EEEeXY8R1aPRTfd3ptK2YkKuFAygac5jrn5VY5TNmkPlH1gGCCB34cDnWWiyvbZXgVaaW3Y9XpiwuN2JawybZBVFAEHR0xL0DVdNKEwQRm5EDYhTLA8yrmv3jbgL8kxmbLoMZp0615zZVOI4fNzzyji1xy8OE4jzXWpYkkOQWJPHKEgjGmyZmmg8+qMZBGfhC7JcCMzNvYMCMRpzhRiBuJA1h8uyauCCEIYIDUsahK4fZUwsEXwPfIQXOPqq5WNYOACkbPssopUgBchhAyHARJyLllLnTF6WcEEMkWFA3ju2fnx/dBPkdp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"/>
            <a:ext cx="478971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Key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Block Diagram (or) Circuit Diagram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Explanation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Feasibility Analysis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Expected Outcome (or) 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Results </a:t>
            </a:r>
            <a:r>
              <a:rPr lang="en-US" b="1" dirty="0" smtClean="0">
                <a:solidFill>
                  <a:srgbClr val="FF0000"/>
                </a:solidFill>
              </a:rPr>
              <a:t>and Discussion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Competitions Targeted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Mitsubishi</a:t>
            </a:r>
          </a:p>
          <a:p>
            <a:r>
              <a:rPr lang="en-US" dirty="0" smtClean="0"/>
              <a:t>NI</a:t>
            </a:r>
          </a:p>
          <a:p>
            <a:r>
              <a:rPr lang="en-US" dirty="0" smtClean="0"/>
              <a:t>TI</a:t>
            </a:r>
          </a:p>
          <a:p>
            <a:r>
              <a:rPr lang="en-US" dirty="0" err="1" smtClean="0"/>
              <a:t>ICTACT</a:t>
            </a:r>
            <a:endParaRPr lang="en-US" dirty="0" smtClean="0"/>
          </a:p>
          <a:p>
            <a:r>
              <a:rPr lang="en-US" dirty="0" smtClean="0"/>
              <a:t>Project Competitions from other Colleges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 smtClean="0">
                <a:solidFill>
                  <a:srgbClr val="FF0000"/>
                </a:solidFill>
              </a:rPr>
              <a:t>this project </a:t>
            </a:r>
            <a:r>
              <a:rPr lang="en-US" dirty="0" smtClean="0">
                <a:solidFill>
                  <a:srgbClr val="FF0000"/>
                </a:solidFill>
              </a:rPr>
              <a:t>will </a:t>
            </a:r>
            <a:r>
              <a:rPr lang="en-US" dirty="0" smtClean="0">
                <a:solidFill>
                  <a:srgbClr val="FF0000"/>
                </a:solidFill>
              </a:rPr>
              <a:t>be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converted </a:t>
            </a:r>
            <a:r>
              <a:rPr lang="en-US" dirty="0" smtClean="0">
                <a:solidFill>
                  <a:srgbClr val="FF0000"/>
                </a:solidFill>
              </a:rPr>
              <a:t>into commercial product?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Journal Publications related to </a:t>
            </a:r>
            <a:r>
              <a:rPr lang="en-US" dirty="0" smtClean="0">
                <a:solidFill>
                  <a:srgbClr val="FF0000"/>
                </a:solidFill>
              </a:rPr>
              <a:t>the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Work Schedule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References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5 Recent journal paper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Title of the project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4572000" cy="1066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Guide Name</a:t>
            </a:r>
          </a:p>
          <a:p>
            <a:pPr algn="l"/>
            <a:r>
              <a:rPr lang="en-US" dirty="0" err="1" smtClean="0"/>
              <a:t>Dr.C.Venkatesh</a:t>
            </a:r>
            <a:endParaRPr lang="en-US" dirty="0" smtClean="0"/>
          </a:p>
          <a:p>
            <a:pPr algn="l"/>
            <a:r>
              <a:rPr lang="en-US" dirty="0" err="1" smtClean="0"/>
              <a:t>Asso.Prof</a:t>
            </a:r>
            <a:r>
              <a:rPr lang="en-US" dirty="0" smtClean="0"/>
              <a:t>/</a:t>
            </a:r>
            <a:r>
              <a:rPr lang="en-US" dirty="0" err="1" smtClean="0"/>
              <a:t>ECE</a:t>
            </a:r>
            <a:r>
              <a:rPr lang="en-US" dirty="0" smtClean="0"/>
              <a:t> Dept.</a:t>
            </a:r>
          </a:p>
          <a:p>
            <a:pPr algn="l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14400" y="167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Batch Members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6934200" cy="6857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b="1" dirty="0" smtClean="0">
                <a:solidFill>
                  <a:srgbClr val="3366FF"/>
                </a:solidFill>
              </a:rPr>
              <a:t>Queries? </a:t>
            </a:r>
            <a:endParaRPr lang="en-US" sz="4400" b="1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Presentation Outline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and Address of Company and External Guide details (If Applicable)</a:t>
            </a:r>
          </a:p>
          <a:p>
            <a:r>
              <a:rPr lang="en-US" dirty="0" smtClean="0"/>
              <a:t>Abstract</a:t>
            </a:r>
          </a:p>
          <a:p>
            <a:r>
              <a:rPr lang="en-US" dirty="0" smtClean="0"/>
              <a:t>Literature Survey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Expected Outcome</a:t>
            </a:r>
          </a:p>
          <a:p>
            <a:r>
              <a:rPr lang="en-US" dirty="0" smtClean="0"/>
              <a:t>Execution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Abstract of the project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FF0000"/>
                </a:solidFill>
              </a:rPr>
              <a:t/>
            </a:r>
            <a:br>
              <a:rPr lang="en-US" sz="4900" b="1" dirty="0" smtClean="0">
                <a:solidFill>
                  <a:srgbClr val="FF0000"/>
                </a:solidFill>
              </a:rPr>
            </a:br>
            <a:r>
              <a:rPr lang="en-US" sz="4900" b="1" dirty="0" smtClean="0">
                <a:solidFill>
                  <a:srgbClr val="FF0000"/>
                </a:solidFill>
              </a:rPr>
              <a:t>Literature Survey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 lvl="0"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Chenggao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Han, Hashimoto, T &amp;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Suehiro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N (2010), “Constellation-rotated vector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OFDM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its performance analysis over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rayleigh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fading channels”, IEEE Trans.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Commun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vol.58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pp. 828-838. 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paper title format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Minimum three lines about above mentioned  paper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518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 slide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 papers- Maximum of 2 slides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 lvl="0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Chenggao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Han, Hashimoto, T &amp;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Suehiro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N (2010), “Constellation-rotated vector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OFDM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its performance analysis over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rayleigh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fading channels”, IEEE Trans.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Commun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vol.58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pp. 828-838. 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paper title format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Minimum three lines about above mentioned  paper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518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 slide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 papers- Maximum of 2 slides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Objectives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 (Cont’d..)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380</Words>
  <Application>Microsoft Office PowerPoint</Application>
  <PresentationFormat>On-screen Show (4:3)</PresentationFormat>
  <Paragraphs>91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SRI ESHWAR COLLEGE OF ENGINEERING  academic year: 2016-17  department:  section:  </vt:lpstr>
      <vt:lpstr>Title of the project </vt:lpstr>
      <vt:lpstr>Presentation Outline</vt:lpstr>
      <vt:lpstr>Abstract of the project</vt:lpstr>
      <vt:lpstr> Literature Survey  </vt:lpstr>
      <vt:lpstr>Literature Survey (Cont’d..)</vt:lpstr>
      <vt:lpstr>Objectives</vt:lpstr>
      <vt:lpstr>Introduction</vt:lpstr>
      <vt:lpstr>Introduction (Cont’d..)</vt:lpstr>
      <vt:lpstr>Key Skills</vt:lpstr>
      <vt:lpstr>Block Diagram (or) Circuit Diagram</vt:lpstr>
      <vt:lpstr>Explanation</vt:lpstr>
      <vt:lpstr>Feasibility Analysis</vt:lpstr>
      <vt:lpstr>Expected Outcome (or)  Results and Discussion</vt:lpstr>
      <vt:lpstr>Competitions Targeted </vt:lpstr>
      <vt:lpstr>How this project will be converted into commercial product?</vt:lpstr>
      <vt:lpstr>Journal Publications related to the Project</vt:lpstr>
      <vt:lpstr>Work Schedule</vt:lpstr>
      <vt:lpstr>References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USER</cp:lastModifiedBy>
  <cp:revision>12</cp:revision>
  <dcterms:created xsi:type="dcterms:W3CDTF">2016-02-17T03:44:51Z</dcterms:created>
  <dcterms:modified xsi:type="dcterms:W3CDTF">2017-02-03T11:05:38Z</dcterms:modified>
</cp:coreProperties>
</file>