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6" r:id="rId4"/>
    <p:sldId id="260" r:id="rId5"/>
    <p:sldId id="263" r:id="rId6"/>
    <p:sldId id="272" r:id="rId7"/>
    <p:sldId id="273" r:id="rId8"/>
    <p:sldId id="277" r:id="rId9"/>
    <p:sldId id="278" r:id="rId10"/>
    <p:sldId id="279" r:id="rId11"/>
    <p:sldId id="280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9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9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486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86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5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1/24/2019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528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2018-19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            department: computer science and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section: c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FINAL YEAR PROJECT REVIEW – </a:t>
            </a: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1</a:t>
            </a:r>
            <a:endParaRPr lang="en-US" b="1" cap="all" dirty="0" smtClean="0">
              <a:solidFill>
                <a:srgbClr val="FF0000"/>
              </a:solidFill>
              <a:latin typeface="+mj-lt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of </a:t>
            </a: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review:25-01-2019</a:t>
            </a:r>
            <a:endParaRPr lang="en-US" b="1" cap="all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48603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715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486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Phases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 1: Install Raspberry Pi in 64 bit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2: Create a database with authorized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faces.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3: Install Open CV using Python to detect objects.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Thus rather than acting out after something bad has happened or just be constantly paranoid about what may occur. This proposes a better option to be constantly vigilant.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0487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Queries?</a:t>
            </a:r>
          </a:p>
        </p:txBody>
      </p:sp>
      <p:sp>
        <p:nvSpPr>
          <p:cNvPr id="1048718" name="Subtitle 10487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9" name="Footer Placeholder 10487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720" name="Slide Number Placeholder 10487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305800" cy="25375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SMART  SURVEILLANCE USING RASPBERRY PI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4572000" cy="1066800"/>
          </a:xfrm>
        </p:spPr>
        <p:txBody>
          <a:bodyPr>
            <a:normAutofit fontScale="96875" lnSpcReduction="10000"/>
          </a:bodyPr>
          <a:lstStyle/>
          <a:p>
            <a:pPr algn="l"/>
            <a:r>
              <a:rPr lang="en-US" dirty="0" smtClean="0"/>
              <a:t>       </a:t>
            </a:r>
            <a:endParaRPr lang="en-US" sz="3800" dirty="0" smtClean="0"/>
          </a:p>
          <a:p>
            <a:pPr algn="l"/>
            <a:r>
              <a:rPr lang="en-US" dirty="0" smtClean="0"/>
              <a:t>    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048616" name="Subtitle 2"/>
          <p:cNvSpPr txBox="1"/>
          <p:nvPr/>
        </p:nvSpPr>
        <p:spPr>
          <a:xfrm>
            <a:off x="914400" y="2448977"/>
            <a:ext cx="4800600" cy="2206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Batch Members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1.SUVATHI.V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2.TAMIL SELVAN.M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3.VANDHANA.M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4.VANDHANA.S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4861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Presentation 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Components and Requirements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Existing Resources</a:t>
            </a:r>
          </a:p>
          <a:p>
            <a:r>
              <a:rPr lang="en-US" dirty="0" smtClean="0"/>
              <a:t>Phases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Safety is a big concern in major parts of the world. The basic concept of </a:t>
            </a:r>
            <a:r>
              <a:rPr lang="en-US" sz="2800" dirty="0" smtClean="0"/>
              <a:t>the project is </a:t>
            </a:r>
            <a:r>
              <a:rPr lang="en-US" sz="2800" dirty="0" smtClean="0"/>
              <a:t>to safeguard a particular measured physical area using </a:t>
            </a:r>
            <a:r>
              <a:rPr lang="en-US" sz="2800" dirty="0" smtClean="0"/>
              <a:t>security camera. </a:t>
            </a:r>
            <a:r>
              <a:rPr lang="en-US" sz="2800" dirty="0" smtClean="0"/>
              <a:t>Using the concept of Internet Of Things, a </a:t>
            </a:r>
            <a:r>
              <a:rPr lang="en-US" sz="2800" dirty="0" smtClean="0"/>
              <a:t>surveillance camera</a:t>
            </a:r>
            <a:r>
              <a:rPr lang="en-US" sz="2800" dirty="0" smtClean="0"/>
              <a:t> </a:t>
            </a:r>
            <a:r>
              <a:rPr lang="en-US" sz="2800" dirty="0" smtClean="0"/>
              <a:t>is built with </a:t>
            </a:r>
            <a:r>
              <a:rPr lang="en-US" sz="2800" dirty="0" smtClean="0"/>
              <a:t>raspberry pi zero and the raspberry pi camera module</a:t>
            </a:r>
            <a:r>
              <a:rPr lang="en-US" sz="2800" dirty="0" smtClean="0"/>
              <a:t>. </a:t>
            </a:r>
            <a:r>
              <a:rPr lang="en-US" sz="2800" dirty="0" smtClean="0"/>
              <a:t>It alerts the user whenever there is an intrusion immediately thereby preventing any inconveniences.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Safeguard a particular facility.</a:t>
            </a:r>
          </a:p>
          <a:p>
            <a:r>
              <a:rPr lang="en-US" dirty="0" smtClean="0"/>
              <a:t>Provide security using face recognition and </a:t>
            </a:r>
            <a:r>
              <a:rPr lang="en-US" dirty="0" smtClean="0"/>
              <a:t>object</a:t>
            </a:r>
            <a:r>
              <a:rPr lang="en-US" dirty="0" smtClean="0"/>
              <a:t> </a:t>
            </a:r>
            <a:r>
              <a:rPr lang="en-US" dirty="0" smtClean="0"/>
              <a:t>detection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Alert the facility on account of any malicious movement.</a:t>
            </a:r>
            <a:endParaRPr lang="en-US" dirty="0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0487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Hardware 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706" name="Content Placeholder 1048705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lstStyle/>
          <a:p>
            <a:r>
              <a:rPr lang="en-US" dirty="0"/>
              <a:t>Raspberry </a:t>
            </a:r>
            <a:r>
              <a:rPr lang="en-US" dirty="0" smtClean="0"/>
              <a:t>pi zero wireless</a:t>
            </a:r>
          </a:p>
          <a:p>
            <a:r>
              <a:rPr lang="en-US" dirty="0" smtClean="0"/>
              <a:t>Raspberry pi camera module</a:t>
            </a:r>
          </a:p>
          <a:p>
            <a:r>
              <a:rPr lang="en-US" dirty="0" smtClean="0"/>
              <a:t>GSM module</a:t>
            </a:r>
          </a:p>
          <a:p>
            <a:r>
              <a:rPr lang="en-US" dirty="0" smtClean="0"/>
              <a:t>SD Card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48707" name="Footer Placeholder 104870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708" name="Slide Number Placeholder 10487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0487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Components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8710" name="Content Placeholder 104870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endParaRPr lang="en-US" dirty="0" smtClean="0"/>
          </a:p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1048711" name="Footer Placeholder 10487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1048712" name="Slide Number Placeholder 10487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Motivation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secured facility which is under constant watch.</a:t>
            </a:r>
          </a:p>
          <a:p>
            <a:r>
              <a:rPr lang="en-US" dirty="0" smtClean="0"/>
              <a:t>To alert the user on account of any possible intrusion.</a:t>
            </a:r>
          </a:p>
          <a:p>
            <a:r>
              <a:rPr lang="en-US" dirty="0" smtClean="0"/>
              <a:t>Safeguard the facility under owner’s absence.</a:t>
            </a:r>
          </a:p>
          <a:p>
            <a:r>
              <a:rPr lang="en-US" dirty="0" smtClean="0"/>
              <a:t>Prevent emergencies.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Existing Resources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Surveillances are better known for capturing the present activity of a facility and even live streaming.</a:t>
            </a:r>
          </a:p>
          <a:p>
            <a:r>
              <a:rPr lang="en-US" dirty="0" smtClean="0"/>
              <a:t>The proposed system is to alert the user at THAT time of any intrusion by making a call or sending a mail when intrusion occurs.</a:t>
            </a:r>
          </a:p>
          <a:p>
            <a:r>
              <a:rPr lang="en-US" dirty="0" smtClean="0"/>
              <a:t>The owner knows better about the happening around their facility.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Review 1 Version -00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369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SRI ESHWAR COLLEGE OF ENGINEERING  academic year: 2018-19              department: computer science and engineering section: c  </vt:lpstr>
      <vt:lpstr>SMART  SURVEILLANCE USING RASPBERRY PI</vt:lpstr>
      <vt:lpstr>Presentation outline</vt:lpstr>
      <vt:lpstr>Abstract </vt:lpstr>
      <vt:lpstr>Objectives</vt:lpstr>
      <vt:lpstr>Hardware Components</vt:lpstr>
      <vt:lpstr>Software Components</vt:lpstr>
      <vt:lpstr>Motivation</vt:lpstr>
      <vt:lpstr>Existing Resources</vt:lpstr>
      <vt:lpstr>Phases</vt:lpstr>
      <vt:lpstr>Conclusion</vt:lpstr>
      <vt:lpstr>Queries?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USER</cp:lastModifiedBy>
  <cp:revision>8</cp:revision>
  <dcterms:created xsi:type="dcterms:W3CDTF">2016-02-16T16:44:51Z</dcterms:created>
  <dcterms:modified xsi:type="dcterms:W3CDTF">2019-01-24T10:11:54Z</dcterms:modified>
</cp:coreProperties>
</file>