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DCA"/>
          </a:solidFill>
        </a:fill>
      </a:tcStyle>
    </a:wholeTbl>
    <a:band2H>
      <a:tcTxStyle b="def" i="def"/>
      <a:tcStyle>
        <a:tcBdr/>
        <a:fill>
          <a:solidFill>
            <a:srgbClr val="F6EF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929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92929"/>
      </a:tcTxStyle>
      <a:tcStyle>
        <a:tcBdr>
          <a:left>
            <a:ln w="12700" cap="flat">
              <a:noFill/>
              <a:miter lim="400000"/>
            </a:ln>
          </a:left>
          <a:right>
            <a:ln w="12700" cap="flat">
              <a:noFill/>
              <a:miter lim="400000"/>
            </a:ln>
          </a:right>
          <a:top>
            <a:ln w="50800" cap="flat">
              <a:solidFill>
                <a:srgbClr val="292929"/>
              </a:solidFill>
              <a:prstDash val="solid"/>
              <a:round/>
            </a:ln>
          </a:top>
          <a:bottom>
            <a:ln w="25400" cap="flat">
              <a:solidFill>
                <a:srgbClr val="2929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292929"/>
              </a:solidFill>
              <a:prstDash val="solid"/>
              <a:round/>
            </a:ln>
          </a:top>
          <a:bottom>
            <a:ln w="25400" cap="flat">
              <a:solidFill>
                <a:srgbClr val="2929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firstRow>
  </a:tblStyle>
  <a:tblStyle styleId="{2708684C-4D16-4618-839F-0558EEFCDFE6}" styleName="">
    <a:tblBg/>
    <a:wholeTbl>
      <a:tcTxStyle b="off" i="off">
        <a:font>
          <a:latin typeface="Arial"/>
          <a:ea typeface="Arial"/>
          <a:cs typeface="Arial"/>
        </a:font>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solidFill>
            <a:srgbClr val="292929">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solidFill>
            <a:srgbClr val="292929">
              <a:alpha val="20000"/>
            </a:srgbClr>
          </a:solidFill>
        </a:fill>
      </a:tcStyle>
    </a:firstCol>
    <a:lastRow>
      <a:tcTxStyle b="on" i="off">
        <a:font>
          <a:latin typeface="Arial"/>
          <a:ea typeface="Arial"/>
          <a:cs typeface="Arial"/>
        </a:font>
        <a:srgbClr val="292929"/>
      </a:tcTxStyle>
      <a:tcStyle>
        <a:tcBdr>
          <a:left>
            <a:ln w="12700" cap="flat">
              <a:solidFill>
                <a:srgbClr val="292929"/>
              </a:solidFill>
              <a:prstDash val="solid"/>
              <a:round/>
            </a:ln>
          </a:left>
          <a:right>
            <a:ln w="12700" cap="flat">
              <a:solidFill>
                <a:srgbClr val="292929"/>
              </a:solidFill>
              <a:prstDash val="solid"/>
              <a:round/>
            </a:ln>
          </a:right>
          <a:top>
            <a:ln w="508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noFill/>
        </a:fill>
      </a:tcStyle>
    </a:lastRow>
    <a:firstRow>
      <a:tcTxStyle b="on" i="off">
        <a:font>
          <a:latin typeface="Arial"/>
          <a:ea typeface="Arial"/>
          <a:cs typeface="Arial"/>
        </a:font>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254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sldImg"/>
          </p:nvPr>
        </p:nvSpPr>
        <p:spPr>
          <a:xfrm>
            <a:off x="1143000" y="685800"/>
            <a:ext cx="4572000" cy="3429000"/>
          </a:xfrm>
          <a:prstGeom prst="rect">
            <a:avLst/>
          </a:prstGeom>
        </p:spPr>
        <p:txBody>
          <a:bodyPr/>
          <a:lstStyle/>
          <a:p>
            <a:pPr/>
          </a:p>
        </p:txBody>
      </p:sp>
      <p:sp>
        <p:nvSpPr>
          <p:cNvPr id="162" name="Shape 1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lvl1pPr>
              <a:spcBef>
                <a:spcPts val="0"/>
              </a:spcBef>
            </a:lvl1pPr>
          </a:lstStyle>
          <a:p>
            <a:pPr/>
            <a:r>
              <a:t>When the tag is placed close enough to the reader the field from the reader coil will couple to the coil from the tag. A voltage will be induced in the tag that will be rectified and used to power the tag circuitry.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lvl1pPr>
              <a:spcBef>
                <a:spcPts val="0"/>
              </a:spcBef>
            </a:lvl1pPr>
          </a:lstStyle>
          <a:p>
            <a:pPr/>
            <a:r>
              <a:t>Two components-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2" name="Line"/>
          <p:cNvSpPr/>
          <p:nvPr/>
        </p:nvSpPr>
        <p:spPr>
          <a:xfrm flipH="1">
            <a:off x="8762999" y="0"/>
            <a:ext cx="1" cy="6858001"/>
          </a:xfrm>
          <a:prstGeom prst="line">
            <a:avLst/>
          </a:prstGeom>
          <a:ln w="38100">
            <a:solidFill>
              <a:srgbClr val="FEC3AE">
                <a:alpha val="92939"/>
              </a:srgbClr>
            </a:solidFill>
          </a:ln>
        </p:spPr>
        <p:txBody>
          <a:bodyPr lIns="45719" rIns="45719"/>
          <a:lstStyle/>
          <a:p>
            <a:pPr/>
          </a:p>
        </p:txBody>
      </p:sp>
      <p:sp>
        <p:nvSpPr>
          <p:cNvPr id="23" name="Line"/>
          <p:cNvSpPr/>
          <p:nvPr/>
        </p:nvSpPr>
        <p:spPr>
          <a:xfrm flipH="1">
            <a:off x="76199" y="0"/>
            <a:ext cx="2" cy="6858001"/>
          </a:xfrm>
          <a:prstGeom prst="line">
            <a:avLst/>
          </a:prstGeom>
          <a:ln w="57150">
            <a:solidFill>
              <a:srgbClr val="FEC3AE"/>
            </a:solidFill>
          </a:ln>
        </p:spPr>
        <p:txBody>
          <a:bodyPr lIns="45719" rIns="45719"/>
          <a:lstStyle/>
          <a:p>
            <a:pPr/>
          </a:p>
        </p:txBody>
      </p:sp>
      <p:sp>
        <p:nvSpPr>
          <p:cNvPr id="24" name="Line"/>
          <p:cNvSpPr/>
          <p:nvPr/>
        </p:nvSpPr>
        <p:spPr>
          <a:xfrm flipH="1">
            <a:off x="8991599" y="0"/>
            <a:ext cx="1" cy="6858001"/>
          </a:xfrm>
          <a:prstGeom prst="line">
            <a:avLst/>
          </a:prstGeom>
          <a:ln w="19050">
            <a:solidFill>
              <a:srgbClr val="FE8637"/>
            </a:solidFill>
          </a:ln>
        </p:spPr>
        <p:txBody>
          <a:bodyPr lIns="45719" rIns="45719"/>
          <a:lstStyle/>
          <a:p>
            <a:pPr/>
          </a:p>
        </p:txBody>
      </p:sp>
      <p:sp>
        <p:nvSpPr>
          <p:cNvPr id="25" name="Rectangle"/>
          <p:cNvSpPr/>
          <p:nvPr/>
        </p:nvSpPr>
        <p:spPr>
          <a:xfrm>
            <a:off x="8839200" y="0"/>
            <a:ext cx="304800" cy="6858000"/>
          </a:xfrm>
          <a:prstGeom prst="rect">
            <a:avLst/>
          </a:prstGeom>
          <a:solidFill>
            <a:srgbClr val="FEC3AE">
              <a:alpha val="87057"/>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26" name="Line"/>
          <p:cNvSpPr/>
          <p:nvPr/>
        </p:nvSpPr>
        <p:spPr>
          <a:xfrm flipH="1">
            <a:off x="8915399" y="0"/>
            <a:ext cx="1" cy="6858001"/>
          </a:xfrm>
          <a:prstGeom prst="line">
            <a:avLst/>
          </a:prstGeom>
          <a:ln>
            <a:solidFill>
              <a:srgbClr val="FE8637"/>
            </a:solidFill>
          </a:ln>
        </p:spPr>
        <p:txBody>
          <a:bodyPr lIns="45719" rIns="45719"/>
          <a:lstStyle/>
          <a:p>
            <a:pPr/>
          </a:p>
        </p:txBody>
      </p:sp>
      <p:sp>
        <p:nvSpPr>
          <p:cNvPr id="27" name="Circle"/>
          <p:cNvSpPr/>
          <p:nvPr/>
        </p:nvSpPr>
        <p:spPr>
          <a:xfrm>
            <a:off x="8156575" y="5715000"/>
            <a:ext cx="549275" cy="549275"/>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28" name="Title Text"/>
          <p:cNvSpPr/>
          <p:nvPr>
            <p:ph type="title"/>
          </p:nvPr>
        </p:nvSpPr>
        <p:spPr>
          <a:xfrm>
            <a:off x="457200" y="274637"/>
            <a:ext cx="7467600" cy="1143001"/>
          </a:xfrm>
          <a:prstGeom prst="rect">
            <a:avLst/>
          </a:prstGeom>
        </p:spPr>
        <p:txBody>
          <a:bodyPr>
            <a:normAutofit fontScale="100000" lnSpcReduction="0"/>
          </a:bodyPr>
          <a:lstStyle>
            <a:lvl1pPr>
              <a:defRPr sz="3000">
                <a:solidFill>
                  <a:srgbClr val="575F6D"/>
                </a:solidFill>
                <a:latin typeface="Century Schoolbook"/>
                <a:ea typeface="Century Schoolbook"/>
                <a:cs typeface="Century Schoolbook"/>
                <a:sym typeface="Century Schoolbook"/>
              </a:defRPr>
            </a:lvl1pPr>
          </a:lstStyle>
          <a:p>
            <a:pPr/>
            <a:r>
              <a:t>Title Text</a:t>
            </a:r>
          </a:p>
        </p:txBody>
      </p:sp>
      <p:sp>
        <p:nvSpPr>
          <p:cNvPr id="29" name="Body Level One…"/>
          <p:cNvSpPr/>
          <p:nvPr>
            <p:ph type="body" idx="1"/>
          </p:nvPr>
        </p:nvSpPr>
        <p:spPr>
          <a:xfrm>
            <a:off x="457200" y="1600200"/>
            <a:ext cx="7467600" cy="4873625"/>
          </a:xfrm>
          <a:prstGeom prst="rect">
            <a:avLst/>
          </a:prstGeom>
        </p:spPr>
        <p:txBody>
          <a:bodyPr>
            <a:normAutofit fontScale="100000" lnSpcReduction="0"/>
          </a:bodyPr>
          <a:lstStyle>
            <a:lvl1pPr marL="273050" indent="-273050">
              <a:spcBef>
                <a:spcPts val="600"/>
              </a:spcBef>
              <a:buClr>
                <a:srgbClr val="FE8637"/>
              </a:buClr>
              <a:buChar char="●"/>
              <a:defRPr sz="2400">
                <a:solidFill>
                  <a:srgbClr val="000000"/>
                </a:solidFill>
                <a:latin typeface="Century Schoolbook"/>
                <a:ea typeface="Century Schoolbook"/>
                <a:cs typeface="Century Schoolbook"/>
                <a:sym typeface="Century Schoolbook"/>
              </a:defRPr>
            </a:lvl1pPr>
            <a:lvl2pPr marL="678769" indent="-312057">
              <a:spcBef>
                <a:spcPts val="600"/>
              </a:spcBef>
              <a:buClr>
                <a:srgbClr val="FE8637"/>
              </a:buClr>
              <a:buSzPct val="80000"/>
              <a:buChar char="●"/>
              <a:defRPr sz="2400">
                <a:solidFill>
                  <a:srgbClr val="000000"/>
                </a:solidFill>
                <a:latin typeface="Century Schoolbook"/>
                <a:ea typeface="Century Schoolbook"/>
                <a:cs typeface="Century Schoolbook"/>
                <a:sym typeface="Century Schoolbook"/>
              </a:defRPr>
            </a:lvl2pPr>
            <a:lvl3pPr marL="914400" indent="-182562">
              <a:spcBef>
                <a:spcPts val="600"/>
              </a:spcBef>
              <a:buClr>
                <a:srgbClr val="FE8637"/>
              </a:buClr>
              <a:buSzPct val="60000"/>
              <a:buChar char="○"/>
              <a:defRPr sz="2400">
                <a:solidFill>
                  <a:srgbClr val="000000"/>
                </a:solidFill>
                <a:latin typeface="Century Schoolbook"/>
                <a:ea typeface="Century Schoolbook"/>
                <a:cs typeface="Century Schoolbook"/>
                <a:sym typeface="Century Schoolbook"/>
              </a:defRPr>
            </a:lvl3pPr>
            <a:lvl4pPr marL="1223962" indent="-219075">
              <a:spcBef>
                <a:spcPts val="600"/>
              </a:spcBef>
              <a:buClr>
                <a:srgbClr val="FE8637"/>
              </a:buClr>
              <a:buSzPct val="60000"/>
              <a:defRPr sz="2400">
                <a:solidFill>
                  <a:srgbClr val="000000"/>
                </a:solidFill>
                <a:latin typeface="Century Schoolbook"/>
                <a:ea typeface="Century Schoolbook"/>
                <a:cs typeface="Century Schoolbook"/>
                <a:sym typeface="Century Schoolbook"/>
              </a:defRPr>
            </a:lvl4pPr>
            <a:lvl5pPr marL="1553368" indent="-273843">
              <a:spcBef>
                <a:spcPts val="600"/>
              </a:spcBef>
              <a:buClr>
                <a:srgbClr val="FE8637"/>
              </a:buClr>
              <a:buSzPct val="68000"/>
              <a:buChar char="●"/>
              <a:defRPr sz="2400">
                <a:solidFill>
                  <a:srgbClr val="000000"/>
                </a:solidFill>
                <a:latin typeface="Century Schoolbook"/>
                <a:ea typeface="Century Schoolbook"/>
                <a:cs typeface="Century Schoolbook"/>
                <a:sym typeface="Century Schoolbook"/>
              </a:defRPr>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p:nvPr>
            <p:ph type="sldNum" sz="quarter" idx="2"/>
          </p:nvPr>
        </p:nvSpPr>
        <p:spPr>
          <a:xfrm>
            <a:off x="8280221" y="5840730"/>
            <a:ext cx="308333" cy="307340"/>
          </a:xfrm>
          <a:prstGeom prst="rect">
            <a:avLst/>
          </a:prstGeom>
        </p:spPr>
        <p:txBody>
          <a:bodyPr anchor="ctr"/>
          <a:lstStyle>
            <a:lvl1pPr algn="ctr">
              <a:defRPr b="1" sz="1400">
                <a:solidFill>
                  <a:srgbClr val="FFFFFF"/>
                </a:solidFill>
                <a:latin typeface="Century Schoolbook"/>
                <a:ea typeface="Century Schoolbook"/>
                <a:cs typeface="Century Schoolbook"/>
                <a:sym typeface="Century School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grpSp>
        <p:nvGrpSpPr>
          <p:cNvPr id="42" name="Group"/>
          <p:cNvGrpSpPr/>
          <p:nvPr/>
        </p:nvGrpSpPr>
        <p:grpSpPr>
          <a:xfrm>
            <a:off x="0" y="914400"/>
            <a:ext cx="8686800" cy="2514600"/>
            <a:chOff x="0" y="0"/>
            <a:chExt cx="8686800" cy="2514599"/>
          </a:xfrm>
        </p:grpSpPr>
        <p:sp>
          <p:nvSpPr>
            <p:cNvPr id="37" name="Circle"/>
            <p:cNvSpPr/>
            <p:nvPr/>
          </p:nvSpPr>
          <p:spPr>
            <a:xfrm>
              <a:off x="228600" y="0"/>
              <a:ext cx="2514600" cy="2514600"/>
            </a:xfrm>
            <a:prstGeom prst="ellipse">
              <a:avLst/>
            </a:prstGeom>
            <a:noFill/>
            <a:ln w="12700" cap="flat">
              <a:solidFill>
                <a:schemeClr val="accent1"/>
              </a:solidFill>
              <a:prstDash val="solid"/>
              <a:round/>
            </a:ln>
            <a:effectLst/>
          </p:spPr>
          <p:txBody>
            <a:bodyPr wrap="square" lIns="45719" tIns="45719" rIns="45719" bIns="45719" numCol="1" anchor="ctr">
              <a:noAutofit/>
            </a:bodyPr>
            <a:lstStyle/>
            <a:p>
              <a:pPr algn="ctr"/>
            </a:p>
          </p:txBody>
        </p:sp>
        <p:sp>
          <p:nvSpPr>
            <p:cNvPr id="38" name="Rectangle"/>
            <p:cNvSpPr/>
            <p:nvPr/>
          </p:nvSpPr>
          <p:spPr>
            <a:xfrm>
              <a:off x="0" y="761999"/>
              <a:ext cx="4724400" cy="1143002"/>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sz="2400">
                  <a:latin typeface="Times New Roman"/>
                  <a:ea typeface="Times New Roman"/>
                  <a:cs typeface="Times New Roman"/>
                  <a:sym typeface="Times New Roman"/>
                </a:defRPr>
              </a:pPr>
            </a:p>
          </p:txBody>
        </p:sp>
        <p:sp>
          <p:nvSpPr>
            <p:cNvPr id="39" name="Rectangle"/>
            <p:cNvSpPr/>
            <p:nvPr/>
          </p:nvSpPr>
          <p:spPr>
            <a:xfrm>
              <a:off x="3962400" y="761999"/>
              <a:ext cx="4724400" cy="1143002"/>
            </a:xfrm>
            <a:prstGeom prst="rect">
              <a:avLst/>
            </a:prstGeom>
            <a:gradFill flip="none" rotWithShape="1">
              <a:gsLst>
                <a:gs pos="0">
                  <a:srgbClr val="FFFFFF"/>
                </a:gs>
                <a:gs pos="100000">
                  <a:schemeClr val="accent2"/>
                </a:gs>
              </a:gsLst>
              <a:lin ang="10800000" scaled="0"/>
            </a:gradFill>
            <a:ln w="12700" cap="flat">
              <a:noFill/>
              <a:miter lim="400000"/>
            </a:ln>
            <a:effectLst/>
          </p:spPr>
          <p:txBody>
            <a:bodyPr wrap="square" lIns="45719" tIns="45719" rIns="45719" bIns="45719" numCol="1" anchor="ctr">
              <a:noAutofit/>
            </a:bodyPr>
            <a:lstStyle/>
            <a:p>
              <a:pPr algn="ctr">
                <a:defRPr sz="2400">
                  <a:latin typeface="Times New Roman"/>
                  <a:ea typeface="Times New Roman"/>
                  <a:cs typeface="Times New Roman"/>
                  <a:sym typeface="Times New Roman"/>
                </a:defRPr>
              </a:pPr>
            </a:p>
          </p:txBody>
        </p:sp>
        <p:sp>
          <p:nvSpPr>
            <p:cNvPr id="40" name="Line"/>
            <p:cNvSpPr/>
            <p:nvPr/>
          </p:nvSpPr>
          <p:spPr>
            <a:xfrm>
              <a:off x="609600" y="609600"/>
              <a:ext cx="228600" cy="1449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0"/>
                  </a:lnTo>
                </a:path>
              </a:pathLst>
            </a:custGeom>
            <a:noFill/>
            <a:ln w="76200" cap="flat">
              <a:solidFill>
                <a:srgbClr val="000000"/>
              </a:solidFill>
              <a:prstDash val="solid"/>
              <a:round/>
            </a:ln>
            <a:effectLst/>
          </p:spPr>
          <p:txBody>
            <a:bodyPr wrap="square" lIns="45719" tIns="45719" rIns="45719" bIns="45719" numCol="1" anchor="t">
              <a:noAutofit/>
            </a:bodyPr>
            <a:lstStyle/>
            <a:p>
              <a:pPr/>
            </a:p>
          </p:txBody>
        </p:sp>
        <p:sp>
          <p:nvSpPr>
            <p:cNvPr id="41" name="Line"/>
            <p:cNvSpPr/>
            <p:nvPr/>
          </p:nvSpPr>
          <p:spPr>
            <a:xfrm>
              <a:off x="7848600" y="295275"/>
              <a:ext cx="261938" cy="137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path>
              </a:pathLst>
            </a:custGeom>
            <a:noFill/>
            <a:ln w="76200" cap="flat">
              <a:solidFill>
                <a:schemeClr val="accent1"/>
              </a:solidFill>
              <a:prstDash val="solid"/>
              <a:round/>
            </a:ln>
            <a:effectLst/>
          </p:spPr>
          <p:txBody>
            <a:bodyPr wrap="square" lIns="45719" tIns="45719" rIns="45719" bIns="45719" numCol="1" anchor="t">
              <a:noAutofit/>
            </a:bodyPr>
            <a:lstStyle/>
            <a:p>
              <a:pPr/>
            </a:p>
          </p:txBody>
        </p:sp>
      </p:grpSp>
      <p:sp>
        <p:nvSpPr>
          <p:cNvPr id="43" name="Title Text"/>
          <p:cNvSpPr/>
          <p:nvPr>
            <p:ph type="title"/>
          </p:nvPr>
        </p:nvSpPr>
        <p:spPr>
          <a:xfrm>
            <a:off x="931862" y="96837"/>
            <a:ext cx="7158038" cy="1412876"/>
          </a:xfrm>
          <a:prstGeom prst="rect">
            <a:avLst/>
          </a:prstGeom>
        </p:spPr>
        <p:txBody>
          <a:bodyPr>
            <a:normAutofit fontScale="100000" lnSpcReduction="0"/>
          </a:bodyPr>
          <a:lstStyle/>
          <a:p>
            <a:pPr/>
            <a:r>
              <a:t>Title Text</a:t>
            </a:r>
          </a:p>
        </p:txBody>
      </p:sp>
      <p:sp>
        <p:nvSpPr>
          <p:cNvPr id="44" name="Body Level One…"/>
          <p:cNvSpPr/>
          <p:nvPr>
            <p:ph type="body" idx="1"/>
          </p:nvPr>
        </p:nvSpPr>
        <p:spPr>
          <a:xfrm>
            <a:off x="949325" y="1981200"/>
            <a:ext cx="7661275" cy="41148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p:nvPr>
            <p:ph type="sldNum" sz="quarter" idx="2"/>
          </p:nvPr>
        </p:nvSpPr>
        <p:spPr>
          <a:xfrm>
            <a:off x="8212797" y="6248400"/>
            <a:ext cx="245404" cy="22698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52" name="Rectangle"/>
          <p:cNvSpPr/>
          <p:nvPr/>
        </p:nvSpPr>
        <p:spPr>
          <a:xfrm>
            <a:off x="381000" y="0"/>
            <a:ext cx="609600" cy="6858000"/>
          </a:xfrm>
          <a:prstGeom prst="rect">
            <a:avLst/>
          </a:prstGeom>
          <a:solidFill>
            <a:srgbClr val="FEC3AE">
              <a:alpha val="54116"/>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53" name="Rectangle"/>
          <p:cNvSpPr/>
          <p:nvPr/>
        </p:nvSpPr>
        <p:spPr>
          <a:xfrm>
            <a:off x="276225" y="0"/>
            <a:ext cx="104775" cy="6858000"/>
          </a:xfrm>
          <a:prstGeom prst="rect">
            <a:avLst/>
          </a:prstGeom>
          <a:solidFill>
            <a:srgbClr val="FFD9CE">
              <a:alpha val="36077"/>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54" name="Rectangle"/>
          <p:cNvSpPr/>
          <p:nvPr/>
        </p:nvSpPr>
        <p:spPr>
          <a:xfrm>
            <a:off x="990600" y="0"/>
            <a:ext cx="182563" cy="6858000"/>
          </a:xfrm>
          <a:prstGeom prst="rect">
            <a:avLst/>
          </a:prstGeom>
          <a:solidFill>
            <a:srgbClr val="FFD9CE">
              <a:alpha val="70195"/>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55" name="Rectangle"/>
          <p:cNvSpPr/>
          <p:nvPr/>
        </p:nvSpPr>
        <p:spPr>
          <a:xfrm>
            <a:off x="1141412" y="0"/>
            <a:ext cx="230188" cy="6858000"/>
          </a:xfrm>
          <a:prstGeom prst="rect">
            <a:avLst/>
          </a:prstGeom>
          <a:solidFill>
            <a:srgbClr val="FFEDE8">
              <a:alpha val="70979"/>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56" name="Line"/>
          <p:cNvSpPr/>
          <p:nvPr/>
        </p:nvSpPr>
        <p:spPr>
          <a:xfrm flipH="1">
            <a:off x="106362" y="0"/>
            <a:ext cx="1" cy="6858001"/>
          </a:xfrm>
          <a:prstGeom prst="line">
            <a:avLst/>
          </a:prstGeom>
          <a:ln w="57150">
            <a:solidFill>
              <a:srgbClr val="FEC3AE">
                <a:alpha val="72940"/>
              </a:srgbClr>
            </a:solidFill>
          </a:ln>
        </p:spPr>
        <p:txBody>
          <a:bodyPr lIns="45719" rIns="45719"/>
          <a:lstStyle/>
          <a:p>
            <a:pPr/>
          </a:p>
        </p:txBody>
      </p:sp>
      <p:sp>
        <p:nvSpPr>
          <p:cNvPr id="57" name="Line"/>
          <p:cNvSpPr/>
          <p:nvPr/>
        </p:nvSpPr>
        <p:spPr>
          <a:xfrm flipH="1">
            <a:off x="914399" y="0"/>
            <a:ext cx="2" cy="6858001"/>
          </a:xfrm>
          <a:prstGeom prst="line">
            <a:avLst/>
          </a:prstGeom>
          <a:ln w="57150">
            <a:solidFill>
              <a:srgbClr val="FFEDE8">
                <a:alpha val="83135"/>
              </a:srgbClr>
            </a:solidFill>
          </a:ln>
        </p:spPr>
        <p:txBody>
          <a:bodyPr lIns="45719" rIns="45719"/>
          <a:lstStyle/>
          <a:p>
            <a:pPr/>
          </a:p>
        </p:txBody>
      </p:sp>
      <p:sp>
        <p:nvSpPr>
          <p:cNvPr id="58" name="Line"/>
          <p:cNvSpPr/>
          <p:nvPr/>
        </p:nvSpPr>
        <p:spPr>
          <a:xfrm flipH="1">
            <a:off x="854074" y="0"/>
            <a:ext cx="2" cy="6858001"/>
          </a:xfrm>
          <a:prstGeom prst="line">
            <a:avLst/>
          </a:prstGeom>
          <a:ln w="57150">
            <a:solidFill>
              <a:srgbClr val="FEC3AE"/>
            </a:solidFill>
          </a:ln>
        </p:spPr>
        <p:txBody>
          <a:bodyPr lIns="45719" rIns="45719"/>
          <a:lstStyle/>
          <a:p>
            <a:pPr/>
          </a:p>
        </p:txBody>
      </p:sp>
      <p:sp>
        <p:nvSpPr>
          <p:cNvPr id="59" name="Line"/>
          <p:cNvSpPr/>
          <p:nvPr/>
        </p:nvSpPr>
        <p:spPr>
          <a:xfrm flipH="1">
            <a:off x="1727199" y="0"/>
            <a:ext cx="2" cy="6858001"/>
          </a:xfrm>
          <a:prstGeom prst="line">
            <a:avLst/>
          </a:prstGeom>
          <a:ln w="28575">
            <a:solidFill>
              <a:srgbClr val="FEC3AE">
                <a:alpha val="81959"/>
              </a:srgbClr>
            </a:solidFill>
          </a:ln>
        </p:spPr>
        <p:txBody>
          <a:bodyPr lIns="45719" rIns="45719"/>
          <a:lstStyle/>
          <a:p>
            <a:pPr/>
          </a:p>
        </p:txBody>
      </p:sp>
      <p:sp>
        <p:nvSpPr>
          <p:cNvPr id="60" name="Line"/>
          <p:cNvSpPr/>
          <p:nvPr/>
        </p:nvSpPr>
        <p:spPr>
          <a:xfrm flipH="1">
            <a:off x="1066799" y="0"/>
            <a:ext cx="2" cy="6858001"/>
          </a:xfrm>
          <a:prstGeom prst="line">
            <a:avLst/>
          </a:prstGeom>
          <a:ln>
            <a:solidFill>
              <a:srgbClr val="FEC3AE"/>
            </a:solidFill>
          </a:ln>
        </p:spPr>
        <p:txBody>
          <a:bodyPr lIns="45719" rIns="45719"/>
          <a:lstStyle/>
          <a:p>
            <a:pPr/>
          </a:p>
        </p:txBody>
      </p:sp>
      <p:sp>
        <p:nvSpPr>
          <p:cNvPr id="61" name="Line"/>
          <p:cNvSpPr/>
          <p:nvPr/>
        </p:nvSpPr>
        <p:spPr>
          <a:xfrm flipH="1">
            <a:off x="9113837" y="0"/>
            <a:ext cx="1" cy="6858001"/>
          </a:xfrm>
          <a:prstGeom prst="line">
            <a:avLst/>
          </a:prstGeom>
          <a:ln w="57150">
            <a:solidFill>
              <a:srgbClr val="FEC3AE"/>
            </a:solidFill>
          </a:ln>
        </p:spPr>
        <p:txBody>
          <a:bodyPr lIns="45719" rIns="45719"/>
          <a:lstStyle/>
          <a:p>
            <a:pPr/>
          </a:p>
        </p:txBody>
      </p:sp>
      <p:sp>
        <p:nvSpPr>
          <p:cNvPr id="62" name="Rectangle"/>
          <p:cNvSpPr/>
          <p:nvPr/>
        </p:nvSpPr>
        <p:spPr>
          <a:xfrm>
            <a:off x="1219200" y="0"/>
            <a:ext cx="76200" cy="6858000"/>
          </a:xfrm>
          <a:prstGeom prst="rect">
            <a:avLst/>
          </a:prstGeom>
          <a:solidFill>
            <a:srgbClr val="FEC3AE">
              <a:alpha val="50979"/>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63" name="Circle"/>
          <p:cNvSpPr/>
          <p:nvPr/>
        </p:nvSpPr>
        <p:spPr>
          <a:xfrm>
            <a:off x="609600" y="3429000"/>
            <a:ext cx="1295400" cy="1295400"/>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64" name="Circle"/>
          <p:cNvSpPr/>
          <p:nvPr/>
        </p:nvSpPr>
        <p:spPr>
          <a:xfrm>
            <a:off x="1309687" y="4867275"/>
            <a:ext cx="641351" cy="641350"/>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65" name="Circle"/>
          <p:cNvSpPr/>
          <p:nvPr/>
        </p:nvSpPr>
        <p:spPr>
          <a:xfrm>
            <a:off x="1090612" y="5500687"/>
            <a:ext cx="138113" cy="136526"/>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66" name="Circle"/>
          <p:cNvSpPr/>
          <p:nvPr/>
        </p:nvSpPr>
        <p:spPr>
          <a:xfrm>
            <a:off x="1663700" y="5788025"/>
            <a:ext cx="274638" cy="274638"/>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67" name="Circle"/>
          <p:cNvSpPr/>
          <p:nvPr/>
        </p:nvSpPr>
        <p:spPr>
          <a:xfrm>
            <a:off x="1905000" y="4495800"/>
            <a:ext cx="365125" cy="365125"/>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68" name="Title Text"/>
          <p:cNvSpPr/>
          <p:nvPr>
            <p:ph type="title"/>
          </p:nvPr>
        </p:nvSpPr>
        <p:spPr>
          <a:xfrm>
            <a:off x="457200" y="274637"/>
            <a:ext cx="7467600" cy="1143001"/>
          </a:xfrm>
          <a:prstGeom prst="rect">
            <a:avLst/>
          </a:prstGeom>
        </p:spPr>
        <p:txBody>
          <a:bodyPr>
            <a:normAutofit fontScale="100000" lnSpcReduction="0"/>
          </a:bodyPr>
          <a:lstStyle>
            <a:lvl1pPr>
              <a:defRPr sz="3000">
                <a:solidFill>
                  <a:srgbClr val="575F6D"/>
                </a:solidFill>
                <a:latin typeface="Century Schoolbook"/>
                <a:ea typeface="Century Schoolbook"/>
                <a:cs typeface="Century Schoolbook"/>
                <a:sym typeface="Century Schoolbook"/>
              </a:defRPr>
            </a:lvl1pPr>
          </a:lstStyle>
          <a:p>
            <a:pPr/>
            <a:r>
              <a:t>Title Text</a:t>
            </a:r>
          </a:p>
        </p:txBody>
      </p:sp>
      <p:sp>
        <p:nvSpPr>
          <p:cNvPr id="69" name="Body Level One…"/>
          <p:cNvSpPr/>
          <p:nvPr>
            <p:ph type="body" idx="1"/>
          </p:nvPr>
        </p:nvSpPr>
        <p:spPr>
          <a:xfrm>
            <a:off x="457200" y="1600200"/>
            <a:ext cx="7467600" cy="4873625"/>
          </a:xfrm>
          <a:prstGeom prst="rect">
            <a:avLst/>
          </a:prstGeom>
        </p:spPr>
        <p:txBody>
          <a:bodyPr>
            <a:normAutofit fontScale="100000" lnSpcReduction="0"/>
          </a:bodyPr>
          <a:lstStyle>
            <a:lvl1pPr marL="273050" indent="-273050">
              <a:spcBef>
                <a:spcPts val="600"/>
              </a:spcBef>
              <a:buClr>
                <a:srgbClr val="FE8637"/>
              </a:buClr>
              <a:buChar char="●"/>
              <a:defRPr sz="2400">
                <a:solidFill>
                  <a:srgbClr val="000000"/>
                </a:solidFill>
                <a:latin typeface="Century Schoolbook"/>
                <a:ea typeface="Century Schoolbook"/>
                <a:cs typeface="Century Schoolbook"/>
                <a:sym typeface="Century Schoolbook"/>
              </a:defRPr>
            </a:lvl1pPr>
            <a:lvl2pPr marL="678769" indent="-312057">
              <a:spcBef>
                <a:spcPts val="600"/>
              </a:spcBef>
              <a:buClr>
                <a:srgbClr val="FE8637"/>
              </a:buClr>
              <a:buSzPct val="80000"/>
              <a:buChar char="●"/>
              <a:defRPr sz="2400">
                <a:solidFill>
                  <a:srgbClr val="000000"/>
                </a:solidFill>
                <a:latin typeface="Century Schoolbook"/>
                <a:ea typeface="Century Schoolbook"/>
                <a:cs typeface="Century Schoolbook"/>
                <a:sym typeface="Century Schoolbook"/>
              </a:defRPr>
            </a:lvl2pPr>
            <a:lvl3pPr marL="914400" indent="-182562">
              <a:spcBef>
                <a:spcPts val="600"/>
              </a:spcBef>
              <a:buClr>
                <a:srgbClr val="FE8637"/>
              </a:buClr>
              <a:buSzPct val="60000"/>
              <a:buChar char="○"/>
              <a:defRPr sz="2400">
                <a:solidFill>
                  <a:srgbClr val="000000"/>
                </a:solidFill>
                <a:latin typeface="Century Schoolbook"/>
                <a:ea typeface="Century Schoolbook"/>
                <a:cs typeface="Century Schoolbook"/>
                <a:sym typeface="Century Schoolbook"/>
              </a:defRPr>
            </a:lvl3pPr>
            <a:lvl4pPr marL="1223962" indent="-219075">
              <a:spcBef>
                <a:spcPts val="600"/>
              </a:spcBef>
              <a:buClr>
                <a:srgbClr val="FE8637"/>
              </a:buClr>
              <a:buSzPct val="60000"/>
              <a:defRPr sz="2400">
                <a:solidFill>
                  <a:srgbClr val="000000"/>
                </a:solidFill>
                <a:latin typeface="Century Schoolbook"/>
                <a:ea typeface="Century Schoolbook"/>
                <a:cs typeface="Century Schoolbook"/>
                <a:sym typeface="Century Schoolbook"/>
              </a:defRPr>
            </a:lvl4pPr>
            <a:lvl5pPr marL="1553368" indent="-273843">
              <a:spcBef>
                <a:spcPts val="600"/>
              </a:spcBef>
              <a:buClr>
                <a:srgbClr val="FE8637"/>
              </a:buClr>
              <a:buSzPct val="68000"/>
              <a:buChar char="●"/>
              <a:defRPr sz="2400">
                <a:solidFill>
                  <a:srgbClr val="000000"/>
                </a:solidFill>
                <a:latin typeface="Century Schoolbook"/>
                <a:ea typeface="Century Schoolbook"/>
                <a:cs typeface="Century Schoolbook"/>
                <a:sym typeface="Century Schoolbook"/>
              </a:defRPr>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p:nvPr>
            <p:ph type="sldNum" sz="quarter" idx="2"/>
          </p:nvPr>
        </p:nvSpPr>
        <p:spPr>
          <a:xfrm>
            <a:off x="1476196" y="5034280"/>
            <a:ext cx="308333" cy="307340"/>
          </a:xfrm>
          <a:prstGeom prst="rect">
            <a:avLst/>
          </a:prstGeom>
        </p:spPr>
        <p:txBody>
          <a:bodyPr anchor="ctr"/>
          <a:lstStyle>
            <a:lvl1pPr algn="ctr">
              <a:defRPr b="1" sz="1400">
                <a:solidFill>
                  <a:srgbClr val="FFFFFF"/>
                </a:solidFill>
                <a:latin typeface="Century Schoolbook"/>
                <a:ea typeface="Century Schoolbook"/>
                <a:cs typeface="Century Schoolbook"/>
                <a:sym typeface="Century School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77" name="Line"/>
          <p:cNvSpPr/>
          <p:nvPr/>
        </p:nvSpPr>
        <p:spPr>
          <a:xfrm flipH="1">
            <a:off x="8762999" y="0"/>
            <a:ext cx="1" cy="6858001"/>
          </a:xfrm>
          <a:prstGeom prst="line">
            <a:avLst/>
          </a:prstGeom>
          <a:ln w="38100">
            <a:solidFill>
              <a:srgbClr val="FEC3AE">
                <a:alpha val="92939"/>
              </a:srgbClr>
            </a:solidFill>
          </a:ln>
        </p:spPr>
        <p:txBody>
          <a:bodyPr lIns="45719" rIns="45719"/>
          <a:lstStyle/>
          <a:p>
            <a:pPr/>
          </a:p>
        </p:txBody>
      </p:sp>
      <p:sp>
        <p:nvSpPr>
          <p:cNvPr id="78" name="Line"/>
          <p:cNvSpPr/>
          <p:nvPr/>
        </p:nvSpPr>
        <p:spPr>
          <a:xfrm flipH="1">
            <a:off x="76199" y="0"/>
            <a:ext cx="2" cy="6858001"/>
          </a:xfrm>
          <a:prstGeom prst="line">
            <a:avLst/>
          </a:prstGeom>
          <a:ln w="57150">
            <a:solidFill>
              <a:srgbClr val="FEC3AE"/>
            </a:solidFill>
          </a:ln>
        </p:spPr>
        <p:txBody>
          <a:bodyPr lIns="45719" rIns="45719"/>
          <a:lstStyle/>
          <a:p>
            <a:pPr/>
          </a:p>
        </p:txBody>
      </p:sp>
      <p:sp>
        <p:nvSpPr>
          <p:cNvPr id="79" name="Line"/>
          <p:cNvSpPr/>
          <p:nvPr/>
        </p:nvSpPr>
        <p:spPr>
          <a:xfrm flipH="1">
            <a:off x="8991599" y="0"/>
            <a:ext cx="1" cy="6858001"/>
          </a:xfrm>
          <a:prstGeom prst="line">
            <a:avLst/>
          </a:prstGeom>
          <a:ln w="19050">
            <a:solidFill>
              <a:srgbClr val="FE8637"/>
            </a:solidFill>
          </a:ln>
        </p:spPr>
        <p:txBody>
          <a:bodyPr lIns="45719" rIns="45719"/>
          <a:lstStyle/>
          <a:p>
            <a:pPr/>
          </a:p>
        </p:txBody>
      </p:sp>
      <p:sp>
        <p:nvSpPr>
          <p:cNvPr id="80" name="Rectangle"/>
          <p:cNvSpPr/>
          <p:nvPr/>
        </p:nvSpPr>
        <p:spPr>
          <a:xfrm>
            <a:off x="8839200" y="0"/>
            <a:ext cx="304800" cy="6858000"/>
          </a:xfrm>
          <a:prstGeom prst="rect">
            <a:avLst/>
          </a:prstGeom>
          <a:solidFill>
            <a:srgbClr val="FEC3AE">
              <a:alpha val="87057"/>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81" name="Line"/>
          <p:cNvSpPr/>
          <p:nvPr/>
        </p:nvSpPr>
        <p:spPr>
          <a:xfrm flipH="1">
            <a:off x="8915399" y="0"/>
            <a:ext cx="1" cy="6858001"/>
          </a:xfrm>
          <a:prstGeom prst="line">
            <a:avLst/>
          </a:prstGeom>
          <a:ln>
            <a:solidFill>
              <a:srgbClr val="FE8637"/>
            </a:solidFill>
          </a:ln>
        </p:spPr>
        <p:txBody>
          <a:bodyPr lIns="45719" rIns="45719"/>
          <a:lstStyle/>
          <a:p>
            <a:pPr/>
          </a:p>
        </p:txBody>
      </p:sp>
      <p:sp>
        <p:nvSpPr>
          <p:cNvPr id="82" name="Circle"/>
          <p:cNvSpPr/>
          <p:nvPr/>
        </p:nvSpPr>
        <p:spPr>
          <a:xfrm>
            <a:off x="8156575" y="5715000"/>
            <a:ext cx="549275" cy="549275"/>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83" name="Slide Number"/>
          <p:cNvSpPr/>
          <p:nvPr>
            <p:ph type="sldNum" sz="quarter" idx="2"/>
          </p:nvPr>
        </p:nvSpPr>
        <p:spPr>
          <a:xfrm>
            <a:off x="8280221" y="5840730"/>
            <a:ext cx="308333" cy="307340"/>
          </a:xfrm>
          <a:prstGeom prst="rect">
            <a:avLst/>
          </a:prstGeom>
        </p:spPr>
        <p:txBody>
          <a:bodyPr anchor="ctr"/>
          <a:lstStyle>
            <a:lvl1pPr algn="ctr">
              <a:defRPr b="1" sz="1400">
                <a:solidFill>
                  <a:srgbClr val="FFFFFF"/>
                </a:solidFill>
                <a:latin typeface="Century Schoolbook"/>
                <a:ea typeface="Century Schoolbook"/>
                <a:cs typeface="Century Schoolbook"/>
                <a:sym typeface="Century School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575F6D"/>
        </a:solidFill>
      </p:bgPr>
    </p:bg>
    <p:spTree>
      <p:nvGrpSpPr>
        <p:cNvPr id="1" name=""/>
        <p:cNvGrpSpPr/>
        <p:nvPr/>
      </p:nvGrpSpPr>
      <p:grpSpPr>
        <a:xfrm>
          <a:off x="0" y="0"/>
          <a:ext cx="0" cy="0"/>
          <a:chOff x="0" y="0"/>
          <a:chExt cx="0" cy="0"/>
        </a:xfrm>
      </p:grpSpPr>
      <p:sp>
        <p:nvSpPr>
          <p:cNvPr id="90" name="Rectangle"/>
          <p:cNvSpPr/>
          <p:nvPr/>
        </p:nvSpPr>
        <p:spPr>
          <a:xfrm>
            <a:off x="381000" y="0"/>
            <a:ext cx="609600" cy="6858000"/>
          </a:xfrm>
          <a:prstGeom prst="rect">
            <a:avLst/>
          </a:prstGeom>
          <a:solidFill>
            <a:srgbClr val="FEC3AE">
              <a:alpha val="54116"/>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91" name="Rectangle"/>
          <p:cNvSpPr/>
          <p:nvPr/>
        </p:nvSpPr>
        <p:spPr>
          <a:xfrm>
            <a:off x="276225" y="0"/>
            <a:ext cx="104775" cy="6858000"/>
          </a:xfrm>
          <a:prstGeom prst="rect">
            <a:avLst/>
          </a:prstGeom>
          <a:solidFill>
            <a:srgbClr val="FFD9CE">
              <a:alpha val="36077"/>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92" name="Rectangle"/>
          <p:cNvSpPr/>
          <p:nvPr/>
        </p:nvSpPr>
        <p:spPr>
          <a:xfrm>
            <a:off x="990600" y="0"/>
            <a:ext cx="182563" cy="6858000"/>
          </a:xfrm>
          <a:prstGeom prst="rect">
            <a:avLst/>
          </a:prstGeom>
          <a:solidFill>
            <a:srgbClr val="FFD9CE">
              <a:alpha val="70195"/>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93" name="Rectangle"/>
          <p:cNvSpPr/>
          <p:nvPr/>
        </p:nvSpPr>
        <p:spPr>
          <a:xfrm>
            <a:off x="1141412" y="0"/>
            <a:ext cx="230188" cy="6858000"/>
          </a:xfrm>
          <a:prstGeom prst="rect">
            <a:avLst/>
          </a:prstGeom>
          <a:solidFill>
            <a:srgbClr val="FFEDE8">
              <a:alpha val="70979"/>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94" name="Line"/>
          <p:cNvSpPr/>
          <p:nvPr/>
        </p:nvSpPr>
        <p:spPr>
          <a:xfrm flipH="1">
            <a:off x="106362" y="0"/>
            <a:ext cx="1" cy="6858001"/>
          </a:xfrm>
          <a:prstGeom prst="line">
            <a:avLst/>
          </a:prstGeom>
          <a:ln w="57150">
            <a:solidFill>
              <a:srgbClr val="FEC3AE">
                <a:alpha val="72940"/>
              </a:srgbClr>
            </a:solidFill>
          </a:ln>
        </p:spPr>
        <p:txBody>
          <a:bodyPr lIns="45719" rIns="45719"/>
          <a:lstStyle/>
          <a:p>
            <a:pPr/>
          </a:p>
        </p:txBody>
      </p:sp>
      <p:sp>
        <p:nvSpPr>
          <p:cNvPr id="95" name="Line"/>
          <p:cNvSpPr/>
          <p:nvPr/>
        </p:nvSpPr>
        <p:spPr>
          <a:xfrm flipH="1">
            <a:off x="914399" y="0"/>
            <a:ext cx="2" cy="6858001"/>
          </a:xfrm>
          <a:prstGeom prst="line">
            <a:avLst/>
          </a:prstGeom>
          <a:ln w="57150">
            <a:solidFill>
              <a:srgbClr val="FFEDE8">
                <a:alpha val="83135"/>
              </a:srgbClr>
            </a:solidFill>
          </a:ln>
        </p:spPr>
        <p:txBody>
          <a:bodyPr lIns="45719" rIns="45719"/>
          <a:lstStyle/>
          <a:p>
            <a:pPr/>
          </a:p>
        </p:txBody>
      </p:sp>
      <p:sp>
        <p:nvSpPr>
          <p:cNvPr id="96" name="Line"/>
          <p:cNvSpPr/>
          <p:nvPr/>
        </p:nvSpPr>
        <p:spPr>
          <a:xfrm flipH="1">
            <a:off x="854074" y="0"/>
            <a:ext cx="2" cy="6858001"/>
          </a:xfrm>
          <a:prstGeom prst="line">
            <a:avLst/>
          </a:prstGeom>
          <a:ln w="57150">
            <a:solidFill>
              <a:srgbClr val="FEC3AE"/>
            </a:solidFill>
          </a:ln>
        </p:spPr>
        <p:txBody>
          <a:bodyPr lIns="45719" rIns="45719"/>
          <a:lstStyle/>
          <a:p>
            <a:pPr/>
          </a:p>
        </p:txBody>
      </p:sp>
      <p:sp>
        <p:nvSpPr>
          <p:cNvPr id="97" name="Line"/>
          <p:cNvSpPr/>
          <p:nvPr/>
        </p:nvSpPr>
        <p:spPr>
          <a:xfrm flipH="1">
            <a:off x="1727199" y="0"/>
            <a:ext cx="2" cy="6858001"/>
          </a:xfrm>
          <a:prstGeom prst="line">
            <a:avLst/>
          </a:prstGeom>
          <a:ln w="28575">
            <a:solidFill>
              <a:srgbClr val="FEC3AE">
                <a:alpha val="81959"/>
              </a:srgbClr>
            </a:solidFill>
          </a:ln>
        </p:spPr>
        <p:txBody>
          <a:bodyPr lIns="45719" rIns="45719"/>
          <a:lstStyle/>
          <a:p>
            <a:pPr/>
          </a:p>
        </p:txBody>
      </p:sp>
      <p:sp>
        <p:nvSpPr>
          <p:cNvPr id="98" name="Line"/>
          <p:cNvSpPr/>
          <p:nvPr/>
        </p:nvSpPr>
        <p:spPr>
          <a:xfrm flipH="1">
            <a:off x="1066799" y="0"/>
            <a:ext cx="2" cy="6858001"/>
          </a:xfrm>
          <a:prstGeom prst="line">
            <a:avLst/>
          </a:prstGeom>
          <a:ln>
            <a:solidFill>
              <a:srgbClr val="FEC3AE"/>
            </a:solidFill>
          </a:ln>
        </p:spPr>
        <p:txBody>
          <a:bodyPr lIns="45719" rIns="45719"/>
          <a:lstStyle/>
          <a:p>
            <a:pPr/>
          </a:p>
        </p:txBody>
      </p:sp>
      <p:sp>
        <p:nvSpPr>
          <p:cNvPr id="99" name="Rectangle"/>
          <p:cNvSpPr/>
          <p:nvPr/>
        </p:nvSpPr>
        <p:spPr>
          <a:xfrm>
            <a:off x="1219200" y="0"/>
            <a:ext cx="76200" cy="6858000"/>
          </a:xfrm>
          <a:prstGeom prst="rect">
            <a:avLst/>
          </a:prstGeom>
          <a:solidFill>
            <a:srgbClr val="FEC3AE">
              <a:alpha val="50979"/>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00" name="Circle"/>
          <p:cNvSpPr/>
          <p:nvPr/>
        </p:nvSpPr>
        <p:spPr>
          <a:xfrm>
            <a:off x="609600" y="3429000"/>
            <a:ext cx="1295400" cy="1295400"/>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01" name="Oval"/>
          <p:cNvSpPr/>
          <p:nvPr/>
        </p:nvSpPr>
        <p:spPr>
          <a:xfrm>
            <a:off x="1323974" y="4867275"/>
            <a:ext cx="642939" cy="641350"/>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02" name="Circle"/>
          <p:cNvSpPr/>
          <p:nvPr/>
        </p:nvSpPr>
        <p:spPr>
          <a:xfrm>
            <a:off x="1090612" y="5500687"/>
            <a:ext cx="138113" cy="136526"/>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03" name="Circle"/>
          <p:cNvSpPr/>
          <p:nvPr/>
        </p:nvSpPr>
        <p:spPr>
          <a:xfrm>
            <a:off x="1663700" y="5791200"/>
            <a:ext cx="274638" cy="274638"/>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04" name="Circle"/>
          <p:cNvSpPr/>
          <p:nvPr/>
        </p:nvSpPr>
        <p:spPr>
          <a:xfrm>
            <a:off x="1879600" y="4479925"/>
            <a:ext cx="365125" cy="365125"/>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05" name="Line"/>
          <p:cNvSpPr/>
          <p:nvPr/>
        </p:nvSpPr>
        <p:spPr>
          <a:xfrm flipH="1">
            <a:off x="9097962" y="0"/>
            <a:ext cx="1" cy="6858001"/>
          </a:xfrm>
          <a:prstGeom prst="line">
            <a:avLst/>
          </a:prstGeom>
          <a:ln w="57150">
            <a:solidFill>
              <a:srgbClr val="FEC3AE"/>
            </a:solidFill>
          </a:ln>
        </p:spPr>
        <p:txBody>
          <a:bodyPr lIns="45719" rIns="45719"/>
          <a:lstStyle/>
          <a:p>
            <a:pPr/>
          </a:p>
        </p:txBody>
      </p:sp>
      <p:sp>
        <p:nvSpPr>
          <p:cNvPr id="106" name="Title Text"/>
          <p:cNvSpPr/>
          <p:nvPr>
            <p:ph type="title"/>
          </p:nvPr>
        </p:nvSpPr>
        <p:spPr>
          <a:xfrm>
            <a:off x="457200" y="274637"/>
            <a:ext cx="7467600" cy="1143001"/>
          </a:xfrm>
          <a:prstGeom prst="rect">
            <a:avLst/>
          </a:prstGeom>
        </p:spPr>
        <p:txBody>
          <a:bodyPr>
            <a:normAutofit fontScale="100000" lnSpcReduction="0"/>
          </a:bodyPr>
          <a:lstStyle>
            <a:lvl1pPr>
              <a:defRPr sz="3000">
                <a:solidFill>
                  <a:srgbClr val="FFF39D"/>
                </a:solidFill>
                <a:latin typeface="Century Schoolbook"/>
                <a:ea typeface="Century Schoolbook"/>
                <a:cs typeface="Century Schoolbook"/>
                <a:sym typeface="Century Schoolbook"/>
              </a:defRPr>
            </a:lvl1pPr>
          </a:lstStyle>
          <a:p>
            <a:pPr/>
            <a:r>
              <a:t>Title Text</a:t>
            </a:r>
          </a:p>
        </p:txBody>
      </p:sp>
      <p:sp>
        <p:nvSpPr>
          <p:cNvPr id="107" name="Body Level One…"/>
          <p:cNvSpPr/>
          <p:nvPr>
            <p:ph type="body" idx="1"/>
          </p:nvPr>
        </p:nvSpPr>
        <p:spPr>
          <a:xfrm>
            <a:off x="457200" y="1600200"/>
            <a:ext cx="7467600" cy="4873625"/>
          </a:xfrm>
          <a:prstGeom prst="rect">
            <a:avLst/>
          </a:prstGeom>
        </p:spPr>
        <p:txBody>
          <a:bodyPr>
            <a:normAutofit fontScale="100000" lnSpcReduction="0"/>
          </a:bodyPr>
          <a:lstStyle>
            <a:lvl1pPr marL="273050" indent="-273050">
              <a:spcBef>
                <a:spcPts val="600"/>
              </a:spcBef>
              <a:buClr>
                <a:srgbClr val="FE8637"/>
              </a:buClr>
              <a:buChar char="●"/>
              <a:defRPr sz="2400">
                <a:solidFill>
                  <a:srgbClr val="FFFFFF"/>
                </a:solidFill>
                <a:latin typeface="Century Schoolbook"/>
                <a:ea typeface="Century Schoolbook"/>
                <a:cs typeface="Century Schoolbook"/>
                <a:sym typeface="Century Schoolbook"/>
              </a:defRPr>
            </a:lvl1pPr>
            <a:lvl2pPr marL="678769" indent="-312057">
              <a:spcBef>
                <a:spcPts val="600"/>
              </a:spcBef>
              <a:buClr>
                <a:srgbClr val="FE8637"/>
              </a:buClr>
              <a:buSzPct val="80000"/>
              <a:buChar char="●"/>
              <a:defRPr sz="2400">
                <a:solidFill>
                  <a:srgbClr val="FFFFFF"/>
                </a:solidFill>
                <a:latin typeface="Century Schoolbook"/>
                <a:ea typeface="Century Schoolbook"/>
                <a:cs typeface="Century Schoolbook"/>
                <a:sym typeface="Century Schoolbook"/>
              </a:defRPr>
            </a:lvl2pPr>
            <a:lvl3pPr marL="914400" indent="-182562">
              <a:spcBef>
                <a:spcPts val="600"/>
              </a:spcBef>
              <a:buClr>
                <a:srgbClr val="FE8637"/>
              </a:buClr>
              <a:buSzPct val="60000"/>
              <a:buChar char="○"/>
              <a:defRPr sz="2400">
                <a:solidFill>
                  <a:srgbClr val="FFFFFF"/>
                </a:solidFill>
                <a:latin typeface="Century Schoolbook"/>
                <a:ea typeface="Century Schoolbook"/>
                <a:cs typeface="Century Schoolbook"/>
                <a:sym typeface="Century Schoolbook"/>
              </a:defRPr>
            </a:lvl3pPr>
            <a:lvl4pPr marL="1223962" indent="-219075">
              <a:spcBef>
                <a:spcPts val="600"/>
              </a:spcBef>
              <a:buClr>
                <a:srgbClr val="FE8637"/>
              </a:buClr>
              <a:buSzPct val="60000"/>
              <a:defRPr sz="2400">
                <a:solidFill>
                  <a:srgbClr val="FFFFFF"/>
                </a:solidFill>
                <a:latin typeface="Century Schoolbook"/>
                <a:ea typeface="Century Schoolbook"/>
                <a:cs typeface="Century Schoolbook"/>
                <a:sym typeface="Century Schoolbook"/>
              </a:defRPr>
            </a:lvl4pPr>
            <a:lvl5pPr marL="1553368" indent="-273843">
              <a:spcBef>
                <a:spcPts val="600"/>
              </a:spcBef>
              <a:buClr>
                <a:srgbClr val="FE8637"/>
              </a:buClr>
              <a:buSzPct val="68000"/>
              <a:buChar char="●"/>
              <a:defRPr sz="2400">
                <a:solidFill>
                  <a:srgbClr val="FFFFFF"/>
                </a:solidFill>
                <a:latin typeface="Century Schoolbook"/>
                <a:ea typeface="Century Schoolbook"/>
                <a:cs typeface="Century Schoolbook"/>
                <a:sym typeface="Century Schoolbook"/>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p:nvPr>
            <p:ph type="sldNum" sz="quarter" idx="2"/>
          </p:nvPr>
        </p:nvSpPr>
        <p:spPr>
          <a:xfrm>
            <a:off x="1490483" y="5034280"/>
            <a:ext cx="308334" cy="307340"/>
          </a:xfrm>
          <a:prstGeom prst="rect">
            <a:avLst/>
          </a:prstGeom>
        </p:spPr>
        <p:txBody>
          <a:bodyPr anchor="ctr"/>
          <a:lstStyle>
            <a:lvl1pPr algn="ctr">
              <a:defRPr b="1" sz="1400">
                <a:solidFill>
                  <a:srgbClr val="FFFFFF"/>
                </a:solidFill>
                <a:latin typeface="Century Schoolbook"/>
                <a:ea typeface="Century Schoolbook"/>
                <a:cs typeface="Century Schoolbook"/>
                <a:sym typeface="Century School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15" name="Line"/>
          <p:cNvSpPr/>
          <p:nvPr/>
        </p:nvSpPr>
        <p:spPr>
          <a:xfrm flipH="1">
            <a:off x="8762999" y="0"/>
            <a:ext cx="1" cy="6858001"/>
          </a:xfrm>
          <a:prstGeom prst="line">
            <a:avLst/>
          </a:prstGeom>
          <a:ln w="38100">
            <a:solidFill>
              <a:srgbClr val="FEC3AE">
                <a:alpha val="92939"/>
              </a:srgbClr>
            </a:solidFill>
          </a:ln>
        </p:spPr>
        <p:txBody>
          <a:bodyPr lIns="45719" rIns="45719"/>
          <a:lstStyle/>
          <a:p>
            <a:pPr/>
          </a:p>
        </p:txBody>
      </p:sp>
      <p:sp>
        <p:nvSpPr>
          <p:cNvPr id="116" name="Line"/>
          <p:cNvSpPr/>
          <p:nvPr/>
        </p:nvSpPr>
        <p:spPr>
          <a:xfrm flipH="1">
            <a:off x="76199" y="0"/>
            <a:ext cx="2" cy="6858001"/>
          </a:xfrm>
          <a:prstGeom prst="line">
            <a:avLst/>
          </a:prstGeom>
          <a:ln w="57150">
            <a:solidFill>
              <a:srgbClr val="FEC3AE"/>
            </a:solidFill>
          </a:ln>
        </p:spPr>
        <p:txBody>
          <a:bodyPr lIns="45719" rIns="45719"/>
          <a:lstStyle/>
          <a:p>
            <a:pPr/>
          </a:p>
        </p:txBody>
      </p:sp>
      <p:sp>
        <p:nvSpPr>
          <p:cNvPr id="117" name="Line"/>
          <p:cNvSpPr/>
          <p:nvPr/>
        </p:nvSpPr>
        <p:spPr>
          <a:xfrm flipH="1">
            <a:off x="8991599" y="0"/>
            <a:ext cx="1" cy="6858001"/>
          </a:xfrm>
          <a:prstGeom prst="line">
            <a:avLst/>
          </a:prstGeom>
          <a:ln w="19050">
            <a:solidFill>
              <a:srgbClr val="FE8637"/>
            </a:solidFill>
          </a:ln>
        </p:spPr>
        <p:txBody>
          <a:bodyPr lIns="45719" rIns="45719"/>
          <a:lstStyle/>
          <a:p>
            <a:pPr/>
          </a:p>
        </p:txBody>
      </p:sp>
      <p:sp>
        <p:nvSpPr>
          <p:cNvPr id="118" name="Rectangle"/>
          <p:cNvSpPr/>
          <p:nvPr/>
        </p:nvSpPr>
        <p:spPr>
          <a:xfrm>
            <a:off x="8839200" y="0"/>
            <a:ext cx="304800" cy="6858000"/>
          </a:xfrm>
          <a:prstGeom prst="rect">
            <a:avLst/>
          </a:prstGeom>
          <a:solidFill>
            <a:srgbClr val="FEC3AE">
              <a:alpha val="87057"/>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19" name="Line"/>
          <p:cNvSpPr/>
          <p:nvPr/>
        </p:nvSpPr>
        <p:spPr>
          <a:xfrm flipH="1">
            <a:off x="8915399" y="0"/>
            <a:ext cx="1" cy="6858001"/>
          </a:xfrm>
          <a:prstGeom prst="line">
            <a:avLst/>
          </a:prstGeom>
          <a:ln>
            <a:solidFill>
              <a:srgbClr val="FE8637"/>
            </a:solidFill>
          </a:ln>
        </p:spPr>
        <p:txBody>
          <a:bodyPr lIns="45719" rIns="45719"/>
          <a:lstStyle/>
          <a:p>
            <a:pPr/>
          </a:p>
        </p:txBody>
      </p:sp>
      <p:sp>
        <p:nvSpPr>
          <p:cNvPr id="120" name="Circle"/>
          <p:cNvSpPr/>
          <p:nvPr/>
        </p:nvSpPr>
        <p:spPr>
          <a:xfrm>
            <a:off x="8156575" y="5715000"/>
            <a:ext cx="549275" cy="549275"/>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21" name="Title Text"/>
          <p:cNvSpPr/>
          <p:nvPr>
            <p:ph type="title"/>
          </p:nvPr>
        </p:nvSpPr>
        <p:spPr>
          <a:xfrm>
            <a:off x="457200" y="274637"/>
            <a:ext cx="7467600" cy="1143001"/>
          </a:xfrm>
          <a:prstGeom prst="rect">
            <a:avLst/>
          </a:prstGeom>
        </p:spPr>
        <p:txBody>
          <a:bodyPr>
            <a:normAutofit fontScale="100000" lnSpcReduction="0"/>
          </a:bodyPr>
          <a:lstStyle>
            <a:lvl1pPr>
              <a:defRPr sz="3000">
                <a:solidFill>
                  <a:srgbClr val="575F6D"/>
                </a:solidFill>
                <a:latin typeface="Century Schoolbook"/>
                <a:ea typeface="Century Schoolbook"/>
                <a:cs typeface="Century Schoolbook"/>
                <a:sym typeface="Century Schoolbook"/>
              </a:defRPr>
            </a:lvl1pPr>
          </a:lstStyle>
          <a:p>
            <a:pPr/>
            <a:r>
              <a:t>Title Text</a:t>
            </a:r>
          </a:p>
        </p:txBody>
      </p:sp>
      <p:sp>
        <p:nvSpPr>
          <p:cNvPr id="122" name="Body Level One…"/>
          <p:cNvSpPr/>
          <p:nvPr>
            <p:ph type="body" idx="1"/>
          </p:nvPr>
        </p:nvSpPr>
        <p:spPr>
          <a:xfrm>
            <a:off x="457200" y="1600200"/>
            <a:ext cx="7467600" cy="4873625"/>
          </a:xfrm>
          <a:prstGeom prst="rect">
            <a:avLst/>
          </a:prstGeom>
        </p:spPr>
        <p:txBody>
          <a:bodyPr>
            <a:normAutofit fontScale="100000" lnSpcReduction="0"/>
          </a:bodyPr>
          <a:lstStyle>
            <a:lvl1pPr marL="273050" indent="-273050">
              <a:spcBef>
                <a:spcPts val="600"/>
              </a:spcBef>
              <a:buClr>
                <a:srgbClr val="FE8637"/>
              </a:buClr>
              <a:buChar char="●"/>
              <a:defRPr sz="2400">
                <a:solidFill>
                  <a:srgbClr val="000000"/>
                </a:solidFill>
                <a:latin typeface="Century Schoolbook"/>
                <a:ea typeface="Century Schoolbook"/>
                <a:cs typeface="Century Schoolbook"/>
                <a:sym typeface="Century Schoolbook"/>
              </a:defRPr>
            </a:lvl1pPr>
            <a:lvl2pPr marL="678769" indent="-312057">
              <a:spcBef>
                <a:spcPts val="600"/>
              </a:spcBef>
              <a:buClr>
                <a:srgbClr val="FE8637"/>
              </a:buClr>
              <a:buSzPct val="80000"/>
              <a:buChar char="●"/>
              <a:defRPr sz="2400">
                <a:solidFill>
                  <a:srgbClr val="000000"/>
                </a:solidFill>
                <a:latin typeface="Century Schoolbook"/>
                <a:ea typeface="Century Schoolbook"/>
                <a:cs typeface="Century Schoolbook"/>
                <a:sym typeface="Century Schoolbook"/>
              </a:defRPr>
            </a:lvl2pPr>
            <a:lvl3pPr marL="914400" indent="-182562">
              <a:spcBef>
                <a:spcPts val="600"/>
              </a:spcBef>
              <a:buClr>
                <a:srgbClr val="FE8637"/>
              </a:buClr>
              <a:buSzPct val="60000"/>
              <a:buChar char="○"/>
              <a:defRPr sz="2400">
                <a:solidFill>
                  <a:srgbClr val="000000"/>
                </a:solidFill>
                <a:latin typeface="Century Schoolbook"/>
                <a:ea typeface="Century Schoolbook"/>
                <a:cs typeface="Century Schoolbook"/>
                <a:sym typeface="Century Schoolbook"/>
              </a:defRPr>
            </a:lvl3pPr>
            <a:lvl4pPr marL="1223962" indent="-219075">
              <a:spcBef>
                <a:spcPts val="600"/>
              </a:spcBef>
              <a:buClr>
                <a:srgbClr val="FE8637"/>
              </a:buClr>
              <a:buSzPct val="60000"/>
              <a:defRPr sz="2400">
                <a:solidFill>
                  <a:srgbClr val="000000"/>
                </a:solidFill>
                <a:latin typeface="Century Schoolbook"/>
                <a:ea typeface="Century Schoolbook"/>
                <a:cs typeface="Century Schoolbook"/>
                <a:sym typeface="Century Schoolbook"/>
              </a:defRPr>
            </a:lvl4pPr>
            <a:lvl5pPr marL="1553368" indent="-273843">
              <a:spcBef>
                <a:spcPts val="600"/>
              </a:spcBef>
              <a:buClr>
                <a:srgbClr val="FE8637"/>
              </a:buClr>
              <a:buSzPct val="68000"/>
              <a:buChar char="●"/>
              <a:defRPr sz="2400">
                <a:solidFill>
                  <a:srgbClr val="000000"/>
                </a:solidFill>
                <a:latin typeface="Century Schoolbook"/>
                <a:ea typeface="Century Schoolbook"/>
                <a:cs typeface="Century Schoolbook"/>
                <a:sym typeface="Century Schoolbook"/>
              </a:defRPr>
            </a:lvl5p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p:nvPr>
            <p:ph type="sldNum" sz="quarter" idx="2"/>
          </p:nvPr>
        </p:nvSpPr>
        <p:spPr>
          <a:xfrm>
            <a:off x="8280221" y="5840730"/>
            <a:ext cx="308333" cy="307340"/>
          </a:xfrm>
          <a:prstGeom prst="rect">
            <a:avLst/>
          </a:prstGeom>
        </p:spPr>
        <p:txBody>
          <a:bodyPr anchor="ctr"/>
          <a:lstStyle>
            <a:lvl1pPr algn="ctr">
              <a:defRPr b="1" sz="1400">
                <a:solidFill>
                  <a:srgbClr val="FFFFFF"/>
                </a:solidFill>
                <a:latin typeface="Century Schoolbook"/>
                <a:ea typeface="Century Schoolbook"/>
                <a:cs typeface="Century Schoolbook"/>
                <a:sym typeface="Century School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30" name="Line"/>
          <p:cNvSpPr/>
          <p:nvPr/>
        </p:nvSpPr>
        <p:spPr>
          <a:xfrm flipH="1">
            <a:off x="8762999" y="0"/>
            <a:ext cx="1" cy="6858001"/>
          </a:xfrm>
          <a:prstGeom prst="line">
            <a:avLst/>
          </a:prstGeom>
          <a:ln w="38100">
            <a:solidFill>
              <a:srgbClr val="FEC3AE">
                <a:alpha val="92939"/>
              </a:srgbClr>
            </a:solidFill>
          </a:ln>
        </p:spPr>
        <p:txBody>
          <a:bodyPr lIns="45719" rIns="45719"/>
          <a:lstStyle/>
          <a:p>
            <a:pPr/>
          </a:p>
        </p:txBody>
      </p:sp>
      <p:sp>
        <p:nvSpPr>
          <p:cNvPr id="131" name="Line"/>
          <p:cNvSpPr/>
          <p:nvPr/>
        </p:nvSpPr>
        <p:spPr>
          <a:xfrm flipH="1">
            <a:off x="6248399" y="0"/>
            <a:ext cx="2" cy="6858001"/>
          </a:xfrm>
          <a:prstGeom prst="line">
            <a:avLst/>
          </a:prstGeom>
          <a:ln w="38100">
            <a:solidFill>
              <a:srgbClr val="FEC3AE"/>
            </a:solidFill>
          </a:ln>
        </p:spPr>
        <p:txBody>
          <a:bodyPr lIns="45719" rIns="45719"/>
          <a:lstStyle/>
          <a:p>
            <a:pPr/>
          </a:p>
        </p:txBody>
      </p:sp>
      <p:sp>
        <p:nvSpPr>
          <p:cNvPr id="132" name="Line"/>
          <p:cNvSpPr/>
          <p:nvPr/>
        </p:nvSpPr>
        <p:spPr>
          <a:xfrm flipH="1">
            <a:off x="6192837" y="0"/>
            <a:ext cx="1" cy="6858001"/>
          </a:xfrm>
          <a:prstGeom prst="line">
            <a:avLst/>
          </a:prstGeom>
          <a:ln w="12700">
            <a:solidFill>
              <a:srgbClr val="FE8637"/>
            </a:solidFill>
          </a:ln>
        </p:spPr>
        <p:txBody>
          <a:bodyPr lIns="45719" rIns="45719"/>
          <a:lstStyle/>
          <a:p>
            <a:pPr/>
          </a:p>
        </p:txBody>
      </p:sp>
      <p:sp>
        <p:nvSpPr>
          <p:cNvPr id="133" name="Line"/>
          <p:cNvSpPr/>
          <p:nvPr/>
        </p:nvSpPr>
        <p:spPr>
          <a:xfrm flipH="1">
            <a:off x="8991599" y="0"/>
            <a:ext cx="1" cy="6858001"/>
          </a:xfrm>
          <a:prstGeom prst="line">
            <a:avLst/>
          </a:prstGeom>
          <a:ln w="19050">
            <a:solidFill>
              <a:srgbClr val="FE8637"/>
            </a:solidFill>
          </a:ln>
        </p:spPr>
        <p:txBody>
          <a:bodyPr lIns="45719" rIns="45719"/>
          <a:lstStyle/>
          <a:p>
            <a:pPr/>
          </a:p>
        </p:txBody>
      </p:sp>
      <p:sp>
        <p:nvSpPr>
          <p:cNvPr id="134" name="Rectangle"/>
          <p:cNvSpPr/>
          <p:nvPr/>
        </p:nvSpPr>
        <p:spPr>
          <a:xfrm>
            <a:off x="8839200" y="0"/>
            <a:ext cx="304800" cy="6858000"/>
          </a:xfrm>
          <a:prstGeom prst="rect">
            <a:avLst/>
          </a:prstGeom>
          <a:solidFill>
            <a:srgbClr val="FEC3AE">
              <a:alpha val="87057"/>
            </a:srgbClr>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35" name="Line"/>
          <p:cNvSpPr/>
          <p:nvPr/>
        </p:nvSpPr>
        <p:spPr>
          <a:xfrm flipH="1">
            <a:off x="8915399" y="0"/>
            <a:ext cx="1" cy="6858001"/>
          </a:xfrm>
          <a:prstGeom prst="line">
            <a:avLst/>
          </a:prstGeom>
          <a:ln>
            <a:solidFill>
              <a:srgbClr val="FE8637"/>
            </a:solidFill>
          </a:ln>
        </p:spPr>
        <p:txBody>
          <a:bodyPr lIns="45719" rIns="45719"/>
          <a:lstStyle/>
          <a:p>
            <a:pPr/>
          </a:p>
        </p:txBody>
      </p:sp>
      <p:sp>
        <p:nvSpPr>
          <p:cNvPr id="136" name="Circle"/>
          <p:cNvSpPr/>
          <p:nvPr/>
        </p:nvSpPr>
        <p:spPr>
          <a:xfrm>
            <a:off x="8156575" y="5715000"/>
            <a:ext cx="549275" cy="549275"/>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37" name="Title Text"/>
          <p:cNvSpPr/>
          <p:nvPr>
            <p:ph type="title"/>
          </p:nvPr>
        </p:nvSpPr>
        <p:spPr>
          <a:xfrm>
            <a:off x="457200" y="274637"/>
            <a:ext cx="7467600" cy="1143001"/>
          </a:xfrm>
          <a:prstGeom prst="rect">
            <a:avLst/>
          </a:prstGeom>
        </p:spPr>
        <p:txBody>
          <a:bodyPr>
            <a:normAutofit fontScale="100000" lnSpcReduction="0"/>
          </a:bodyPr>
          <a:lstStyle>
            <a:lvl1pPr>
              <a:defRPr sz="3000">
                <a:solidFill>
                  <a:srgbClr val="575F6D"/>
                </a:solidFill>
                <a:latin typeface="Century Schoolbook"/>
                <a:ea typeface="Century Schoolbook"/>
                <a:cs typeface="Century Schoolbook"/>
                <a:sym typeface="Century Schoolbook"/>
              </a:defRPr>
            </a:lvl1pPr>
          </a:lstStyle>
          <a:p>
            <a:pPr/>
            <a:r>
              <a:t>Title Text</a:t>
            </a:r>
          </a:p>
        </p:txBody>
      </p:sp>
      <p:sp>
        <p:nvSpPr>
          <p:cNvPr id="138" name="Body Level One…"/>
          <p:cNvSpPr/>
          <p:nvPr>
            <p:ph type="body" idx="1"/>
          </p:nvPr>
        </p:nvSpPr>
        <p:spPr>
          <a:xfrm>
            <a:off x="457200" y="1600200"/>
            <a:ext cx="7467600" cy="4873625"/>
          </a:xfrm>
          <a:prstGeom prst="rect">
            <a:avLst/>
          </a:prstGeom>
        </p:spPr>
        <p:txBody>
          <a:bodyPr>
            <a:normAutofit fontScale="100000" lnSpcReduction="0"/>
          </a:bodyPr>
          <a:lstStyle>
            <a:lvl1pPr marL="273050" indent="-273050">
              <a:spcBef>
                <a:spcPts val="600"/>
              </a:spcBef>
              <a:buClr>
                <a:srgbClr val="FE8637"/>
              </a:buClr>
              <a:buChar char="●"/>
              <a:defRPr sz="2400">
                <a:solidFill>
                  <a:srgbClr val="000000"/>
                </a:solidFill>
                <a:latin typeface="Century Schoolbook"/>
                <a:ea typeface="Century Schoolbook"/>
                <a:cs typeface="Century Schoolbook"/>
                <a:sym typeface="Century Schoolbook"/>
              </a:defRPr>
            </a:lvl1pPr>
            <a:lvl2pPr marL="678769" indent="-312057">
              <a:spcBef>
                <a:spcPts val="600"/>
              </a:spcBef>
              <a:buClr>
                <a:srgbClr val="FE8637"/>
              </a:buClr>
              <a:buSzPct val="80000"/>
              <a:buChar char="●"/>
              <a:defRPr sz="2400">
                <a:solidFill>
                  <a:srgbClr val="000000"/>
                </a:solidFill>
                <a:latin typeface="Century Schoolbook"/>
                <a:ea typeface="Century Schoolbook"/>
                <a:cs typeface="Century Schoolbook"/>
                <a:sym typeface="Century Schoolbook"/>
              </a:defRPr>
            </a:lvl2pPr>
            <a:lvl3pPr marL="914400" indent="-182562">
              <a:spcBef>
                <a:spcPts val="600"/>
              </a:spcBef>
              <a:buClr>
                <a:srgbClr val="FE8637"/>
              </a:buClr>
              <a:buSzPct val="60000"/>
              <a:buChar char="○"/>
              <a:defRPr sz="2400">
                <a:solidFill>
                  <a:srgbClr val="000000"/>
                </a:solidFill>
                <a:latin typeface="Century Schoolbook"/>
                <a:ea typeface="Century Schoolbook"/>
                <a:cs typeface="Century Schoolbook"/>
                <a:sym typeface="Century Schoolbook"/>
              </a:defRPr>
            </a:lvl3pPr>
            <a:lvl4pPr marL="1223962" indent="-219075">
              <a:spcBef>
                <a:spcPts val="600"/>
              </a:spcBef>
              <a:buClr>
                <a:srgbClr val="FE8637"/>
              </a:buClr>
              <a:buSzPct val="60000"/>
              <a:defRPr sz="2400">
                <a:solidFill>
                  <a:srgbClr val="000000"/>
                </a:solidFill>
                <a:latin typeface="Century Schoolbook"/>
                <a:ea typeface="Century Schoolbook"/>
                <a:cs typeface="Century Schoolbook"/>
                <a:sym typeface="Century Schoolbook"/>
              </a:defRPr>
            </a:lvl4pPr>
            <a:lvl5pPr marL="1553368" indent="-273843">
              <a:spcBef>
                <a:spcPts val="600"/>
              </a:spcBef>
              <a:buClr>
                <a:srgbClr val="FE8637"/>
              </a:buClr>
              <a:buSzPct val="68000"/>
              <a:buChar char="●"/>
              <a:defRPr sz="2400">
                <a:solidFill>
                  <a:srgbClr val="000000"/>
                </a:solidFill>
                <a:latin typeface="Century Schoolbook"/>
                <a:ea typeface="Century Schoolbook"/>
                <a:cs typeface="Century Schoolbook"/>
                <a:sym typeface="Century Schoolbook"/>
              </a:defRPr>
            </a:lvl5p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p:nvPr>
            <p:ph type="sldNum" sz="quarter" idx="2"/>
          </p:nvPr>
        </p:nvSpPr>
        <p:spPr>
          <a:xfrm>
            <a:off x="8280221" y="5840730"/>
            <a:ext cx="308333" cy="307340"/>
          </a:xfrm>
          <a:prstGeom prst="rect">
            <a:avLst/>
          </a:prstGeom>
        </p:spPr>
        <p:txBody>
          <a:bodyPr anchor="ctr"/>
          <a:lstStyle>
            <a:lvl1pPr algn="ctr">
              <a:defRPr b="1" sz="1400">
                <a:solidFill>
                  <a:srgbClr val="FFFFFF"/>
                </a:solidFill>
                <a:latin typeface="Century Schoolbook"/>
                <a:ea typeface="Century Schoolbook"/>
                <a:cs typeface="Century Schoolbook"/>
                <a:sym typeface="Century School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46" name="Line"/>
          <p:cNvSpPr/>
          <p:nvPr/>
        </p:nvSpPr>
        <p:spPr>
          <a:xfrm flipH="1">
            <a:off x="8762999" y="0"/>
            <a:ext cx="1" cy="6858001"/>
          </a:xfrm>
          <a:prstGeom prst="line">
            <a:avLst/>
          </a:prstGeom>
          <a:ln w="38100">
            <a:solidFill>
              <a:srgbClr val="FEC3AE"/>
            </a:solidFill>
          </a:ln>
        </p:spPr>
        <p:txBody>
          <a:bodyPr lIns="45719" rIns="45719"/>
          <a:lstStyle/>
          <a:p>
            <a:pPr/>
          </a:p>
        </p:txBody>
      </p:sp>
      <p:sp>
        <p:nvSpPr>
          <p:cNvPr id="147" name="Circle"/>
          <p:cNvSpPr/>
          <p:nvPr/>
        </p:nvSpPr>
        <p:spPr>
          <a:xfrm>
            <a:off x="8156575" y="5715000"/>
            <a:ext cx="549275" cy="549275"/>
          </a:xfrm>
          <a:prstGeom prst="ellipse">
            <a:avLst/>
          </a:prstGeom>
          <a:solidFill>
            <a:srgbClr val="FE8637"/>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48" name="Line"/>
          <p:cNvSpPr/>
          <p:nvPr/>
        </p:nvSpPr>
        <p:spPr>
          <a:xfrm flipH="1">
            <a:off x="8991599" y="0"/>
            <a:ext cx="1" cy="6858001"/>
          </a:xfrm>
          <a:prstGeom prst="line">
            <a:avLst/>
          </a:prstGeom>
          <a:ln>
            <a:solidFill>
              <a:srgbClr val="000000"/>
            </a:solidFill>
          </a:ln>
        </p:spPr>
        <p:txBody>
          <a:bodyPr lIns="45719" rIns="45719"/>
          <a:lstStyle/>
          <a:p>
            <a:pPr/>
          </a:p>
        </p:txBody>
      </p:sp>
      <p:sp>
        <p:nvSpPr>
          <p:cNvPr id="149" name="Rectangle"/>
          <p:cNvSpPr/>
          <p:nvPr/>
        </p:nvSpPr>
        <p:spPr>
          <a:xfrm>
            <a:off x="8839200" y="0"/>
            <a:ext cx="304800" cy="6858000"/>
          </a:xfrm>
          <a:prstGeom prst="rect">
            <a:avLst/>
          </a:prstGeom>
          <a:solidFill>
            <a:srgbClr val="FEC3AE"/>
          </a:solidFill>
          <a:ln w="12700">
            <a:miter lim="400000"/>
          </a:ln>
        </p:spPr>
        <p:txBody>
          <a:bodyPr lIns="45719" rIns="45719" anchor="ctr"/>
          <a:lstStyle/>
          <a:p>
            <a:pPr algn="ctr">
              <a:defRPr>
                <a:solidFill>
                  <a:srgbClr val="FFFFFF"/>
                </a:solidFill>
                <a:latin typeface="Century Schoolbook"/>
                <a:ea typeface="Century Schoolbook"/>
                <a:cs typeface="Century Schoolbook"/>
                <a:sym typeface="Century Schoolbook"/>
              </a:defRPr>
            </a:pPr>
          </a:p>
        </p:txBody>
      </p:sp>
      <p:sp>
        <p:nvSpPr>
          <p:cNvPr id="150" name="Line"/>
          <p:cNvSpPr/>
          <p:nvPr/>
        </p:nvSpPr>
        <p:spPr>
          <a:xfrm flipH="1">
            <a:off x="8915399" y="0"/>
            <a:ext cx="1" cy="6858001"/>
          </a:xfrm>
          <a:prstGeom prst="line">
            <a:avLst/>
          </a:prstGeom>
          <a:ln>
            <a:solidFill>
              <a:srgbClr val="FE8637"/>
            </a:solidFill>
          </a:ln>
        </p:spPr>
        <p:txBody>
          <a:bodyPr lIns="45719" rIns="45719"/>
          <a:lstStyle/>
          <a:p>
            <a:pPr/>
          </a:p>
        </p:txBody>
      </p:sp>
      <p:sp>
        <p:nvSpPr>
          <p:cNvPr id="151" name="Line"/>
          <p:cNvSpPr/>
          <p:nvPr/>
        </p:nvSpPr>
        <p:spPr>
          <a:xfrm flipH="1">
            <a:off x="6248399" y="0"/>
            <a:ext cx="2" cy="6858001"/>
          </a:xfrm>
          <a:prstGeom prst="line">
            <a:avLst/>
          </a:prstGeom>
          <a:ln w="38100">
            <a:solidFill>
              <a:srgbClr val="FEC3AE"/>
            </a:solidFill>
          </a:ln>
        </p:spPr>
        <p:txBody>
          <a:bodyPr lIns="45719" rIns="45719"/>
          <a:lstStyle/>
          <a:p>
            <a:pPr/>
          </a:p>
        </p:txBody>
      </p:sp>
      <p:sp>
        <p:nvSpPr>
          <p:cNvPr id="152" name="Line"/>
          <p:cNvSpPr/>
          <p:nvPr/>
        </p:nvSpPr>
        <p:spPr>
          <a:xfrm flipH="1">
            <a:off x="6192837" y="0"/>
            <a:ext cx="1" cy="6858001"/>
          </a:xfrm>
          <a:prstGeom prst="line">
            <a:avLst/>
          </a:prstGeom>
          <a:ln w="12700">
            <a:solidFill>
              <a:srgbClr val="FE8637"/>
            </a:solidFill>
          </a:ln>
        </p:spPr>
        <p:txBody>
          <a:bodyPr lIns="45719" rIns="45719"/>
          <a:lstStyle/>
          <a:p>
            <a:pPr/>
          </a:p>
        </p:txBody>
      </p:sp>
      <p:sp>
        <p:nvSpPr>
          <p:cNvPr id="153" name="Title Text"/>
          <p:cNvSpPr/>
          <p:nvPr>
            <p:ph type="title"/>
          </p:nvPr>
        </p:nvSpPr>
        <p:spPr>
          <a:xfrm>
            <a:off x="457200" y="274637"/>
            <a:ext cx="7467600" cy="1143001"/>
          </a:xfrm>
          <a:prstGeom prst="rect">
            <a:avLst/>
          </a:prstGeom>
        </p:spPr>
        <p:txBody>
          <a:bodyPr>
            <a:normAutofit fontScale="100000" lnSpcReduction="0"/>
          </a:bodyPr>
          <a:lstStyle>
            <a:lvl1pPr>
              <a:defRPr sz="3000">
                <a:solidFill>
                  <a:srgbClr val="575F6D"/>
                </a:solidFill>
                <a:latin typeface="Century Schoolbook"/>
                <a:ea typeface="Century Schoolbook"/>
                <a:cs typeface="Century Schoolbook"/>
                <a:sym typeface="Century Schoolbook"/>
              </a:defRPr>
            </a:lvl1pPr>
          </a:lstStyle>
          <a:p>
            <a:pPr/>
            <a:r>
              <a:t>Title Text</a:t>
            </a:r>
          </a:p>
        </p:txBody>
      </p:sp>
      <p:sp>
        <p:nvSpPr>
          <p:cNvPr id="154" name="Body Level One…"/>
          <p:cNvSpPr/>
          <p:nvPr>
            <p:ph type="body" idx="1"/>
          </p:nvPr>
        </p:nvSpPr>
        <p:spPr>
          <a:xfrm>
            <a:off x="457200" y="1600200"/>
            <a:ext cx="7467600" cy="4873625"/>
          </a:xfrm>
          <a:prstGeom prst="rect">
            <a:avLst/>
          </a:prstGeom>
        </p:spPr>
        <p:txBody>
          <a:bodyPr>
            <a:normAutofit fontScale="100000" lnSpcReduction="0"/>
          </a:bodyPr>
          <a:lstStyle>
            <a:lvl1pPr marL="273050" indent="-273050">
              <a:spcBef>
                <a:spcPts val="600"/>
              </a:spcBef>
              <a:buClr>
                <a:srgbClr val="FE8637"/>
              </a:buClr>
              <a:buChar char="●"/>
              <a:defRPr sz="2400">
                <a:solidFill>
                  <a:srgbClr val="000000"/>
                </a:solidFill>
                <a:latin typeface="Century Schoolbook"/>
                <a:ea typeface="Century Schoolbook"/>
                <a:cs typeface="Century Schoolbook"/>
                <a:sym typeface="Century Schoolbook"/>
              </a:defRPr>
            </a:lvl1pPr>
            <a:lvl2pPr marL="678769" indent="-312057">
              <a:spcBef>
                <a:spcPts val="600"/>
              </a:spcBef>
              <a:buClr>
                <a:srgbClr val="FE8637"/>
              </a:buClr>
              <a:buSzPct val="80000"/>
              <a:buChar char="●"/>
              <a:defRPr sz="2400">
                <a:solidFill>
                  <a:srgbClr val="000000"/>
                </a:solidFill>
                <a:latin typeface="Century Schoolbook"/>
                <a:ea typeface="Century Schoolbook"/>
                <a:cs typeface="Century Schoolbook"/>
                <a:sym typeface="Century Schoolbook"/>
              </a:defRPr>
            </a:lvl2pPr>
            <a:lvl3pPr marL="914400" indent="-182562">
              <a:spcBef>
                <a:spcPts val="600"/>
              </a:spcBef>
              <a:buClr>
                <a:srgbClr val="FE8637"/>
              </a:buClr>
              <a:buSzPct val="60000"/>
              <a:buChar char="○"/>
              <a:defRPr sz="2400">
                <a:solidFill>
                  <a:srgbClr val="000000"/>
                </a:solidFill>
                <a:latin typeface="Century Schoolbook"/>
                <a:ea typeface="Century Schoolbook"/>
                <a:cs typeface="Century Schoolbook"/>
                <a:sym typeface="Century Schoolbook"/>
              </a:defRPr>
            </a:lvl3pPr>
            <a:lvl4pPr marL="1223962" indent="-219075">
              <a:spcBef>
                <a:spcPts val="600"/>
              </a:spcBef>
              <a:buClr>
                <a:srgbClr val="FE8637"/>
              </a:buClr>
              <a:buSzPct val="60000"/>
              <a:defRPr sz="2400">
                <a:solidFill>
                  <a:srgbClr val="000000"/>
                </a:solidFill>
                <a:latin typeface="Century Schoolbook"/>
                <a:ea typeface="Century Schoolbook"/>
                <a:cs typeface="Century Schoolbook"/>
                <a:sym typeface="Century Schoolbook"/>
              </a:defRPr>
            </a:lvl4pPr>
            <a:lvl5pPr marL="1553368" indent="-273843">
              <a:spcBef>
                <a:spcPts val="600"/>
              </a:spcBef>
              <a:buClr>
                <a:srgbClr val="FE8637"/>
              </a:buClr>
              <a:buSzPct val="68000"/>
              <a:buChar char="●"/>
              <a:defRPr sz="2400">
                <a:solidFill>
                  <a:srgbClr val="000000"/>
                </a:solidFill>
                <a:latin typeface="Century Schoolbook"/>
                <a:ea typeface="Century Schoolbook"/>
                <a:cs typeface="Century Schoolbook"/>
                <a:sym typeface="Century Schoolbook"/>
              </a:defRPr>
            </a:lvl5p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p:nvPr>
            <p:ph type="sldNum" sz="quarter" idx="2"/>
          </p:nvPr>
        </p:nvSpPr>
        <p:spPr>
          <a:xfrm>
            <a:off x="8280221" y="5840730"/>
            <a:ext cx="308333" cy="307340"/>
          </a:xfrm>
          <a:prstGeom prst="rect">
            <a:avLst/>
          </a:prstGeom>
        </p:spPr>
        <p:txBody>
          <a:bodyPr anchor="ctr"/>
          <a:lstStyle>
            <a:lvl1pPr algn="ctr">
              <a:defRPr b="1" sz="1400">
                <a:solidFill>
                  <a:srgbClr val="FFFFFF"/>
                </a:solidFill>
                <a:latin typeface="Century Schoolbook"/>
                <a:ea typeface="Century Schoolbook"/>
                <a:cs typeface="Century Schoolbook"/>
                <a:sym typeface="Century School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0" y="1377950"/>
            <a:ext cx="2133600" cy="101600"/>
          </a:xfrm>
          <a:prstGeom prst="rect">
            <a:avLst/>
          </a:prstGeom>
          <a:solidFill>
            <a:schemeClr val="accent2"/>
          </a:solidFill>
          <a:ln w="12700">
            <a:miter lim="400000"/>
          </a:ln>
        </p:spPr>
        <p:txBody>
          <a:bodyPr lIns="45719" rIns="45719" anchor="ctr"/>
          <a:lstStyle/>
          <a:p>
            <a:pPr algn="ctr">
              <a:defRPr sz="2400">
                <a:latin typeface="Times New Roman"/>
                <a:ea typeface="Times New Roman"/>
                <a:cs typeface="Times New Roman"/>
                <a:sym typeface="Times New Roman"/>
              </a:defRPr>
            </a:pPr>
          </a:p>
        </p:txBody>
      </p:sp>
      <p:sp>
        <p:nvSpPr>
          <p:cNvPr id="3" name="Rectangle"/>
          <p:cNvSpPr/>
          <p:nvPr/>
        </p:nvSpPr>
        <p:spPr>
          <a:xfrm>
            <a:off x="1447800" y="1377950"/>
            <a:ext cx="7239000" cy="101600"/>
          </a:xfrm>
          <a:prstGeom prst="rect">
            <a:avLst/>
          </a:prstGeom>
          <a:gradFill>
            <a:gsLst>
              <a:gs pos="0">
                <a:srgbClr val="FFFFFF"/>
              </a:gs>
              <a:gs pos="100000">
                <a:schemeClr val="accent2"/>
              </a:gs>
            </a:gsLst>
            <a:lin ang="10800000"/>
          </a:gradFill>
          <a:ln w="12700">
            <a:miter lim="400000"/>
          </a:ln>
        </p:spPr>
        <p:txBody>
          <a:bodyPr lIns="45719" rIns="45719" anchor="ctr"/>
          <a:lstStyle/>
          <a:p>
            <a:pPr algn="ctr">
              <a:defRPr sz="2400">
                <a:latin typeface="Times New Roman"/>
                <a:ea typeface="Times New Roman"/>
                <a:cs typeface="Times New Roman"/>
                <a:sym typeface="Times New Roman"/>
              </a:defRPr>
            </a:pPr>
          </a:p>
        </p:txBody>
      </p:sp>
      <p:sp>
        <p:nvSpPr>
          <p:cNvPr id="4" name="Line"/>
          <p:cNvSpPr/>
          <p:nvPr/>
        </p:nvSpPr>
        <p:spPr>
          <a:xfrm>
            <a:off x="838200" y="561975"/>
            <a:ext cx="152401" cy="1066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0"/>
                </a:lnTo>
              </a:path>
            </a:pathLst>
          </a:custGeom>
          <a:ln w="76200">
            <a:solidFill>
              <a:srgbClr val="000000"/>
            </a:solidFill>
          </a:ln>
        </p:spPr>
        <p:txBody>
          <a:bodyPr lIns="45719" rIns="45719"/>
          <a:lstStyle/>
          <a:p>
            <a:pPr/>
          </a:p>
        </p:txBody>
      </p:sp>
      <p:sp>
        <p:nvSpPr>
          <p:cNvPr id="5" name="Line"/>
          <p:cNvSpPr/>
          <p:nvPr/>
        </p:nvSpPr>
        <p:spPr>
          <a:xfrm>
            <a:off x="8262937" y="269875"/>
            <a:ext cx="152401" cy="1073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path>
            </a:pathLst>
          </a:custGeom>
          <a:ln w="76200">
            <a:solidFill>
              <a:schemeClr val="accent1"/>
            </a:solidFill>
          </a:ln>
        </p:spPr>
        <p:txBody>
          <a:bodyPr lIns="45719" rIns="45719"/>
          <a:lstStyle/>
          <a:p>
            <a:pPr/>
          </a:p>
        </p:txBody>
      </p:sp>
      <p:sp>
        <p:nvSpPr>
          <p:cNvPr id="6" name="Title Text"/>
          <p:cNvSpPr/>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a:r>
              <a:t>Title Text</a:t>
            </a:r>
          </a:p>
        </p:txBody>
      </p:sp>
      <p:sp>
        <p:nvSpPr>
          <p:cNvPr id="7" name="Body Level One…"/>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8" name="Slide Number"/>
          <p:cNvSpPr/>
          <p:nvPr>
            <p:ph type="sldNum" sz="quarter" idx="2"/>
          </p:nvPr>
        </p:nvSpPr>
        <p:spPr>
          <a:xfrm>
            <a:off x="8365197" y="6248400"/>
            <a:ext cx="245404" cy="226986"/>
          </a:xfrm>
          <a:prstGeom prst="rect">
            <a:avLst/>
          </a:prstGeom>
          <a:ln w="12700">
            <a:miter lim="400000"/>
          </a:ln>
        </p:spPr>
        <p:txBody>
          <a:bodyPr wrap="none" lIns="45719" rIns="45719">
            <a:spAutoFit/>
          </a:bodyPr>
          <a:lstStyle>
            <a:lvl1pPr algn="r">
              <a:defRPr sz="10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Arial"/>
          <a:ea typeface="Arial"/>
          <a:cs typeface="Arial"/>
          <a:sym typeface="Arial"/>
        </a:defRPr>
      </a:lvl9pPr>
    </p:titleStyle>
    <p:bodyStyle>
      <a:lvl1pPr marL="447675" marR="0" indent="-447675" algn="l" defTabSz="914400" rtl="0" latinLnBrk="0">
        <a:lnSpc>
          <a:spcPct val="100000"/>
        </a:lnSpc>
        <a:spcBef>
          <a:spcPts val="700"/>
        </a:spcBef>
        <a:spcAft>
          <a:spcPts val="0"/>
        </a:spcAft>
        <a:buClr>
          <a:schemeClr val="accent1"/>
        </a:buClr>
        <a:buSzPct val="70000"/>
        <a:buFontTx/>
        <a:buChar char="■"/>
        <a:tabLst/>
        <a:defRPr b="0" baseline="0" cap="none" i="0" spc="0" strike="noStrike" sz="3200" u="none">
          <a:ln>
            <a:noFill/>
          </a:ln>
          <a:solidFill>
            <a:srgbClr val="292929"/>
          </a:solidFill>
          <a:uFillTx/>
          <a:latin typeface="Arial"/>
          <a:ea typeface="Arial"/>
          <a:cs typeface="Arial"/>
          <a:sym typeface="Arial"/>
        </a:defRPr>
      </a:lvl1pPr>
      <a:lvl2pPr marL="951819" marR="0" indent="-502557" algn="l" defTabSz="914400" rtl="0" latinLnBrk="0">
        <a:lnSpc>
          <a:spcPct val="100000"/>
        </a:lnSpc>
        <a:spcBef>
          <a:spcPts val="700"/>
        </a:spcBef>
        <a:spcAft>
          <a:spcPts val="0"/>
        </a:spcAft>
        <a:buClr>
          <a:schemeClr val="accent1"/>
        </a:buClr>
        <a:buSzPct val="65000"/>
        <a:buFontTx/>
        <a:buChar char="○"/>
        <a:tabLst/>
        <a:defRPr b="0" baseline="0" cap="none" i="0" spc="0" strike="noStrike" sz="3200" u="none">
          <a:ln>
            <a:noFill/>
          </a:ln>
          <a:solidFill>
            <a:srgbClr val="292929"/>
          </a:solidFill>
          <a:uFillTx/>
          <a:latin typeface="Arial"/>
          <a:ea typeface="Arial"/>
          <a:cs typeface="Arial"/>
          <a:sym typeface="Arial"/>
        </a:defRPr>
      </a:lvl2pPr>
      <a:lvl3pPr marL="1428220" marR="0" indent="-537633" algn="l" defTabSz="914400" rtl="0" latinLnBrk="0">
        <a:lnSpc>
          <a:spcPct val="100000"/>
        </a:lnSpc>
        <a:spcBef>
          <a:spcPts val="700"/>
        </a:spcBef>
        <a:spcAft>
          <a:spcPts val="0"/>
        </a:spcAft>
        <a:buClr>
          <a:schemeClr val="accent1"/>
        </a:buClr>
        <a:buSzPct val="70000"/>
        <a:buFontTx/>
        <a:buChar char="■"/>
        <a:tabLst/>
        <a:defRPr b="0" baseline="0" cap="none" i="0" spc="0" strike="noStrike" sz="3200" u="none">
          <a:ln>
            <a:noFill/>
          </a:ln>
          <a:solidFill>
            <a:srgbClr val="292929"/>
          </a:solidFill>
          <a:uFillTx/>
          <a:latin typeface="Arial"/>
          <a:ea typeface="Arial"/>
          <a:cs typeface="Arial"/>
          <a:sym typeface="Arial"/>
        </a:defRPr>
      </a:lvl3pPr>
      <a:lvl4pPr marL="1912620" marR="0" indent="-617220" algn="l" defTabSz="914400" rtl="0" latinLnBrk="0">
        <a:lnSpc>
          <a:spcPct val="100000"/>
        </a:lnSpc>
        <a:spcBef>
          <a:spcPts val="700"/>
        </a:spcBef>
        <a:spcAft>
          <a:spcPts val="0"/>
        </a:spcAft>
        <a:buClr>
          <a:schemeClr val="accent1"/>
        </a:buClr>
        <a:buSzPct val="75000"/>
        <a:buFontTx/>
        <a:buChar char="○"/>
        <a:tabLst/>
        <a:defRPr b="0" baseline="0" cap="none" i="0" spc="0" strike="noStrike" sz="3200" u="none">
          <a:ln>
            <a:noFill/>
          </a:ln>
          <a:solidFill>
            <a:srgbClr val="292929"/>
          </a:solidFill>
          <a:uFillTx/>
          <a:latin typeface="Arial"/>
          <a:ea typeface="Arial"/>
          <a:cs typeface="Arial"/>
          <a:sym typeface="Arial"/>
        </a:defRPr>
      </a:lvl4pPr>
      <a:lvl5pPr marL="2371372" marR="0" indent="-688622" algn="l" defTabSz="914400" rtl="0" latinLnBrk="0">
        <a:lnSpc>
          <a:spcPct val="100000"/>
        </a:lnSpc>
        <a:spcBef>
          <a:spcPts val="700"/>
        </a:spcBef>
        <a:spcAft>
          <a:spcPts val="0"/>
        </a:spcAft>
        <a:buClr>
          <a:schemeClr val="accent1"/>
        </a:buClr>
        <a:buSzPct val="70000"/>
        <a:buFontTx/>
        <a:buChar char="■"/>
        <a:tabLst/>
        <a:defRPr b="0" baseline="0" cap="none" i="0" spc="0" strike="noStrike" sz="3200" u="none">
          <a:ln>
            <a:noFill/>
          </a:ln>
          <a:solidFill>
            <a:srgbClr val="292929"/>
          </a:solidFill>
          <a:uFillTx/>
          <a:latin typeface="Arial"/>
          <a:ea typeface="Arial"/>
          <a:cs typeface="Arial"/>
          <a:sym typeface="Arial"/>
        </a:defRPr>
      </a:lvl5pPr>
      <a:lvl6pPr marL="2828572" marR="0" indent="-688622" algn="l" defTabSz="914400" rtl="0" latinLnBrk="0">
        <a:lnSpc>
          <a:spcPct val="100000"/>
        </a:lnSpc>
        <a:spcBef>
          <a:spcPts val="700"/>
        </a:spcBef>
        <a:spcAft>
          <a:spcPts val="0"/>
        </a:spcAft>
        <a:buClr>
          <a:schemeClr val="accent1"/>
        </a:buClr>
        <a:buSzPct val="70000"/>
        <a:buFont typeface="Wingdings"/>
        <a:buChar char=""/>
        <a:tabLst/>
        <a:defRPr b="0" baseline="0" cap="none" i="0" spc="0" strike="noStrike" sz="3200" u="none">
          <a:ln>
            <a:noFill/>
          </a:ln>
          <a:solidFill>
            <a:srgbClr val="292929"/>
          </a:solidFill>
          <a:uFillTx/>
          <a:latin typeface="Arial"/>
          <a:ea typeface="Arial"/>
          <a:cs typeface="Arial"/>
          <a:sym typeface="Arial"/>
        </a:defRPr>
      </a:lvl6pPr>
      <a:lvl7pPr marL="3285772" marR="0" indent="-688622" algn="l" defTabSz="914400" rtl="0" latinLnBrk="0">
        <a:lnSpc>
          <a:spcPct val="100000"/>
        </a:lnSpc>
        <a:spcBef>
          <a:spcPts val="700"/>
        </a:spcBef>
        <a:spcAft>
          <a:spcPts val="0"/>
        </a:spcAft>
        <a:buClr>
          <a:schemeClr val="accent1"/>
        </a:buClr>
        <a:buSzPct val="70000"/>
        <a:buFont typeface="Wingdings"/>
        <a:buChar char=""/>
        <a:tabLst/>
        <a:defRPr b="0" baseline="0" cap="none" i="0" spc="0" strike="noStrike" sz="3200" u="none">
          <a:ln>
            <a:noFill/>
          </a:ln>
          <a:solidFill>
            <a:srgbClr val="292929"/>
          </a:solidFill>
          <a:uFillTx/>
          <a:latin typeface="Arial"/>
          <a:ea typeface="Arial"/>
          <a:cs typeface="Arial"/>
          <a:sym typeface="Arial"/>
        </a:defRPr>
      </a:lvl7pPr>
      <a:lvl8pPr marL="3742972" marR="0" indent="-688622" algn="l" defTabSz="914400" rtl="0" latinLnBrk="0">
        <a:lnSpc>
          <a:spcPct val="100000"/>
        </a:lnSpc>
        <a:spcBef>
          <a:spcPts val="700"/>
        </a:spcBef>
        <a:spcAft>
          <a:spcPts val="0"/>
        </a:spcAft>
        <a:buClr>
          <a:schemeClr val="accent1"/>
        </a:buClr>
        <a:buSzPct val="70000"/>
        <a:buFont typeface="Wingdings"/>
        <a:buChar char=""/>
        <a:tabLst/>
        <a:defRPr b="0" baseline="0" cap="none" i="0" spc="0" strike="noStrike" sz="3200" u="none">
          <a:ln>
            <a:noFill/>
          </a:ln>
          <a:solidFill>
            <a:srgbClr val="292929"/>
          </a:solidFill>
          <a:uFillTx/>
          <a:latin typeface="Arial"/>
          <a:ea typeface="Arial"/>
          <a:cs typeface="Arial"/>
          <a:sym typeface="Arial"/>
        </a:defRPr>
      </a:lvl8pPr>
      <a:lvl9pPr marL="4200172" marR="0" indent="-688622" algn="l" defTabSz="914400" rtl="0" latinLnBrk="0">
        <a:lnSpc>
          <a:spcPct val="100000"/>
        </a:lnSpc>
        <a:spcBef>
          <a:spcPts val="700"/>
        </a:spcBef>
        <a:spcAft>
          <a:spcPts val="0"/>
        </a:spcAft>
        <a:buClr>
          <a:schemeClr val="accent1"/>
        </a:buClr>
        <a:buSzPct val="70000"/>
        <a:buFont typeface="Wingdings"/>
        <a:buChar char=""/>
        <a:tabLst/>
        <a:defRPr b="0" baseline="0" cap="none" i="0" spc="0" strike="noStrike" sz="3200" u="none">
          <a:ln>
            <a:noFill/>
          </a:ln>
          <a:solidFill>
            <a:srgbClr val="292929"/>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hyperlink" Target="http://en.wikipedia.org/wiki/File:Paypass_chip_front.png" TargetMode="External"/><Relationship Id="rId5" Type="http://schemas.openxmlformats.org/officeDocument/2006/relationships/image" Target="../media/image3.png"/><Relationship Id="rId6" Type="http://schemas.openxmlformats.org/officeDocument/2006/relationships/hyperlink" Target="http://en.wikipedia.org/wiki/File:FasTrak_transponder.jpg" TargetMode="External"/><Relationship Id="rId7" Type="http://schemas.openxmlformats.org/officeDocument/2006/relationships/image" Target="../media/image2.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What is RFID?"/>
          <p:cNvSpPr/>
          <p:nvPr>
            <p:ph type="title" idx="4294967295"/>
          </p:nvPr>
        </p:nvSpPr>
        <p:spPr>
          <a:xfrm>
            <a:off x="931862" y="96837"/>
            <a:ext cx="7158038" cy="1412876"/>
          </a:xfrm>
          <a:prstGeom prst="rect">
            <a:avLst/>
          </a:prstGeom>
        </p:spPr>
        <p:txBody>
          <a:bodyPr>
            <a:normAutofit fontScale="100000" lnSpcReduction="0"/>
          </a:bodyPr>
          <a:lstStyle/>
          <a:p>
            <a:pPr/>
            <a:r>
              <a:t>What is RFID?</a:t>
            </a:r>
          </a:p>
        </p:txBody>
      </p:sp>
      <p:sp>
        <p:nvSpPr>
          <p:cNvPr id="165" name="Radio Frequency Identification (RFID) is the Wireless non-contact use of radio-frequency electromagnetic fields to transfer data for the purpose of automatically identifying and tracking tags attached to assets…"/>
          <p:cNvSpPr/>
          <p:nvPr>
            <p:ph type="body" idx="4294967295"/>
          </p:nvPr>
        </p:nvSpPr>
        <p:spPr>
          <a:xfrm>
            <a:off x="419100" y="1981200"/>
            <a:ext cx="8458200" cy="4229100"/>
          </a:xfrm>
          <a:prstGeom prst="rect">
            <a:avLst/>
          </a:prstGeom>
        </p:spPr>
        <p:txBody>
          <a:bodyPr>
            <a:normAutofit fontScale="100000" lnSpcReduction="0"/>
          </a:bodyPr>
          <a:lstStyle/>
          <a:p>
            <a:pPr algn="just">
              <a:spcBef>
                <a:spcPts val="600"/>
              </a:spcBef>
              <a:defRPr sz="2800">
                <a:solidFill>
                  <a:srgbClr val="FF0000"/>
                </a:solidFill>
              </a:defRPr>
            </a:pPr>
            <a:r>
              <a:t>Radio Frequency Identification (RFID) </a:t>
            </a:r>
            <a:r>
              <a:rPr>
                <a:solidFill>
                  <a:srgbClr val="292929"/>
                </a:solidFill>
              </a:rPr>
              <a:t>is the Wireless non-contact use of radio-frequency electromagnetic fields to transfer data for the purpose of automatically identifying and tracking tags attached to assets</a:t>
            </a:r>
          </a:p>
          <a:p>
            <a:pPr>
              <a:spcBef>
                <a:spcPts val="600"/>
              </a:spcBef>
              <a:defRPr sz="2800"/>
            </a:pPr>
            <a:r>
              <a:t>ADC [Automated Data Collection]</a:t>
            </a:r>
          </a:p>
          <a:p>
            <a:pPr>
              <a:buSzTx/>
              <a:buFont typeface="Wingdings"/>
              <a:buNone/>
              <a:defRPr sz="2800"/>
            </a:pPr>
          </a:p>
          <a:p>
            <a:pPr>
              <a:spcBef>
                <a:spcPts val="600"/>
              </a:spcBef>
              <a:buSzTx/>
              <a:buFont typeface="Wingdings"/>
              <a:buNone/>
              <a:defRPr sz="2800"/>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Types of Tags"/>
          <p:cNvSpPr/>
          <p:nvPr>
            <p:ph type="title" idx="4294967295"/>
          </p:nvPr>
        </p:nvSpPr>
        <p:spPr>
          <a:xfrm>
            <a:off x="931862" y="96837"/>
            <a:ext cx="7158038" cy="1412876"/>
          </a:xfrm>
          <a:prstGeom prst="rect">
            <a:avLst/>
          </a:prstGeom>
        </p:spPr>
        <p:txBody>
          <a:bodyPr>
            <a:normAutofit fontScale="100000" lnSpcReduction="0"/>
          </a:bodyPr>
          <a:lstStyle/>
          <a:p>
            <a:pPr/>
            <a:r>
              <a:t>Types of Tags</a:t>
            </a:r>
          </a:p>
        </p:txBody>
      </p:sp>
      <p:sp>
        <p:nvSpPr>
          <p:cNvPr id="242" name="Passive Tags…"/>
          <p:cNvSpPr/>
          <p:nvPr>
            <p:ph type="body" idx="4294967295"/>
          </p:nvPr>
        </p:nvSpPr>
        <p:spPr>
          <a:xfrm>
            <a:off x="949325" y="1981200"/>
            <a:ext cx="7732713" cy="4405313"/>
          </a:xfrm>
          <a:prstGeom prst="rect">
            <a:avLst/>
          </a:prstGeom>
        </p:spPr>
        <p:txBody>
          <a:bodyPr>
            <a:normAutofit fontScale="100000" lnSpcReduction="0"/>
          </a:bodyPr>
          <a:lstStyle/>
          <a:p>
            <a:pPr/>
            <a:r>
              <a:t>Passive Tags</a:t>
            </a:r>
          </a:p>
          <a:p>
            <a:pPr lvl="1" marL="889000" indent="-439737">
              <a:spcBef>
                <a:spcPts val="0"/>
              </a:spcBef>
              <a:buClr>
                <a:srgbClr val="999933"/>
              </a:buClr>
              <a:defRPr sz="2800"/>
            </a:pPr>
            <a:r>
              <a:t>No battery</a:t>
            </a:r>
          </a:p>
          <a:p>
            <a:pPr lvl="1" marL="889000" indent="-439737">
              <a:spcBef>
                <a:spcPts val="0"/>
              </a:spcBef>
              <a:buClr>
                <a:srgbClr val="999933"/>
              </a:buClr>
              <a:defRPr sz="2800"/>
            </a:pPr>
            <a:r>
              <a:t>Low cost</a:t>
            </a:r>
          </a:p>
          <a:p>
            <a:pPr/>
            <a:r>
              <a:t>Active Tags</a:t>
            </a:r>
          </a:p>
          <a:p>
            <a:pPr lvl="1" marL="889000" indent="-439737">
              <a:spcBef>
                <a:spcPts val="0"/>
              </a:spcBef>
              <a:buClr>
                <a:srgbClr val="999933"/>
              </a:buClr>
              <a:defRPr sz="2800"/>
            </a:pPr>
            <a:r>
              <a:t>On-board transceiver</a:t>
            </a:r>
          </a:p>
          <a:p>
            <a:pPr lvl="1" marL="889000" indent="-439737">
              <a:spcBef>
                <a:spcPts val="0"/>
              </a:spcBef>
              <a:buClr>
                <a:srgbClr val="999933"/>
              </a:buClr>
              <a:defRPr sz="2800"/>
            </a:pPr>
            <a:r>
              <a:t>Battery – must be replaced</a:t>
            </a:r>
          </a:p>
          <a:p>
            <a:pPr lvl="1" marL="889000" indent="-439737">
              <a:spcBef>
                <a:spcPts val="0"/>
              </a:spcBef>
              <a:buClr>
                <a:srgbClr val="999933"/>
              </a:buClr>
              <a:defRPr sz="2800"/>
            </a:pPr>
            <a:r>
              <a:t>Longer range</a:t>
            </a:r>
          </a:p>
          <a:p>
            <a:pPr lvl="1" marL="889000" indent="-439737">
              <a:spcBef>
                <a:spcPts val="0"/>
              </a:spcBef>
              <a:buClr>
                <a:srgbClr val="999933"/>
              </a:buClr>
              <a:defRPr sz="2800"/>
            </a:pPr>
            <a:r>
              <a:t>High cost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2">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42">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24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2">
                                            <p:txEl>
                                              <p:pRg st="3" end="3"/>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242">
                                            <p:txEl>
                                              <p:pRg st="4" end="4"/>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242">
                                            <p:txEl>
                                              <p:pRg st="5" end="5"/>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242">
                                            <p:txEl>
                                              <p:pRg st="6" end="6"/>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24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2"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Different types of tags"/>
          <p:cNvSpPr/>
          <p:nvPr>
            <p:ph type="title" idx="4294967295"/>
          </p:nvPr>
        </p:nvSpPr>
        <p:spPr>
          <a:xfrm>
            <a:off x="931862" y="96837"/>
            <a:ext cx="7158038" cy="1412876"/>
          </a:xfrm>
          <a:prstGeom prst="rect">
            <a:avLst/>
          </a:prstGeom>
        </p:spPr>
        <p:txBody>
          <a:bodyPr>
            <a:normAutofit fontScale="100000" lnSpcReduction="0"/>
          </a:bodyPr>
          <a:lstStyle/>
          <a:p>
            <a:pPr/>
            <a:r>
              <a:t>Different types of tags</a:t>
            </a:r>
          </a:p>
        </p:txBody>
      </p:sp>
      <p:pic>
        <p:nvPicPr>
          <p:cNvPr id="245" name="tags.jpeg" descr="tags.jpeg"/>
          <p:cNvPicPr>
            <a:picLocks noChangeAspect="1"/>
          </p:cNvPicPr>
          <p:nvPr/>
        </p:nvPicPr>
        <p:blipFill>
          <a:blip r:embed="rId2">
            <a:extLst/>
          </a:blip>
          <a:stretch>
            <a:fillRect/>
          </a:stretch>
        </p:blipFill>
        <p:spPr>
          <a:xfrm>
            <a:off x="857250" y="1571625"/>
            <a:ext cx="3803650" cy="2786063"/>
          </a:xfrm>
          <a:prstGeom prst="rect">
            <a:avLst/>
          </a:prstGeom>
          <a:ln w="12700">
            <a:miter lim="400000"/>
          </a:ln>
        </p:spPr>
      </p:pic>
      <p:pic>
        <p:nvPicPr>
          <p:cNvPr id="246" name="image.png" descr="image.png"/>
          <p:cNvPicPr>
            <a:picLocks noChangeAspect="1"/>
          </p:cNvPicPr>
          <p:nvPr/>
        </p:nvPicPr>
        <p:blipFill>
          <a:blip r:embed="rId3">
            <a:extLst/>
          </a:blip>
          <a:stretch>
            <a:fillRect/>
          </a:stretch>
        </p:blipFill>
        <p:spPr>
          <a:xfrm>
            <a:off x="5429250" y="1409700"/>
            <a:ext cx="2562225" cy="2286000"/>
          </a:xfrm>
          <a:prstGeom prst="rect">
            <a:avLst/>
          </a:prstGeom>
          <a:ln w="12700">
            <a:miter lim="400000"/>
          </a:ln>
        </p:spPr>
      </p:pic>
      <p:pic>
        <p:nvPicPr>
          <p:cNvPr id="247" name="180px-Paypass_chip_front.png" descr="180px-Paypass_chip_front.png">
            <a:hlinkClick r:id="rId4" invalidUrl="" action="" tgtFrame="" tooltip="" history="1" highlightClick="0" endSnd="0"/>
          </p:cNvPr>
          <p:cNvPicPr>
            <a:picLocks noChangeAspect="1"/>
          </p:cNvPicPr>
          <p:nvPr/>
        </p:nvPicPr>
        <p:blipFill>
          <a:blip r:embed="rId5">
            <a:extLst/>
          </a:blip>
          <a:stretch>
            <a:fillRect/>
          </a:stretch>
        </p:blipFill>
        <p:spPr>
          <a:xfrm>
            <a:off x="6143625" y="3857625"/>
            <a:ext cx="1836738" cy="1928813"/>
          </a:xfrm>
          <a:prstGeom prst="rect">
            <a:avLst/>
          </a:prstGeom>
          <a:ln w="12700">
            <a:miter lim="400000"/>
          </a:ln>
        </p:spPr>
      </p:pic>
      <p:pic>
        <p:nvPicPr>
          <p:cNvPr id="248" name="FasTrak_transponder.jpeg" descr="FasTrak_transponder.jpeg">
            <a:hlinkClick r:id="rId6" invalidUrl="" action="" tgtFrame="" tooltip="" history="1" highlightClick="0" endSnd="0"/>
          </p:cNvPr>
          <p:cNvPicPr>
            <a:picLocks noChangeAspect="1"/>
          </p:cNvPicPr>
          <p:nvPr/>
        </p:nvPicPr>
        <p:blipFill>
          <a:blip r:embed="rId7">
            <a:extLst/>
          </a:blip>
          <a:stretch>
            <a:fillRect/>
          </a:stretch>
        </p:blipFill>
        <p:spPr>
          <a:xfrm>
            <a:off x="3214687" y="4643437"/>
            <a:ext cx="2381251" cy="158115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Real Tags"/>
          <p:cNvSpPr/>
          <p:nvPr>
            <p:ph type="title" idx="4294967295"/>
          </p:nvPr>
        </p:nvSpPr>
        <p:spPr>
          <a:xfrm>
            <a:off x="931862" y="96837"/>
            <a:ext cx="7158038" cy="1412876"/>
          </a:xfrm>
          <a:prstGeom prst="rect">
            <a:avLst/>
          </a:prstGeom>
        </p:spPr>
        <p:txBody>
          <a:bodyPr>
            <a:normAutofit fontScale="100000" lnSpcReduction="0"/>
          </a:bodyPr>
          <a:lstStyle/>
          <a:p>
            <a:pPr/>
            <a:r>
              <a:t>Real Tags</a:t>
            </a:r>
          </a:p>
        </p:txBody>
      </p:sp>
      <p:pic>
        <p:nvPicPr>
          <p:cNvPr id="251" name="w-rfid.jpeg" descr="w-rfid.jpeg"/>
          <p:cNvPicPr>
            <a:picLocks noChangeAspect="1"/>
          </p:cNvPicPr>
          <p:nvPr/>
        </p:nvPicPr>
        <p:blipFill>
          <a:blip r:embed="rId2">
            <a:extLst/>
          </a:blip>
          <a:stretch>
            <a:fillRect/>
          </a:stretch>
        </p:blipFill>
        <p:spPr>
          <a:xfrm>
            <a:off x="2122487" y="2354262"/>
            <a:ext cx="4830763" cy="31877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TAG ATTRIBUTES"/>
          <p:cNvSpPr/>
          <p:nvPr>
            <p:ph type="title" idx="4294967295"/>
          </p:nvPr>
        </p:nvSpPr>
        <p:spPr>
          <a:xfrm>
            <a:off x="457200" y="274637"/>
            <a:ext cx="7467600" cy="1143001"/>
          </a:xfrm>
          <a:prstGeom prst="rect">
            <a:avLst/>
          </a:prstGeom>
        </p:spPr>
        <p:txBody>
          <a:bodyPr>
            <a:normAutofit fontScale="100000" lnSpcReduction="0"/>
          </a:bodyPr>
          <a:lstStyle>
            <a:lvl1pPr>
              <a:defRPr b="1" sz="3000">
                <a:solidFill>
                  <a:srgbClr val="575F6D"/>
                </a:solidFill>
                <a:latin typeface="Century Schoolbook"/>
                <a:ea typeface="Century Schoolbook"/>
                <a:cs typeface="Century Schoolbook"/>
                <a:sym typeface="Century Schoolbook"/>
              </a:defRPr>
            </a:lvl1pPr>
          </a:lstStyle>
          <a:p>
            <a:pPr/>
            <a:r>
              <a:t>TAG ATTRIBUTES</a:t>
            </a:r>
          </a:p>
        </p:txBody>
      </p:sp>
      <p:pic>
        <p:nvPicPr>
          <p:cNvPr id="254" name="image.png" descr="image.png"/>
          <p:cNvPicPr>
            <a:picLocks noChangeAspect="1"/>
          </p:cNvPicPr>
          <p:nvPr/>
        </p:nvPicPr>
        <p:blipFill>
          <a:blip r:embed="rId2">
            <a:extLst/>
          </a:blip>
          <a:stretch>
            <a:fillRect/>
          </a:stretch>
        </p:blipFill>
        <p:spPr>
          <a:xfrm>
            <a:off x="427037" y="1597025"/>
            <a:ext cx="7516813" cy="488315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RADIO FREQUENCY IDENTIFICATION (RFID)"/>
          <p:cNvSpPr/>
          <p:nvPr>
            <p:ph type="title" idx="4294967295"/>
          </p:nvPr>
        </p:nvSpPr>
        <p:spPr>
          <a:xfrm>
            <a:off x="457200" y="274637"/>
            <a:ext cx="7467600" cy="1143001"/>
          </a:xfrm>
          <a:prstGeom prst="rect">
            <a:avLst/>
          </a:prstGeom>
        </p:spPr>
        <p:txBody>
          <a:bodyPr>
            <a:normAutofit fontScale="100000" lnSpcReduction="0"/>
          </a:bodyPr>
          <a:lstStyle>
            <a:lvl1pPr algn="ctr">
              <a:defRPr b="1" sz="3200">
                <a:solidFill>
                  <a:srgbClr val="575F6D"/>
                </a:solidFill>
                <a:latin typeface="Century Schoolbook"/>
                <a:ea typeface="Century Schoolbook"/>
                <a:cs typeface="Century Schoolbook"/>
                <a:sym typeface="Century Schoolbook"/>
              </a:defRPr>
            </a:lvl1pPr>
          </a:lstStyle>
          <a:p>
            <a:pPr/>
            <a:r>
              <a:t>RADIO FREQUENCY IDENTIFICATION (RFID)</a:t>
            </a:r>
          </a:p>
        </p:txBody>
      </p:sp>
      <p:pic>
        <p:nvPicPr>
          <p:cNvPr id="257" name="image.png" descr="image.png"/>
          <p:cNvPicPr>
            <a:picLocks noChangeAspect="1"/>
          </p:cNvPicPr>
          <p:nvPr/>
        </p:nvPicPr>
        <p:blipFill>
          <a:blip r:embed="rId2">
            <a:extLst/>
          </a:blip>
          <a:stretch>
            <a:fillRect/>
          </a:stretch>
        </p:blipFill>
        <p:spPr>
          <a:xfrm>
            <a:off x="457200" y="1905000"/>
            <a:ext cx="7467600" cy="426402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RFID READER/WRITER (RC522)"/>
          <p:cNvSpPr/>
          <p:nvPr>
            <p:ph type="title" idx="4294967295"/>
          </p:nvPr>
        </p:nvSpPr>
        <p:spPr>
          <a:xfrm>
            <a:off x="457200" y="274637"/>
            <a:ext cx="7467600" cy="1143001"/>
          </a:xfrm>
          <a:prstGeom prst="rect">
            <a:avLst/>
          </a:prstGeom>
        </p:spPr>
        <p:txBody>
          <a:bodyPr>
            <a:normAutofit fontScale="100000" lnSpcReduction="0"/>
          </a:bodyPr>
          <a:lstStyle>
            <a:lvl1pPr>
              <a:defRPr sz="3000">
                <a:solidFill>
                  <a:srgbClr val="575F6D"/>
                </a:solidFill>
                <a:latin typeface="Century Schoolbook"/>
                <a:ea typeface="Century Schoolbook"/>
                <a:cs typeface="Century Schoolbook"/>
                <a:sym typeface="Century Schoolbook"/>
              </a:defRPr>
            </a:lvl1pPr>
          </a:lstStyle>
          <a:p>
            <a:pPr/>
            <a:r>
              <a:t>RFID READER/WRITER (RC522)</a:t>
            </a:r>
          </a:p>
        </p:txBody>
      </p:sp>
      <p:pic>
        <p:nvPicPr>
          <p:cNvPr id="260" name="images (1).jpeg" descr="images (1).jpeg"/>
          <p:cNvPicPr>
            <a:picLocks noChangeAspect="1"/>
          </p:cNvPicPr>
          <p:nvPr/>
        </p:nvPicPr>
        <p:blipFill>
          <a:blip r:embed="rId2">
            <a:extLst/>
          </a:blip>
          <a:stretch>
            <a:fillRect/>
          </a:stretch>
        </p:blipFill>
        <p:spPr>
          <a:xfrm>
            <a:off x="2149475" y="1658937"/>
            <a:ext cx="4419600" cy="44196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MIFARE CARD"/>
          <p:cNvSpPr/>
          <p:nvPr>
            <p:ph type="title" idx="4294967295"/>
          </p:nvPr>
        </p:nvSpPr>
        <p:spPr>
          <a:xfrm>
            <a:off x="457200" y="274637"/>
            <a:ext cx="7467600" cy="1143001"/>
          </a:xfrm>
          <a:prstGeom prst="rect">
            <a:avLst/>
          </a:prstGeom>
        </p:spPr>
        <p:txBody>
          <a:bodyPr>
            <a:normAutofit fontScale="100000" lnSpcReduction="0"/>
          </a:bodyPr>
          <a:lstStyle>
            <a:lvl1pPr>
              <a:defRPr sz="3000">
                <a:solidFill>
                  <a:srgbClr val="575F6D"/>
                </a:solidFill>
                <a:latin typeface="Century Schoolbook"/>
                <a:ea typeface="Century Schoolbook"/>
                <a:cs typeface="Century Schoolbook"/>
                <a:sym typeface="Century Schoolbook"/>
              </a:defRPr>
            </a:lvl1pPr>
          </a:lstStyle>
          <a:p>
            <a:pPr/>
            <a:r>
              <a:t>MIFARE CARD </a:t>
            </a:r>
          </a:p>
        </p:txBody>
      </p:sp>
      <p:sp>
        <p:nvSpPr>
          <p:cNvPr id="263" name="Understanding the memory structure of MIFARE Classic cards…"/>
          <p:cNvSpPr/>
          <p:nvPr>
            <p:ph type="body" idx="4294967295"/>
          </p:nvPr>
        </p:nvSpPr>
        <p:spPr>
          <a:xfrm>
            <a:off x="457200" y="1600200"/>
            <a:ext cx="7467600" cy="4873625"/>
          </a:xfrm>
          <a:prstGeom prst="rect">
            <a:avLst/>
          </a:prstGeom>
        </p:spPr>
        <p:txBody>
          <a:bodyPr>
            <a:normAutofit fontScale="100000" lnSpcReduction="0"/>
          </a:bodyPr>
          <a:lstStyle/>
          <a:p>
            <a:pPr marL="273050" indent="-273050">
              <a:spcBef>
                <a:spcPts val="600"/>
              </a:spcBef>
              <a:buClr>
                <a:srgbClr val="FE8637"/>
              </a:buClr>
              <a:buChar char="○"/>
              <a:defRPr b="1" sz="2400">
                <a:solidFill>
                  <a:srgbClr val="000000"/>
                </a:solidFill>
                <a:latin typeface="Century Schoolbook"/>
                <a:ea typeface="Century Schoolbook"/>
                <a:cs typeface="Century Schoolbook"/>
                <a:sym typeface="Century Schoolbook"/>
              </a:defRPr>
            </a:pPr>
            <a:r>
              <a:t>Understanding the memory structure of MIFARE Classic cards</a:t>
            </a:r>
          </a:p>
          <a:p>
            <a:pPr marL="273050" indent="-273050">
              <a:spcBef>
                <a:spcPts val="600"/>
              </a:spcBef>
              <a:buClr>
                <a:srgbClr val="FE8637"/>
              </a:buClr>
              <a:buChar char="○"/>
              <a:defRPr sz="2400">
                <a:solidFill>
                  <a:srgbClr val="000000"/>
                </a:solidFill>
                <a:latin typeface="Century Schoolbook"/>
                <a:ea typeface="Century Schoolbook"/>
                <a:cs typeface="Century Schoolbook"/>
                <a:sym typeface="Century Schoolbook"/>
              </a:defRPr>
            </a:pPr>
            <a:r>
              <a:t>The MIFARE Classic card is a memory storage device. The memory is divided into sectors, which are also divided into blocks of 16 bytes.</a:t>
            </a:r>
          </a:p>
          <a:p>
            <a:pPr marL="273050" indent="-273050">
              <a:spcBef>
                <a:spcPts val="600"/>
              </a:spcBef>
              <a:buClr>
                <a:srgbClr val="FE8637"/>
              </a:buClr>
              <a:buChar char="○"/>
              <a:defRPr sz="2400">
                <a:solidFill>
                  <a:srgbClr val="000000"/>
                </a:solidFill>
                <a:latin typeface="Century Schoolbook"/>
                <a:ea typeface="Century Schoolbook"/>
                <a:cs typeface="Century Schoolbook"/>
                <a:sym typeface="Century Schoolbook"/>
              </a:defRPr>
            </a:pPr>
            <a:r>
              <a:t>The MIFARE Classic 1K card has 16 sectors, each of which are divided into four blocks. If we do the math, we can figure out how the memory structure would be like: 16 bytes (1 block) * 4 blocks * 16 sectors = 1024 bytes.</a:t>
            </a:r>
          </a:p>
          <a:p>
            <a:pPr marL="273050" indent="-273050">
              <a:spcBef>
                <a:spcPts val="600"/>
              </a:spcBef>
              <a:buClr>
                <a:srgbClr val="FE8637"/>
              </a:buClr>
              <a:buChar char="○"/>
              <a:defRPr sz="2400">
                <a:solidFill>
                  <a:srgbClr val="000000"/>
                </a:solidFill>
                <a:latin typeface="Century Schoolbook"/>
                <a:ea typeface="Century Schoolbook"/>
                <a:cs typeface="Century Schoolbook"/>
                <a:sym typeface="Century Schoolbook"/>
              </a:defRPr>
            </a:pPr>
            <a:r>
              <a:t>The card reader and the tags communicate using a 13.56MHz</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MIFARE 1K CARD MEMORY STRUCTURE"/>
          <p:cNvSpPr/>
          <p:nvPr>
            <p:ph type="title" idx="4294967295"/>
          </p:nvPr>
        </p:nvSpPr>
        <p:spPr>
          <a:xfrm>
            <a:off x="457200" y="274637"/>
            <a:ext cx="7467600" cy="1143001"/>
          </a:xfrm>
          <a:prstGeom prst="rect">
            <a:avLst/>
          </a:prstGeom>
        </p:spPr>
        <p:txBody>
          <a:bodyPr>
            <a:normAutofit fontScale="100000" lnSpcReduction="0"/>
          </a:bodyPr>
          <a:lstStyle>
            <a:lvl1pPr>
              <a:defRPr sz="3000">
                <a:solidFill>
                  <a:srgbClr val="575F6D"/>
                </a:solidFill>
                <a:latin typeface="Century Schoolbook"/>
                <a:ea typeface="Century Schoolbook"/>
                <a:cs typeface="Century Schoolbook"/>
                <a:sym typeface="Century Schoolbook"/>
              </a:defRPr>
            </a:lvl1pPr>
          </a:lstStyle>
          <a:p>
            <a:pPr/>
            <a:r>
              <a:t> MIFARE 1K CARD MEMORY STRUCTURE</a:t>
            </a:r>
          </a:p>
        </p:txBody>
      </p:sp>
      <p:pic>
        <p:nvPicPr>
          <p:cNvPr id="266" name="5-1.png" descr="5-1.png"/>
          <p:cNvPicPr>
            <a:picLocks noChangeAspect="1"/>
          </p:cNvPicPr>
          <p:nvPr/>
        </p:nvPicPr>
        <p:blipFill>
          <a:blip r:embed="rId2">
            <a:extLst/>
          </a:blip>
          <a:stretch>
            <a:fillRect/>
          </a:stretch>
        </p:blipFill>
        <p:spPr>
          <a:xfrm>
            <a:off x="654050" y="2122487"/>
            <a:ext cx="7475538" cy="31877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8" name="image.png" descr="image.png"/>
          <p:cNvPicPr>
            <a:picLocks noChangeAspect="1"/>
          </p:cNvPicPr>
          <p:nvPr/>
        </p:nvPicPr>
        <p:blipFill>
          <a:blip r:embed="rId2">
            <a:extLst/>
          </a:blip>
          <a:stretch>
            <a:fillRect/>
          </a:stretch>
        </p:blipFill>
        <p:spPr>
          <a:xfrm>
            <a:off x="1000125" y="0"/>
            <a:ext cx="6081713" cy="3051175"/>
          </a:xfrm>
          <a:prstGeom prst="rect">
            <a:avLst/>
          </a:prstGeom>
          <a:ln w="12700">
            <a:miter lim="400000"/>
          </a:ln>
        </p:spPr>
      </p:pic>
      <p:pic>
        <p:nvPicPr>
          <p:cNvPr id="269" name="image.png" descr="image.png"/>
          <p:cNvPicPr>
            <a:picLocks noChangeAspect="1"/>
          </p:cNvPicPr>
          <p:nvPr/>
        </p:nvPicPr>
        <p:blipFill>
          <a:blip r:embed="rId3">
            <a:extLst/>
          </a:blip>
          <a:stretch>
            <a:fillRect/>
          </a:stretch>
        </p:blipFill>
        <p:spPr>
          <a:xfrm>
            <a:off x="3343275" y="2917825"/>
            <a:ext cx="2600325" cy="370522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include &lt;SPI.h&gt;…"/>
          <p:cNvSpPr/>
          <p:nvPr>
            <p:ph type="body" idx="4294967295"/>
          </p:nvPr>
        </p:nvSpPr>
        <p:spPr>
          <a:xfrm>
            <a:off x="457200" y="342900"/>
            <a:ext cx="7467600" cy="6130925"/>
          </a:xfrm>
          <a:prstGeom prst="rect">
            <a:avLst/>
          </a:prstGeom>
        </p:spPr>
        <p:txBody>
          <a:bodyPr>
            <a:normAutofit fontScale="100000" lnSpcReduction="0"/>
          </a:bodyPr>
          <a:lstStyle/>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#include &lt;SPI.h&gt;</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#include &lt;MFRC522.h&gt;</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#define SS_PIN 10</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#define RST_PIN 9</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MFRC522 mfrc522(SS_PIN, RST_PIN);  // Create MFRC522 instance.</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void setup() {</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Serial.begin(9600); // Initialize serial communications with the PC</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SPI.begin();      // Init SPI bus</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mfrc522.PCD_Init(); // Init MFRC522 card</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Serial.println("Scan PICC to see UID and type...");</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RFID"/>
          <p:cNvSpPr/>
          <p:nvPr>
            <p:ph type="title" idx="4294967295"/>
          </p:nvPr>
        </p:nvSpPr>
        <p:spPr>
          <a:xfrm>
            <a:off x="931862" y="96837"/>
            <a:ext cx="7158038" cy="1412876"/>
          </a:xfrm>
          <a:prstGeom prst="rect">
            <a:avLst/>
          </a:prstGeom>
        </p:spPr>
        <p:txBody>
          <a:bodyPr>
            <a:normAutofit fontScale="100000" lnSpcReduction="0"/>
          </a:bodyPr>
          <a:lstStyle/>
          <a:p>
            <a:pPr/>
            <a:r>
              <a:t>RFID</a:t>
            </a:r>
          </a:p>
        </p:txBody>
      </p:sp>
      <p:sp>
        <p:nvSpPr>
          <p:cNvPr id="168" name="RFID, or Radio Frequency Identification, is a system for transferring data over short distances (typically less than 6 inches).…"/>
          <p:cNvSpPr/>
          <p:nvPr>
            <p:ph type="body" idx="4294967295"/>
          </p:nvPr>
        </p:nvSpPr>
        <p:spPr>
          <a:xfrm>
            <a:off x="228600" y="1752600"/>
            <a:ext cx="8496300" cy="4876800"/>
          </a:xfrm>
          <a:prstGeom prst="rect">
            <a:avLst/>
          </a:prstGeom>
        </p:spPr>
        <p:txBody>
          <a:bodyPr>
            <a:normAutofit fontScale="100000" lnSpcReduction="0"/>
          </a:bodyPr>
          <a:lstStyle/>
          <a:p>
            <a:pPr>
              <a:spcBef>
                <a:spcPts val="500"/>
              </a:spcBef>
              <a:defRPr sz="2400"/>
            </a:pPr>
            <a:r>
              <a:t>RFID, or Radio Frequency Identification, is a system for </a:t>
            </a:r>
            <a:r>
              <a:rPr>
                <a:solidFill>
                  <a:srgbClr val="FF0000"/>
                </a:solidFill>
              </a:rPr>
              <a:t>transferring data over short distances </a:t>
            </a:r>
            <a:r>
              <a:t>(typically less than 6 inches). </a:t>
            </a:r>
          </a:p>
          <a:p>
            <a:pPr>
              <a:spcBef>
                <a:spcPts val="500"/>
              </a:spcBef>
              <a:defRPr sz="2400"/>
            </a:pPr>
            <a:r>
              <a:t>Often only one of the two devices needs to be powered, while the other is a passive device. </a:t>
            </a:r>
          </a:p>
          <a:p>
            <a:pPr>
              <a:spcBef>
                <a:spcPts val="500"/>
              </a:spcBef>
              <a:defRPr sz="2400"/>
            </a:pPr>
            <a:r>
              <a:t>This allows for easy use in such things as </a:t>
            </a:r>
            <a:r>
              <a:rPr b="1"/>
              <a:t>credit cards, key fobs, and pet collars </a:t>
            </a:r>
            <a:r>
              <a:t>as there is no need to worry about battery life. </a:t>
            </a:r>
          </a:p>
          <a:p>
            <a:pPr>
              <a:spcBef>
                <a:spcPts val="500"/>
              </a:spcBef>
              <a:defRPr sz="2400"/>
            </a:pPr>
            <a:r>
              <a:t>The downside is that the reader and the information holder (i.e credit card) must be very close, and can only </a:t>
            </a:r>
            <a:r>
              <a:rPr b="1">
                <a:solidFill>
                  <a:srgbClr val="FF0000"/>
                </a:solidFill>
              </a:rPr>
              <a:t>hold small amounts of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void loop() {…"/>
          <p:cNvSpPr/>
          <p:nvPr>
            <p:ph type="body" idx="4294967295"/>
          </p:nvPr>
        </p:nvSpPr>
        <p:spPr>
          <a:xfrm>
            <a:off x="457200" y="419099"/>
            <a:ext cx="8458200" cy="6054727"/>
          </a:xfrm>
          <a:prstGeom prst="rect">
            <a:avLst/>
          </a:prstGeom>
        </p:spPr>
        <p:txBody>
          <a:bodyPr>
            <a:normAutofit fontScale="100000" lnSpcReduction="0"/>
          </a:bodyPr>
          <a:lstStyle/>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void loop() {</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 Look for new cards</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if ( ! mfrc522.PICC_IsNewCardPresent()) {</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return;</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 Select one of the cards</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if ( ! mfrc522.PICC_ReadCardSerial()) {</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return;</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 Dump debug info about the card. PICC_HaltA() is automatically //called.</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  mfrc522.PICC_DumpToSerial(&amp;(mfrc522.uid));</a:t>
            </a:r>
          </a:p>
          <a:p>
            <a:pPr marL="273050" indent="-273050">
              <a:spcBef>
                <a:spcPts val="600"/>
              </a:spcBef>
              <a:buSzTx/>
              <a:buFont typeface="Wingdings"/>
              <a:buNone/>
              <a:defRPr sz="2000">
                <a:solidFill>
                  <a:srgbClr val="000000"/>
                </a:solidFill>
                <a:latin typeface="Century Schoolbook"/>
                <a:ea typeface="Century Schoolbook"/>
                <a:cs typeface="Century Schoolbook"/>
                <a:sym typeface="Century Schoolbook"/>
              </a:defRPr>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5" name="Untitled.png" descr="Untitled.png"/>
          <p:cNvPicPr>
            <a:picLocks noChangeAspect="1"/>
          </p:cNvPicPr>
          <p:nvPr/>
        </p:nvPicPr>
        <p:blipFill>
          <a:blip r:embed="rId2">
            <a:extLst/>
          </a:blip>
          <a:stretch>
            <a:fillRect/>
          </a:stretch>
        </p:blipFill>
        <p:spPr>
          <a:xfrm>
            <a:off x="398462" y="495300"/>
            <a:ext cx="8745538" cy="491648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Current Applications"/>
          <p:cNvSpPr/>
          <p:nvPr>
            <p:ph type="title" idx="4294967295"/>
          </p:nvPr>
        </p:nvSpPr>
        <p:spPr>
          <a:xfrm>
            <a:off x="931862" y="96837"/>
            <a:ext cx="7158038" cy="1412876"/>
          </a:xfrm>
          <a:prstGeom prst="rect">
            <a:avLst/>
          </a:prstGeom>
        </p:spPr>
        <p:txBody>
          <a:bodyPr>
            <a:normAutofit fontScale="100000" lnSpcReduction="0"/>
          </a:bodyPr>
          <a:lstStyle/>
          <a:p>
            <a:pPr/>
            <a:r>
              <a:t>Current Applications</a:t>
            </a:r>
          </a:p>
        </p:txBody>
      </p:sp>
      <p:sp>
        <p:nvSpPr>
          <p:cNvPr id="278" name="Livestock Tagging…"/>
          <p:cNvSpPr/>
          <p:nvPr>
            <p:ph type="body" idx="4294967295"/>
          </p:nvPr>
        </p:nvSpPr>
        <p:spPr>
          <a:xfrm>
            <a:off x="949325" y="1981200"/>
            <a:ext cx="7661275" cy="4114800"/>
          </a:xfrm>
          <a:prstGeom prst="rect">
            <a:avLst/>
          </a:prstGeom>
        </p:spPr>
        <p:txBody>
          <a:bodyPr>
            <a:normAutofit fontScale="100000" lnSpcReduction="0"/>
          </a:bodyPr>
          <a:lstStyle/>
          <a:p>
            <a:pPr/>
            <a:r>
              <a:t>Livestock Tagging</a:t>
            </a:r>
          </a:p>
          <a:p>
            <a:pPr/>
            <a:r>
              <a:t>Wild Animal Tracking</a:t>
            </a:r>
          </a:p>
          <a:p>
            <a:pPr/>
            <a:r>
              <a:t>Electronic Article Surveillance (EAS)</a:t>
            </a:r>
          </a:p>
          <a:p>
            <a:pPr/>
            <a:r>
              <a:t>Automated Toll Collection</a:t>
            </a:r>
          </a:p>
          <a:p>
            <a:pPr/>
            <a:r>
              <a:t>Vehicle Anti-Theft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7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78"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More Applications"/>
          <p:cNvSpPr/>
          <p:nvPr>
            <p:ph type="title" idx="4294967295"/>
          </p:nvPr>
        </p:nvSpPr>
        <p:spPr>
          <a:xfrm>
            <a:off x="931862" y="96837"/>
            <a:ext cx="7158038" cy="1412876"/>
          </a:xfrm>
          <a:prstGeom prst="rect">
            <a:avLst/>
          </a:prstGeom>
        </p:spPr>
        <p:txBody>
          <a:bodyPr>
            <a:normAutofit fontScale="100000" lnSpcReduction="0"/>
          </a:bodyPr>
          <a:lstStyle/>
          <a:p>
            <a:pPr/>
            <a:r>
              <a:t>More Applications</a:t>
            </a:r>
          </a:p>
        </p:txBody>
      </p:sp>
      <p:sp>
        <p:nvSpPr>
          <p:cNvPr id="281" name="Passive / Secure Entry…"/>
          <p:cNvSpPr/>
          <p:nvPr>
            <p:ph type="body" idx="4294967295"/>
          </p:nvPr>
        </p:nvSpPr>
        <p:spPr>
          <a:xfrm>
            <a:off x="949325" y="1981200"/>
            <a:ext cx="7661275" cy="4114800"/>
          </a:xfrm>
          <a:prstGeom prst="rect">
            <a:avLst/>
          </a:prstGeom>
        </p:spPr>
        <p:txBody>
          <a:bodyPr>
            <a:normAutofit fontScale="100000" lnSpcReduction="0"/>
          </a:bodyPr>
          <a:lstStyle/>
          <a:p>
            <a:pPr/>
            <a:r>
              <a:t>Passive / Secure Entry</a:t>
            </a:r>
          </a:p>
          <a:p>
            <a:pPr/>
            <a:r>
              <a:t>Airline Baggage Tracking</a:t>
            </a:r>
          </a:p>
          <a:p>
            <a:pPr/>
            <a:r>
              <a:t>Postal Package Tracking</a:t>
            </a:r>
          </a:p>
          <a:p>
            <a:pPr/>
            <a:r>
              <a:t>Time and Attendance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8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81"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Livestock Tagging"/>
          <p:cNvSpPr/>
          <p:nvPr>
            <p:ph type="title" idx="4294967295"/>
          </p:nvPr>
        </p:nvSpPr>
        <p:spPr>
          <a:xfrm>
            <a:off x="931862" y="96837"/>
            <a:ext cx="7158038" cy="1412876"/>
          </a:xfrm>
          <a:prstGeom prst="rect">
            <a:avLst/>
          </a:prstGeom>
        </p:spPr>
        <p:txBody>
          <a:bodyPr>
            <a:normAutofit fontScale="100000" lnSpcReduction="0"/>
          </a:bodyPr>
          <a:lstStyle/>
          <a:p>
            <a:pPr/>
            <a:r>
              <a:t>Livestock Tagging</a:t>
            </a:r>
          </a:p>
        </p:txBody>
      </p:sp>
      <p:pic>
        <p:nvPicPr>
          <p:cNvPr id="284" name="~7 trav &amp; bobby.jpeg" descr="~7 trav &amp; bobby.jpeg"/>
          <p:cNvPicPr>
            <a:picLocks noChangeAspect="1"/>
          </p:cNvPicPr>
          <p:nvPr/>
        </p:nvPicPr>
        <p:blipFill>
          <a:blip r:embed="rId2">
            <a:extLst/>
          </a:blip>
          <a:stretch>
            <a:fillRect/>
          </a:stretch>
        </p:blipFill>
        <p:spPr>
          <a:xfrm>
            <a:off x="2657475" y="2471737"/>
            <a:ext cx="5026025" cy="3711576"/>
          </a:xfrm>
          <a:prstGeom prst="rect">
            <a:avLst/>
          </a:prstGeom>
          <a:ln w="12700">
            <a:miter lim="400000"/>
          </a:ln>
        </p:spPr>
      </p:pic>
      <p:sp>
        <p:nvSpPr>
          <p:cNvPr id="285" name="Meet Bobby the Cow"/>
          <p:cNvSpPr/>
          <p:nvPr/>
        </p:nvSpPr>
        <p:spPr>
          <a:xfrm>
            <a:off x="1560512" y="2008187"/>
            <a:ext cx="235207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Meet Bobby the Cow</a:t>
            </a:r>
          </a:p>
        </p:txBody>
      </p:sp>
      <p:grpSp>
        <p:nvGrpSpPr>
          <p:cNvPr id="288" name="Group"/>
          <p:cNvGrpSpPr/>
          <p:nvPr/>
        </p:nvGrpSpPr>
        <p:grpSpPr>
          <a:xfrm>
            <a:off x="577850" y="4510087"/>
            <a:ext cx="4186238" cy="884062"/>
            <a:chOff x="0" y="0"/>
            <a:chExt cx="4186237" cy="884061"/>
          </a:xfrm>
        </p:grpSpPr>
        <p:sp>
          <p:nvSpPr>
            <p:cNvPr id="286" name="Bobby has an old fashioned ear tag for identification."/>
            <p:cNvSpPr/>
            <p:nvPr/>
          </p:nvSpPr>
          <p:spPr>
            <a:xfrm>
              <a:off x="0" y="0"/>
              <a:ext cx="1973263" cy="8840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Bobby has an old fashioned ear tag for identification.</a:t>
              </a:r>
            </a:p>
          </p:txBody>
        </p:sp>
        <p:sp>
          <p:nvSpPr>
            <p:cNvPr id="287" name="Line"/>
            <p:cNvSpPr/>
            <p:nvPr/>
          </p:nvSpPr>
          <p:spPr>
            <a:xfrm flipV="1">
              <a:off x="1920875" y="33337"/>
              <a:ext cx="2265363" cy="733426"/>
            </a:xfrm>
            <a:prstGeom prst="line">
              <a:avLst/>
            </a:prstGeom>
            <a:noFill/>
            <a:ln w="38100" cap="flat">
              <a:solidFill>
                <a:srgbClr val="FFFF00"/>
              </a:solidFill>
              <a:prstDash val="solid"/>
              <a:round/>
              <a:tailEnd type="triangle" w="med" len="me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8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8" presetID="22" grpId="3" fill="hold">
                                  <p:stCondLst>
                                    <p:cond delay="0"/>
                                  </p:stCondLst>
                                  <p:iterate type="el" backwards="0">
                                    <p:tmAbs val="0"/>
                                  </p:iterate>
                                  <p:childTnLst>
                                    <p:set>
                                      <p:cBhvr>
                                        <p:cTn id="13" fill="hold"/>
                                        <p:tgtEl>
                                          <p:spTgt spid="288"/>
                                        </p:tgtEl>
                                        <p:attrNameLst>
                                          <p:attrName>style.visibility</p:attrName>
                                        </p:attrNameLst>
                                      </p:cBhvr>
                                      <p:to>
                                        <p:strVal val="visible"/>
                                      </p:to>
                                    </p:set>
                                    <p:animEffect filter="wipe(left)" transition="in">
                                      <p:cBhvr>
                                        <p:cTn id="14"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5" grpId="1"/>
      <p:bldP build="whole" bldLvl="1" animBg="1" rev="0" advAuto="0" spid="288" grpId="3"/>
      <p:bldP build="whole" bldLvl="1" animBg="1" rev="0" advAuto="0" spid="284" grpId="2"/>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Bobby’s Part of a Herd"/>
          <p:cNvSpPr/>
          <p:nvPr>
            <p:ph type="title" idx="4294967295"/>
          </p:nvPr>
        </p:nvSpPr>
        <p:spPr>
          <a:xfrm>
            <a:off x="931862" y="96837"/>
            <a:ext cx="7158038" cy="1412876"/>
          </a:xfrm>
          <a:prstGeom prst="rect">
            <a:avLst/>
          </a:prstGeom>
        </p:spPr>
        <p:txBody>
          <a:bodyPr>
            <a:normAutofit fontScale="100000" lnSpcReduction="0"/>
          </a:bodyPr>
          <a:lstStyle/>
          <a:p>
            <a:pPr/>
            <a:r>
              <a:t>Bobby’s Part of a Herd</a:t>
            </a:r>
          </a:p>
        </p:txBody>
      </p:sp>
      <p:pic>
        <p:nvPicPr>
          <p:cNvPr id="291" name="bobby_sm.jpeg" descr="bobby_sm.jpeg"/>
          <p:cNvPicPr>
            <a:picLocks noChangeAspect="1"/>
          </p:cNvPicPr>
          <p:nvPr/>
        </p:nvPicPr>
        <p:blipFill>
          <a:blip r:embed="rId2">
            <a:extLst/>
          </a:blip>
          <a:stretch>
            <a:fillRect/>
          </a:stretch>
        </p:blipFill>
        <p:spPr>
          <a:xfrm>
            <a:off x="1608137" y="1906587"/>
            <a:ext cx="1206501" cy="1103313"/>
          </a:xfrm>
          <a:prstGeom prst="rect">
            <a:avLst/>
          </a:prstGeom>
          <a:ln w="12700">
            <a:miter lim="400000"/>
          </a:ln>
        </p:spPr>
      </p:pic>
      <p:pic>
        <p:nvPicPr>
          <p:cNvPr id="292" name="bobby_sm.jpeg" descr="bobby_sm.jpeg"/>
          <p:cNvPicPr>
            <a:picLocks noChangeAspect="1"/>
          </p:cNvPicPr>
          <p:nvPr/>
        </p:nvPicPr>
        <p:blipFill>
          <a:blip r:embed="rId2">
            <a:extLst/>
          </a:blip>
          <a:stretch>
            <a:fillRect/>
          </a:stretch>
        </p:blipFill>
        <p:spPr>
          <a:xfrm>
            <a:off x="5264150" y="1906587"/>
            <a:ext cx="1206500" cy="1103313"/>
          </a:xfrm>
          <a:prstGeom prst="rect">
            <a:avLst/>
          </a:prstGeom>
          <a:ln w="12700">
            <a:miter lim="400000"/>
          </a:ln>
        </p:spPr>
      </p:pic>
      <p:pic>
        <p:nvPicPr>
          <p:cNvPr id="293" name="bobby_sm.jpeg" descr="bobby_sm.jpeg"/>
          <p:cNvPicPr>
            <a:picLocks noChangeAspect="1"/>
          </p:cNvPicPr>
          <p:nvPr/>
        </p:nvPicPr>
        <p:blipFill>
          <a:blip r:embed="rId2">
            <a:extLst/>
          </a:blip>
          <a:stretch>
            <a:fillRect/>
          </a:stretch>
        </p:blipFill>
        <p:spPr>
          <a:xfrm>
            <a:off x="6491287" y="1903412"/>
            <a:ext cx="1206501" cy="1103313"/>
          </a:xfrm>
          <a:prstGeom prst="rect">
            <a:avLst/>
          </a:prstGeom>
          <a:ln w="12700">
            <a:miter lim="400000"/>
          </a:ln>
        </p:spPr>
      </p:pic>
      <p:pic>
        <p:nvPicPr>
          <p:cNvPr id="294" name="bobby_sm.jpeg" descr="bobby_sm.jpeg"/>
          <p:cNvPicPr>
            <a:picLocks noChangeAspect="1"/>
          </p:cNvPicPr>
          <p:nvPr/>
        </p:nvPicPr>
        <p:blipFill>
          <a:blip r:embed="rId2">
            <a:extLst/>
          </a:blip>
          <a:stretch>
            <a:fillRect/>
          </a:stretch>
        </p:blipFill>
        <p:spPr>
          <a:xfrm>
            <a:off x="385762" y="1903412"/>
            <a:ext cx="1206501" cy="1103313"/>
          </a:xfrm>
          <a:prstGeom prst="rect">
            <a:avLst/>
          </a:prstGeom>
          <a:ln w="12700">
            <a:miter lim="400000"/>
          </a:ln>
        </p:spPr>
      </p:pic>
      <p:pic>
        <p:nvPicPr>
          <p:cNvPr id="295" name="bobby_sm.jpeg" descr="bobby_sm.jpeg"/>
          <p:cNvPicPr>
            <a:picLocks noChangeAspect="1"/>
          </p:cNvPicPr>
          <p:nvPr/>
        </p:nvPicPr>
        <p:blipFill>
          <a:blip r:embed="rId2">
            <a:extLst/>
          </a:blip>
          <a:stretch>
            <a:fillRect/>
          </a:stretch>
        </p:blipFill>
        <p:spPr>
          <a:xfrm>
            <a:off x="2827337" y="1903412"/>
            <a:ext cx="1206501" cy="1103313"/>
          </a:xfrm>
          <a:prstGeom prst="rect">
            <a:avLst/>
          </a:prstGeom>
          <a:ln w="12700">
            <a:miter lim="400000"/>
          </a:ln>
        </p:spPr>
      </p:pic>
      <p:pic>
        <p:nvPicPr>
          <p:cNvPr id="296" name="bobby_sm.jpeg" descr="bobby_sm.jpeg"/>
          <p:cNvPicPr>
            <a:picLocks noChangeAspect="1"/>
          </p:cNvPicPr>
          <p:nvPr/>
        </p:nvPicPr>
        <p:blipFill>
          <a:blip r:embed="rId2">
            <a:extLst/>
          </a:blip>
          <a:stretch>
            <a:fillRect/>
          </a:stretch>
        </p:blipFill>
        <p:spPr>
          <a:xfrm>
            <a:off x="4048125" y="1903412"/>
            <a:ext cx="1206500" cy="1103313"/>
          </a:xfrm>
          <a:prstGeom prst="rect">
            <a:avLst/>
          </a:prstGeom>
          <a:ln w="12700">
            <a:miter lim="400000"/>
          </a:ln>
        </p:spPr>
      </p:pic>
      <p:pic>
        <p:nvPicPr>
          <p:cNvPr id="297" name="bobby_sm.jpeg" descr="bobby_sm.jpeg"/>
          <p:cNvPicPr>
            <a:picLocks noChangeAspect="1"/>
          </p:cNvPicPr>
          <p:nvPr/>
        </p:nvPicPr>
        <p:blipFill>
          <a:blip r:embed="rId2">
            <a:extLst/>
          </a:blip>
          <a:stretch>
            <a:fillRect/>
          </a:stretch>
        </p:blipFill>
        <p:spPr>
          <a:xfrm>
            <a:off x="7705725" y="1903412"/>
            <a:ext cx="1206500" cy="1103313"/>
          </a:xfrm>
          <a:prstGeom prst="rect">
            <a:avLst/>
          </a:prstGeom>
          <a:ln w="12700">
            <a:miter lim="400000"/>
          </a:ln>
        </p:spPr>
      </p:pic>
      <p:pic>
        <p:nvPicPr>
          <p:cNvPr id="298" name="bobby_sm.jpeg" descr="bobby_sm.jpeg"/>
          <p:cNvPicPr>
            <a:picLocks noChangeAspect="1"/>
          </p:cNvPicPr>
          <p:nvPr/>
        </p:nvPicPr>
        <p:blipFill>
          <a:blip r:embed="rId2">
            <a:extLst/>
          </a:blip>
          <a:stretch>
            <a:fillRect/>
          </a:stretch>
        </p:blipFill>
        <p:spPr>
          <a:xfrm>
            <a:off x="1608137" y="3016250"/>
            <a:ext cx="1206501" cy="1103313"/>
          </a:xfrm>
          <a:prstGeom prst="rect">
            <a:avLst/>
          </a:prstGeom>
          <a:ln w="12700">
            <a:miter lim="400000"/>
          </a:ln>
        </p:spPr>
      </p:pic>
      <p:pic>
        <p:nvPicPr>
          <p:cNvPr id="299" name="bobby_sm.jpeg" descr="bobby_sm.jpeg"/>
          <p:cNvPicPr>
            <a:picLocks noChangeAspect="1"/>
          </p:cNvPicPr>
          <p:nvPr/>
        </p:nvPicPr>
        <p:blipFill>
          <a:blip r:embed="rId2">
            <a:extLst/>
          </a:blip>
          <a:stretch>
            <a:fillRect/>
          </a:stretch>
        </p:blipFill>
        <p:spPr>
          <a:xfrm>
            <a:off x="5264150" y="3016250"/>
            <a:ext cx="1206500" cy="1103313"/>
          </a:xfrm>
          <a:prstGeom prst="rect">
            <a:avLst/>
          </a:prstGeom>
          <a:ln w="12700">
            <a:miter lim="400000"/>
          </a:ln>
        </p:spPr>
      </p:pic>
      <p:pic>
        <p:nvPicPr>
          <p:cNvPr id="300" name="bobby_sm.jpeg" descr="bobby_sm.jpeg"/>
          <p:cNvPicPr>
            <a:picLocks noChangeAspect="1"/>
          </p:cNvPicPr>
          <p:nvPr/>
        </p:nvPicPr>
        <p:blipFill>
          <a:blip r:embed="rId2">
            <a:extLst/>
          </a:blip>
          <a:stretch>
            <a:fillRect/>
          </a:stretch>
        </p:blipFill>
        <p:spPr>
          <a:xfrm>
            <a:off x="6491287" y="3013075"/>
            <a:ext cx="1206501" cy="1103313"/>
          </a:xfrm>
          <a:prstGeom prst="rect">
            <a:avLst/>
          </a:prstGeom>
          <a:ln w="12700">
            <a:miter lim="400000"/>
          </a:ln>
        </p:spPr>
      </p:pic>
      <p:pic>
        <p:nvPicPr>
          <p:cNvPr id="301" name="bobby_sm.jpeg" descr="bobby_sm.jpeg"/>
          <p:cNvPicPr>
            <a:picLocks noChangeAspect="1"/>
          </p:cNvPicPr>
          <p:nvPr/>
        </p:nvPicPr>
        <p:blipFill>
          <a:blip r:embed="rId2">
            <a:extLst/>
          </a:blip>
          <a:stretch>
            <a:fillRect/>
          </a:stretch>
        </p:blipFill>
        <p:spPr>
          <a:xfrm>
            <a:off x="385762" y="3013075"/>
            <a:ext cx="1206501" cy="1103313"/>
          </a:xfrm>
          <a:prstGeom prst="rect">
            <a:avLst/>
          </a:prstGeom>
          <a:ln w="12700">
            <a:miter lim="400000"/>
          </a:ln>
        </p:spPr>
      </p:pic>
      <p:pic>
        <p:nvPicPr>
          <p:cNvPr id="302" name="bobby_sm.jpeg" descr="bobby_sm.jpeg"/>
          <p:cNvPicPr>
            <a:picLocks noChangeAspect="1"/>
          </p:cNvPicPr>
          <p:nvPr/>
        </p:nvPicPr>
        <p:blipFill>
          <a:blip r:embed="rId2">
            <a:extLst/>
          </a:blip>
          <a:stretch>
            <a:fillRect/>
          </a:stretch>
        </p:blipFill>
        <p:spPr>
          <a:xfrm>
            <a:off x="2827337" y="3013075"/>
            <a:ext cx="1206501" cy="1103313"/>
          </a:xfrm>
          <a:prstGeom prst="rect">
            <a:avLst/>
          </a:prstGeom>
          <a:ln w="12700">
            <a:miter lim="400000"/>
          </a:ln>
        </p:spPr>
      </p:pic>
      <p:pic>
        <p:nvPicPr>
          <p:cNvPr id="303" name="bobby_sm.jpeg" descr="bobby_sm.jpeg"/>
          <p:cNvPicPr>
            <a:picLocks noChangeAspect="1"/>
          </p:cNvPicPr>
          <p:nvPr/>
        </p:nvPicPr>
        <p:blipFill>
          <a:blip r:embed="rId2">
            <a:extLst/>
          </a:blip>
          <a:stretch>
            <a:fillRect/>
          </a:stretch>
        </p:blipFill>
        <p:spPr>
          <a:xfrm>
            <a:off x="4048125" y="3013075"/>
            <a:ext cx="1206500" cy="1103313"/>
          </a:xfrm>
          <a:prstGeom prst="rect">
            <a:avLst/>
          </a:prstGeom>
          <a:ln w="12700">
            <a:miter lim="400000"/>
          </a:ln>
        </p:spPr>
      </p:pic>
      <p:pic>
        <p:nvPicPr>
          <p:cNvPr id="304" name="bobby_sm.jpeg" descr="bobby_sm.jpeg"/>
          <p:cNvPicPr>
            <a:picLocks noChangeAspect="1"/>
          </p:cNvPicPr>
          <p:nvPr/>
        </p:nvPicPr>
        <p:blipFill>
          <a:blip r:embed="rId2">
            <a:extLst/>
          </a:blip>
          <a:stretch>
            <a:fillRect/>
          </a:stretch>
        </p:blipFill>
        <p:spPr>
          <a:xfrm>
            <a:off x="7705725" y="3013075"/>
            <a:ext cx="1206500" cy="1103313"/>
          </a:xfrm>
          <a:prstGeom prst="rect">
            <a:avLst/>
          </a:prstGeom>
          <a:ln w="12700">
            <a:miter lim="400000"/>
          </a:ln>
        </p:spPr>
      </p:pic>
      <p:pic>
        <p:nvPicPr>
          <p:cNvPr id="305" name="bobby_sm.jpeg" descr="bobby_sm.jpeg"/>
          <p:cNvPicPr>
            <a:picLocks noChangeAspect="1"/>
          </p:cNvPicPr>
          <p:nvPr/>
        </p:nvPicPr>
        <p:blipFill>
          <a:blip r:embed="rId2">
            <a:extLst/>
          </a:blip>
          <a:stretch>
            <a:fillRect/>
          </a:stretch>
        </p:blipFill>
        <p:spPr>
          <a:xfrm>
            <a:off x="1608137" y="4137025"/>
            <a:ext cx="1206501" cy="1103313"/>
          </a:xfrm>
          <a:prstGeom prst="rect">
            <a:avLst/>
          </a:prstGeom>
          <a:ln w="12700">
            <a:miter lim="400000"/>
          </a:ln>
        </p:spPr>
      </p:pic>
      <p:pic>
        <p:nvPicPr>
          <p:cNvPr id="306" name="bobby_sm.jpeg" descr="bobby_sm.jpeg"/>
          <p:cNvPicPr>
            <a:picLocks noChangeAspect="1"/>
          </p:cNvPicPr>
          <p:nvPr/>
        </p:nvPicPr>
        <p:blipFill>
          <a:blip r:embed="rId2">
            <a:extLst/>
          </a:blip>
          <a:stretch>
            <a:fillRect/>
          </a:stretch>
        </p:blipFill>
        <p:spPr>
          <a:xfrm>
            <a:off x="5264150" y="4137025"/>
            <a:ext cx="1206500" cy="1103313"/>
          </a:xfrm>
          <a:prstGeom prst="rect">
            <a:avLst/>
          </a:prstGeom>
          <a:ln w="12700">
            <a:miter lim="400000"/>
          </a:ln>
        </p:spPr>
      </p:pic>
      <p:pic>
        <p:nvPicPr>
          <p:cNvPr id="307" name="bobby_sm.jpeg" descr="bobby_sm.jpeg"/>
          <p:cNvPicPr>
            <a:picLocks noChangeAspect="1"/>
          </p:cNvPicPr>
          <p:nvPr/>
        </p:nvPicPr>
        <p:blipFill>
          <a:blip r:embed="rId2">
            <a:extLst/>
          </a:blip>
          <a:stretch>
            <a:fillRect/>
          </a:stretch>
        </p:blipFill>
        <p:spPr>
          <a:xfrm>
            <a:off x="6491287" y="4133850"/>
            <a:ext cx="1206501" cy="1103313"/>
          </a:xfrm>
          <a:prstGeom prst="rect">
            <a:avLst/>
          </a:prstGeom>
          <a:ln w="12700">
            <a:miter lim="400000"/>
          </a:ln>
        </p:spPr>
      </p:pic>
      <p:pic>
        <p:nvPicPr>
          <p:cNvPr id="308" name="bobby_sm.jpeg" descr="bobby_sm.jpeg"/>
          <p:cNvPicPr>
            <a:picLocks noChangeAspect="1"/>
          </p:cNvPicPr>
          <p:nvPr/>
        </p:nvPicPr>
        <p:blipFill>
          <a:blip r:embed="rId2">
            <a:extLst/>
          </a:blip>
          <a:stretch>
            <a:fillRect/>
          </a:stretch>
        </p:blipFill>
        <p:spPr>
          <a:xfrm>
            <a:off x="385762" y="4133850"/>
            <a:ext cx="1206501" cy="1103313"/>
          </a:xfrm>
          <a:prstGeom prst="rect">
            <a:avLst/>
          </a:prstGeom>
          <a:ln w="12700">
            <a:miter lim="400000"/>
          </a:ln>
        </p:spPr>
      </p:pic>
      <p:pic>
        <p:nvPicPr>
          <p:cNvPr id="309" name="bobby_sm.jpeg" descr="bobby_sm.jpeg"/>
          <p:cNvPicPr>
            <a:picLocks noChangeAspect="1"/>
          </p:cNvPicPr>
          <p:nvPr/>
        </p:nvPicPr>
        <p:blipFill>
          <a:blip r:embed="rId2">
            <a:extLst/>
          </a:blip>
          <a:stretch>
            <a:fillRect/>
          </a:stretch>
        </p:blipFill>
        <p:spPr>
          <a:xfrm>
            <a:off x="2827337" y="4133850"/>
            <a:ext cx="1206501" cy="1103313"/>
          </a:xfrm>
          <a:prstGeom prst="rect">
            <a:avLst/>
          </a:prstGeom>
          <a:ln w="12700">
            <a:miter lim="400000"/>
          </a:ln>
        </p:spPr>
      </p:pic>
      <p:pic>
        <p:nvPicPr>
          <p:cNvPr id="310" name="bobby_sm.jpeg" descr="bobby_sm.jpeg"/>
          <p:cNvPicPr>
            <a:picLocks noChangeAspect="1"/>
          </p:cNvPicPr>
          <p:nvPr/>
        </p:nvPicPr>
        <p:blipFill>
          <a:blip r:embed="rId2">
            <a:extLst/>
          </a:blip>
          <a:stretch>
            <a:fillRect/>
          </a:stretch>
        </p:blipFill>
        <p:spPr>
          <a:xfrm>
            <a:off x="4048125" y="4133850"/>
            <a:ext cx="1206500" cy="1103313"/>
          </a:xfrm>
          <a:prstGeom prst="rect">
            <a:avLst/>
          </a:prstGeom>
          <a:ln w="12700">
            <a:miter lim="400000"/>
          </a:ln>
        </p:spPr>
      </p:pic>
      <p:pic>
        <p:nvPicPr>
          <p:cNvPr id="311" name="bobby_sm.jpeg" descr="bobby_sm.jpeg"/>
          <p:cNvPicPr>
            <a:picLocks noChangeAspect="1"/>
          </p:cNvPicPr>
          <p:nvPr/>
        </p:nvPicPr>
        <p:blipFill>
          <a:blip r:embed="rId2">
            <a:extLst/>
          </a:blip>
          <a:stretch>
            <a:fillRect/>
          </a:stretch>
        </p:blipFill>
        <p:spPr>
          <a:xfrm>
            <a:off x="7705725" y="4133850"/>
            <a:ext cx="1206500" cy="1103313"/>
          </a:xfrm>
          <a:prstGeom prst="rect">
            <a:avLst/>
          </a:prstGeom>
          <a:ln w="12700">
            <a:miter lim="400000"/>
          </a:ln>
        </p:spPr>
      </p:pic>
      <p:pic>
        <p:nvPicPr>
          <p:cNvPr id="312" name="bobby_sm.jpeg" descr="bobby_sm.jpeg"/>
          <p:cNvPicPr>
            <a:picLocks noChangeAspect="1"/>
          </p:cNvPicPr>
          <p:nvPr/>
        </p:nvPicPr>
        <p:blipFill>
          <a:blip r:embed="rId2">
            <a:extLst/>
          </a:blip>
          <a:stretch>
            <a:fillRect/>
          </a:stretch>
        </p:blipFill>
        <p:spPr>
          <a:xfrm>
            <a:off x="1608137" y="5275262"/>
            <a:ext cx="1206501" cy="1103313"/>
          </a:xfrm>
          <a:prstGeom prst="rect">
            <a:avLst/>
          </a:prstGeom>
          <a:ln w="12700">
            <a:miter lim="400000"/>
          </a:ln>
        </p:spPr>
      </p:pic>
      <p:pic>
        <p:nvPicPr>
          <p:cNvPr id="313" name="bobby_sm.jpeg" descr="bobby_sm.jpeg"/>
          <p:cNvPicPr>
            <a:picLocks noChangeAspect="1"/>
          </p:cNvPicPr>
          <p:nvPr/>
        </p:nvPicPr>
        <p:blipFill>
          <a:blip r:embed="rId2">
            <a:extLst/>
          </a:blip>
          <a:stretch>
            <a:fillRect/>
          </a:stretch>
        </p:blipFill>
        <p:spPr>
          <a:xfrm>
            <a:off x="5264150" y="5275262"/>
            <a:ext cx="1206500" cy="1103313"/>
          </a:xfrm>
          <a:prstGeom prst="rect">
            <a:avLst/>
          </a:prstGeom>
          <a:ln w="12700">
            <a:miter lim="400000"/>
          </a:ln>
        </p:spPr>
      </p:pic>
      <p:pic>
        <p:nvPicPr>
          <p:cNvPr id="314" name="bobby_sm.jpeg" descr="bobby_sm.jpeg"/>
          <p:cNvPicPr>
            <a:picLocks noChangeAspect="1"/>
          </p:cNvPicPr>
          <p:nvPr/>
        </p:nvPicPr>
        <p:blipFill>
          <a:blip r:embed="rId2">
            <a:extLst/>
          </a:blip>
          <a:stretch>
            <a:fillRect/>
          </a:stretch>
        </p:blipFill>
        <p:spPr>
          <a:xfrm>
            <a:off x="6491287" y="5272087"/>
            <a:ext cx="1206501" cy="1103313"/>
          </a:xfrm>
          <a:prstGeom prst="rect">
            <a:avLst/>
          </a:prstGeom>
          <a:ln w="12700">
            <a:miter lim="400000"/>
          </a:ln>
        </p:spPr>
      </p:pic>
      <p:pic>
        <p:nvPicPr>
          <p:cNvPr id="315" name="bobby_sm.jpeg" descr="bobby_sm.jpeg"/>
          <p:cNvPicPr>
            <a:picLocks noChangeAspect="1"/>
          </p:cNvPicPr>
          <p:nvPr/>
        </p:nvPicPr>
        <p:blipFill>
          <a:blip r:embed="rId2">
            <a:extLst/>
          </a:blip>
          <a:stretch>
            <a:fillRect/>
          </a:stretch>
        </p:blipFill>
        <p:spPr>
          <a:xfrm>
            <a:off x="385762" y="5272087"/>
            <a:ext cx="1206501" cy="1103313"/>
          </a:xfrm>
          <a:prstGeom prst="rect">
            <a:avLst/>
          </a:prstGeom>
          <a:ln w="12700">
            <a:miter lim="400000"/>
          </a:ln>
        </p:spPr>
      </p:pic>
      <p:pic>
        <p:nvPicPr>
          <p:cNvPr id="316" name="bobby_sm.jpeg" descr="bobby_sm.jpeg"/>
          <p:cNvPicPr>
            <a:picLocks noChangeAspect="1"/>
          </p:cNvPicPr>
          <p:nvPr/>
        </p:nvPicPr>
        <p:blipFill>
          <a:blip r:embed="rId2">
            <a:extLst/>
          </a:blip>
          <a:stretch>
            <a:fillRect/>
          </a:stretch>
        </p:blipFill>
        <p:spPr>
          <a:xfrm>
            <a:off x="2827337" y="5272087"/>
            <a:ext cx="1206501" cy="1103313"/>
          </a:xfrm>
          <a:prstGeom prst="rect">
            <a:avLst/>
          </a:prstGeom>
          <a:ln w="12700">
            <a:miter lim="400000"/>
          </a:ln>
        </p:spPr>
      </p:pic>
      <p:pic>
        <p:nvPicPr>
          <p:cNvPr id="317" name="bobby_sm.jpeg" descr="bobby_sm.jpeg"/>
          <p:cNvPicPr>
            <a:picLocks noChangeAspect="1"/>
          </p:cNvPicPr>
          <p:nvPr/>
        </p:nvPicPr>
        <p:blipFill>
          <a:blip r:embed="rId2">
            <a:extLst/>
          </a:blip>
          <a:stretch>
            <a:fillRect/>
          </a:stretch>
        </p:blipFill>
        <p:spPr>
          <a:xfrm>
            <a:off x="4048125" y="5272087"/>
            <a:ext cx="1206500" cy="1103313"/>
          </a:xfrm>
          <a:prstGeom prst="rect">
            <a:avLst/>
          </a:prstGeom>
          <a:ln w="12700">
            <a:miter lim="400000"/>
          </a:ln>
        </p:spPr>
      </p:pic>
      <p:pic>
        <p:nvPicPr>
          <p:cNvPr id="318" name="bobby_sm.jpeg" descr="bobby_sm.jpeg"/>
          <p:cNvPicPr>
            <a:picLocks noChangeAspect="1"/>
          </p:cNvPicPr>
          <p:nvPr/>
        </p:nvPicPr>
        <p:blipFill>
          <a:blip r:embed="rId2">
            <a:extLst/>
          </a:blip>
          <a:stretch>
            <a:fillRect/>
          </a:stretch>
        </p:blipFill>
        <p:spPr>
          <a:xfrm>
            <a:off x="7705725" y="5272087"/>
            <a:ext cx="1206500" cy="1103313"/>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Automated Toll Collection"/>
          <p:cNvSpPr/>
          <p:nvPr>
            <p:ph type="title" idx="4294967295"/>
          </p:nvPr>
        </p:nvSpPr>
        <p:spPr>
          <a:xfrm>
            <a:off x="931862" y="96837"/>
            <a:ext cx="7158038" cy="1412876"/>
          </a:xfrm>
          <a:prstGeom prst="rect">
            <a:avLst/>
          </a:prstGeom>
        </p:spPr>
        <p:txBody>
          <a:bodyPr>
            <a:normAutofit fontScale="100000" lnSpcReduction="0"/>
          </a:bodyPr>
          <a:lstStyle/>
          <a:p>
            <a:pPr/>
            <a:r>
              <a:t>Automated Toll Collection</a:t>
            </a:r>
          </a:p>
        </p:txBody>
      </p:sp>
      <p:pic>
        <p:nvPicPr>
          <p:cNvPr id="321" name="e-zpass-overall.png" descr="e-zpass-overall.png"/>
          <p:cNvPicPr>
            <a:picLocks noChangeAspect="1"/>
          </p:cNvPicPr>
          <p:nvPr/>
        </p:nvPicPr>
        <p:blipFill>
          <a:blip r:embed="rId2">
            <a:extLst/>
          </a:blip>
          <a:stretch>
            <a:fillRect/>
          </a:stretch>
        </p:blipFill>
        <p:spPr>
          <a:xfrm>
            <a:off x="1730375" y="2008187"/>
            <a:ext cx="5645150" cy="423386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Package Tracking"/>
          <p:cNvSpPr/>
          <p:nvPr>
            <p:ph type="title" idx="4294967295"/>
          </p:nvPr>
        </p:nvSpPr>
        <p:spPr>
          <a:xfrm>
            <a:off x="931862" y="96837"/>
            <a:ext cx="7158038" cy="1412876"/>
          </a:xfrm>
          <a:prstGeom prst="rect">
            <a:avLst/>
          </a:prstGeom>
        </p:spPr>
        <p:txBody>
          <a:bodyPr>
            <a:normAutofit fontScale="100000" lnSpcReduction="0"/>
          </a:bodyPr>
          <a:lstStyle/>
          <a:p>
            <a:pPr/>
            <a:r>
              <a:t>Package Tracking</a:t>
            </a:r>
          </a:p>
        </p:txBody>
      </p:sp>
      <p:pic>
        <p:nvPicPr>
          <p:cNvPr id="324" name="package_belts.jpeg" descr="package_belts.jpeg"/>
          <p:cNvPicPr>
            <a:picLocks noChangeAspect="1"/>
          </p:cNvPicPr>
          <p:nvPr/>
        </p:nvPicPr>
        <p:blipFill>
          <a:blip r:embed="rId2">
            <a:extLst/>
          </a:blip>
          <a:stretch>
            <a:fillRect/>
          </a:stretch>
        </p:blipFill>
        <p:spPr>
          <a:xfrm>
            <a:off x="1130300" y="2162175"/>
            <a:ext cx="6858000" cy="3276600"/>
          </a:xfrm>
          <a:prstGeom prst="rect">
            <a:avLst/>
          </a:prstGeom>
          <a:ln w="12700">
            <a:miter lim="400000"/>
          </a:ln>
        </p:spPr>
      </p:pic>
      <p:sp>
        <p:nvSpPr>
          <p:cNvPr id="325" name="Picture courtesy Texas Instruments"/>
          <p:cNvSpPr/>
          <p:nvPr/>
        </p:nvSpPr>
        <p:spPr>
          <a:xfrm>
            <a:off x="3268662" y="5272087"/>
            <a:ext cx="2472964"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Picture courtesy Texas Instruments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Potential Applications"/>
          <p:cNvSpPr/>
          <p:nvPr>
            <p:ph type="title" idx="4294967295"/>
          </p:nvPr>
        </p:nvSpPr>
        <p:spPr>
          <a:xfrm>
            <a:off x="931862" y="96837"/>
            <a:ext cx="7158038" cy="1412876"/>
          </a:xfrm>
          <a:prstGeom prst="rect">
            <a:avLst/>
          </a:prstGeom>
        </p:spPr>
        <p:txBody>
          <a:bodyPr>
            <a:normAutofit fontScale="100000" lnSpcReduction="0"/>
          </a:bodyPr>
          <a:lstStyle/>
          <a:p>
            <a:pPr/>
            <a:r>
              <a:t>Potential Applications</a:t>
            </a:r>
          </a:p>
        </p:txBody>
      </p:sp>
      <p:sp>
        <p:nvSpPr>
          <p:cNvPr id="328" name="Smart Grocery Store…"/>
          <p:cNvSpPr/>
          <p:nvPr>
            <p:ph type="body" idx="4294967295"/>
          </p:nvPr>
        </p:nvSpPr>
        <p:spPr>
          <a:xfrm>
            <a:off x="949325" y="1981200"/>
            <a:ext cx="7661275" cy="4114800"/>
          </a:xfrm>
          <a:prstGeom prst="rect">
            <a:avLst/>
          </a:prstGeom>
        </p:spPr>
        <p:txBody>
          <a:bodyPr>
            <a:normAutofit fontScale="100000" lnSpcReduction="0"/>
          </a:bodyPr>
          <a:lstStyle/>
          <a:p>
            <a:pPr/>
            <a:r>
              <a:t>Smart Grocery Store</a:t>
            </a:r>
          </a:p>
          <a:p>
            <a:pPr/>
            <a:r>
              <a:t>Smart Kitchen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mart Grocery Store"/>
          <p:cNvSpPr/>
          <p:nvPr>
            <p:ph type="title" idx="4294967295"/>
          </p:nvPr>
        </p:nvSpPr>
        <p:spPr>
          <a:xfrm>
            <a:off x="931862" y="96837"/>
            <a:ext cx="7158038" cy="1412876"/>
          </a:xfrm>
          <a:prstGeom prst="rect">
            <a:avLst/>
          </a:prstGeom>
        </p:spPr>
        <p:txBody>
          <a:bodyPr>
            <a:normAutofit fontScale="100000" lnSpcReduction="0"/>
          </a:bodyPr>
          <a:lstStyle/>
          <a:p>
            <a:pPr/>
            <a:r>
              <a:t>Smart Grocery Store</a:t>
            </a:r>
          </a:p>
        </p:txBody>
      </p:sp>
      <p:sp>
        <p:nvSpPr>
          <p:cNvPr id="331" name="Every item in the store already has a bar code.…"/>
          <p:cNvSpPr/>
          <p:nvPr>
            <p:ph type="body" idx="4294967295"/>
          </p:nvPr>
        </p:nvSpPr>
        <p:spPr>
          <a:xfrm>
            <a:off x="949325" y="1981200"/>
            <a:ext cx="7661275" cy="4114800"/>
          </a:xfrm>
          <a:prstGeom prst="rect">
            <a:avLst/>
          </a:prstGeom>
        </p:spPr>
        <p:txBody>
          <a:bodyPr>
            <a:normAutofit fontScale="100000" lnSpcReduction="0"/>
          </a:bodyPr>
          <a:lstStyle/>
          <a:p>
            <a:pPr/>
            <a:r>
              <a:t>Every item in the store already has a bar code.</a:t>
            </a:r>
          </a:p>
          <a:p>
            <a:pPr/>
            <a:r>
              <a:t>Why not use an RFID tag?</a:t>
            </a:r>
          </a:p>
          <a:p>
            <a:pPr/>
            <a:r>
              <a:t>Speed up checkouts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3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1"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image.png" descr="image.png"/>
          <p:cNvPicPr>
            <a:picLocks noChangeAspect="1"/>
          </p:cNvPicPr>
          <p:nvPr/>
        </p:nvPicPr>
        <p:blipFill>
          <a:blip r:embed="rId2">
            <a:extLst/>
          </a:blip>
          <a:stretch>
            <a:fillRect/>
          </a:stretch>
        </p:blipFill>
        <p:spPr>
          <a:xfrm>
            <a:off x="0" y="1800225"/>
            <a:ext cx="9144000" cy="3505200"/>
          </a:xfrm>
          <a:prstGeom prst="rect">
            <a:avLst/>
          </a:prstGeom>
          <a:ln w="12700">
            <a:miter lim="400000"/>
          </a:ln>
        </p:spPr>
      </p:pic>
      <p:sp>
        <p:nvSpPr>
          <p:cNvPr id="171" name="RFID"/>
          <p:cNvSpPr/>
          <p:nvPr>
            <p:ph type="title" idx="4294967295"/>
          </p:nvPr>
        </p:nvSpPr>
        <p:spPr>
          <a:xfrm>
            <a:off x="931862" y="96837"/>
            <a:ext cx="7158038" cy="1412876"/>
          </a:xfrm>
          <a:prstGeom prst="rect">
            <a:avLst/>
          </a:prstGeom>
        </p:spPr>
        <p:txBody>
          <a:bodyPr>
            <a:normAutofit fontScale="100000" lnSpcReduction="0"/>
          </a:bodyPr>
          <a:lstStyle/>
          <a:p>
            <a:pPr/>
            <a:r>
              <a:t>RFID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mart Grocery Store"/>
          <p:cNvSpPr/>
          <p:nvPr>
            <p:ph type="title" idx="4294967295"/>
          </p:nvPr>
        </p:nvSpPr>
        <p:spPr>
          <a:xfrm>
            <a:off x="931862" y="96837"/>
            <a:ext cx="7158038" cy="1412876"/>
          </a:xfrm>
          <a:prstGeom prst="rect">
            <a:avLst/>
          </a:prstGeom>
        </p:spPr>
        <p:txBody>
          <a:bodyPr>
            <a:normAutofit fontScale="100000" lnSpcReduction="0"/>
          </a:bodyPr>
          <a:lstStyle/>
          <a:p>
            <a:pPr/>
            <a:r>
              <a:t>Smart Grocery Store</a:t>
            </a:r>
          </a:p>
        </p:txBody>
      </p:sp>
      <p:pic>
        <p:nvPicPr>
          <p:cNvPr id="334" name="grocerycart.jpeg" descr="grocerycart.jpeg"/>
          <p:cNvPicPr>
            <a:picLocks noChangeAspect="1"/>
          </p:cNvPicPr>
          <p:nvPr/>
        </p:nvPicPr>
        <p:blipFill>
          <a:blip r:embed="rId2">
            <a:extLst/>
          </a:blip>
          <a:stretch>
            <a:fillRect/>
          </a:stretch>
        </p:blipFill>
        <p:spPr>
          <a:xfrm>
            <a:off x="1268412" y="2238375"/>
            <a:ext cx="2870201" cy="3495675"/>
          </a:xfrm>
          <a:prstGeom prst="rect">
            <a:avLst/>
          </a:prstGeom>
          <a:ln w="12700">
            <a:miter lim="400000"/>
          </a:ln>
        </p:spPr>
      </p:pic>
      <p:sp>
        <p:nvSpPr>
          <p:cNvPr id="335" name="Several carts this full in early evening could seriously slow down the checkout process.…"/>
          <p:cNvSpPr/>
          <p:nvPr>
            <p:ph type="body" sz="half" idx="4294967295"/>
          </p:nvPr>
        </p:nvSpPr>
        <p:spPr>
          <a:xfrm>
            <a:off x="4856162" y="1981200"/>
            <a:ext cx="3754438" cy="4114800"/>
          </a:xfrm>
          <a:prstGeom prst="rect">
            <a:avLst/>
          </a:prstGeom>
        </p:spPr>
        <p:txBody>
          <a:bodyPr>
            <a:normAutofit fontScale="100000" lnSpcReduction="0"/>
          </a:bodyPr>
          <a:lstStyle/>
          <a:p>
            <a:pPr>
              <a:spcBef>
                <a:spcPts val="600"/>
              </a:spcBef>
              <a:defRPr sz="2800"/>
            </a:pPr>
            <a:r>
              <a:t>Several carts this full in early evening could seriously slow down the checkout process.</a:t>
            </a:r>
          </a:p>
          <a:p>
            <a:pPr>
              <a:spcBef>
                <a:spcPts val="600"/>
              </a:spcBef>
              <a:defRPr sz="2800"/>
            </a:pPr>
            <a:r>
              <a:t>How much do cashiers cost?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mart Grocery Store"/>
          <p:cNvSpPr/>
          <p:nvPr>
            <p:ph type="title" idx="4294967295"/>
          </p:nvPr>
        </p:nvSpPr>
        <p:spPr>
          <a:xfrm>
            <a:off x="931862" y="96837"/>
            <a:ext cx="7158038" cy="1412876"/>
          </a:xfrm>
          <a:prstGeom prst="rect">
            <a:avLst/>
          </a:prstGeom>
        </p:spPr>
        <p:txBody>
          <a:bodyPr>
            <a:normAutofit fontScale="100000" lnSpcReduction="0"/>
          </a:bodyPr>
          <a:lstStyle/>
          <a:p>
            <a:pPr/>
            <a:r>
              <a:t>Smart Grocery Store</a:t>
            </a:r>
          </a:p>
        </p:txBody>
      </p:sp>
      <p:sp>
        <p:nvSpPr>
          <p:cNvPr id="338" name="Add an RFID tag to all items in the grocery.…"/>
          <p:cNvSpPr/>
          <p:nvPr>
            <p:ph type="body" sz="half" idx="4294967295"/>
          </p:nvPr>
        </p:nvSpPr>
        <p:spPr>
          <a:xfrm>
            <a:off x="949325" y="1981200"/>
            <a:ext cx="3754438" cy="4114800"/>
          </a:xfrm>
          <a:prstGeom prst="rect">
            <a:avLst/>
          </a:prstGeom>
        </p:spPr>
        <p:txBody>
          <a:bodyPr>
            <a:normAutofit fontScale="100000" lnSpcReduction="0"/>
          </a:bodyPr>
          <a:lstStyle/>
          <a:p>
            <a:pPr>
              <a:spcBef>
                <a:spcPts val="600"/>
              </a:spcBef>
              <a:defRPr sz="2800"/>
            </a:pPr>
            <a:r>
              <a:t>Add an RFID tag to all items in the grocery.</a:t>
            </a:r>
          </a:p>
          <a:p>
            <a:pPr>
              <a:spcBef>
                <a:spcPts val="600"/>
              </a:spcBef>
              <a:defRPr sz="2800"/>
            </a:pPr>
            <a:r>
              <a:t>As the cart leaves the store, it passes through an RFID transceiver</a:t>
            </a:r>
          </a:p>
          <a:p>
            <a:pPr>
              <a:spcBef>
                <a:spcPts val="600"/>
              </a:spcBef>
              <a:defRPr sz="2800"/>
            </a:pPr>
            <a:r>
              <a:t>The cart is rung up in seconds.</a:t>
            </a:r>
          </a:p>
        </p:txBody>
      </p:sp>
      <p:pic>
        <p:nvPicPr>
          <p:cNvPr id="339" name="grocerycart.jpeg" descr="grocerycart.jpeg"/>
          <p:cNvPicPr>
            <a:picLocks noChangeAspect="1"/>
          </p:cNvPicPr>
          <p:nvPr/>
        </p:nvPicPr>
        <p:blipFill>
          <a:blip r:embed="rId2">
            <a:extLst/>
          </a:blip>
          <a:stretch>
            <a:fillRect/>
          </a:stretch>
        </p:blipFill>
        <p:spPr>
          <a:xfrm>
            <a:off x="5608637" y="2122487"/>
            <a:ext cx="2870201" cy="3495676"/>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1" name="smart-label-diagram-grocery.png" descr="smart-label-diagram-grocery.png"/>
          <p:cNvPicPr>
            <a:picLocks noChangeAspect="1"/>
          </p:cNvPicPr>
          <p:nvPr/>
        </p:nvPicPr>
        <p:blipFill>
          <a:blip r:embed="rId2">
            <a:extLst/>
          </a:blip>
          <a:stretch>
            <a:fillRect/>
          </a:stretch>
        </p:blipFill>
        <p:spPr>
          <a:xfrm>
            <a:off x="4627562" y="1201737"/>
            <a:ext cx="3630613" cy="5656263"/>
          </a:xfrm>
          <a:prstGeom prst="rect">
            <a:avLst/>
          </a:prstGeom>
          <a:ln w="12700">
            <a:miter lim="400000"/>
          </a:ln>
        </p:spPr>
      </p:pic>
      <p:sp>
        <p:nvSpPr>
          <p:cNvPr id="342" name="Smart Groceries Enhanced"/>
          <p:cNvSpPr/>
          <p:nvPr>
            <p:ph type="title" idx="4294967295"/>
          </p:nvPr>
        </p:nvSpPr>
        <p:spPr>
          <a:xfrm>
            <a:off x="931862" y="96837"/>
            <a:ext cx="7158038" cy="1412876"/>
          </a:xfrm>
          <a:prstGeom prst="rect">
            <a:avLst/>
          </a:prstGeom>
        </p:spPr>
        <p:txBody>
          <a:bodyPr>
            <a:normAutofit fontScale="100000" lnSpcReduction="0"/>
          </a:bodyPr>
          <a:lstStyle/>
          <a:p>
            <a:pPr/>
            <a:r>
              <a:t>Smart Groceries Enhanced</a:t>
            </a:r>
          </a:p>
        </p:txBody>
      </p:sp>
      <p:sp>
        <p:nvSpPr>
          <p:cNvPr id="343" name="Track products through their entire lifetime."/>
          <p:cNvSpPr/>
          <p:nvPr>
            <p:ph type="body" sz="half" idx="4294967295"/>
          </p:nvPr>
        </p:nvSpPr>
        <p:spPr>
          <a:xfrm>
            <a:off x="949325" y="1981200"/>
            <a:ext cx="3354388" cy="4114800"/>
          </a:xfrm>
          <a:prstGeom prst="rect">
            <a:avLst/>
          </a:prstGeom>
        </p:spPr>
        <p:txBody>
          <a:bodyPr>
            <a:normAutofit fontScale="100000" lnSpcReduction="0"/>
          </a:bodyPr>
          <a:lstStyle>
            <a:lvl1pPr>
              <a:spcBef>
                <a:spcPts val="600"/>
              </a:spcBef>
              <a:defRPr sz="2800"/>
            </a:lvl1pPr>
          </a:lstStyle>
          <a:p>
            <a:pPr/>
            <a:r>
              <a:t>Track products through their entire lifetime.</a:t>
            </a:r>
          </a:p>
        </p:txBody>
      </p:sp>
      <p:sp>
        <p:nvSpPr>
          <p:cNvPr id="344" name="Diagram courtesy How Stuff Works"/>
          <p:cNvSpPr/>
          <p:nvPr/>
        </p:nvSpPr>
        <p:spPr>
          <a:xfrm>
            <a:off x="2787650" y="6497637"/>
            <a:ext cx="2469912"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Diagram courtesy How Stuff Works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RFID’s Advantages"/>
          <p:cNvSpPr/>
          <p:nvPr>
            <p:ph type="title" idx="4294967295"/>
          </p:nvPr>
        </p:nvSpPr>
        <p:spPr>
          <a:xfrm>
            <a:off x="931862" y="96837"/>
            <a:ext cx="7158038" cy="1412876"/>
          </a:xfrm>
          <a:prstGeom prst="rect">
            <a:avLst/>
          </a:prstGeom>
        </p:spPr>
        <p:txBody>
          <a:bodyPr>
            <a:normAutofit fontScale="100000" lnSpcReduction="0"/>
          </a:bodyPr>
          <a:lstStyle/>
          <a:p>
            <a:pPr/>
            <a:r>
              <a:t>RFID’s Advantages</a:t>
            </a:r>
          </a:p>
        </p:txBody>
      </p:sp>
      <p:sp>
        <p:nvSpPr>
          <p:cNvPr id="347" name="Passive…"/>
          <p:cNvSpPr/>
          <p:nvPr>
            <p:ph type="body" idx="4294967295"/>
          </p:nvPr>
        </p:nvSpPr>
        <p:spPr>
          <a:xfrm>
            <a:off x="949325" y="1981200"/>
            <a:ext cx="7661275" cy="4114800"/>
          </a:xfrm>
          <a:prstGeom prst="rect">
            <a:avLst/>
          </a:prstGeom>
        </p:spPr>
        <p:txBody>
          <a:bodyPr>
            <a:normAutofit fontScale="100000" lnSpcReduction="0"/>
          </a:bodyPr>
          <a:lstStyle/>
          <a:p>
            <a:pPr/>
            <a:r>
              <a:t>Passive</a:t>
            </a:r>
          </a:p>
          <a:p>
            <a:pPr lvl="1" marL="889000" indent="-439737">
              <a:spcBef>
                <a:spcPts val="0"/>
              </a:spcBef>
              <a:buClr>
                <a:srgbClr val="999933"/>
              </a:buClr>
              <a:defRPr sz="2800"/>
            </a:pPr>
            <a:r>
              <a:t>wireless</a:t>
            </a:r>
          </a:p>
          <a:p>
            <a:pPr/>
            <a:r>
              <a:t>Store data on a tag</a:t>
            </a:r>
          </a:p>
          <a:p>
            <a:pPr/>
            <a:r>
              <a:t>Can be hidden</a:t>
            </a:r>
          </a:p>
          <a:p>
            <a:pPr/>
            <a:r>
              <a:t>Work in harsh environments</a:t>
            </a:r>
          </a:p>
          <a:p>
            <a:pPr/>
            <a:r>
              <a:t>Low cost?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7">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34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47"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RFID’s Disadvantages"/>
          <p:cNvSpPr/>
          <p:nvPr>
            <p:ph type="title" idx="4294967295"/>
          </p:nvPr>
        </p:nvSpPr>
        <p:spPr>
          <a:xfrm>
            <a:off x="931862" y="96837"/>
            <a:ext cx="7158038" cy="1412876"/>
          </a:xfrm>
          <a:prstGeom prst="rect">
            <a:avLst/>
          </a:prstGeom>
        </p:spPr>
        <p:txBody>
          <a:bodyPr>
            <a:normAutofit fontScale="100000" lnSpcReduction="0"/>
          </a:bodyPr>
          <a:lstStyle/>
          <a:p>
            <a:pPr/>
            <a:r>
              <a:t>RFID’s Disadvantages</a:t>
            </a:r>
          </a:p>
        </p:txBody>
      </p:sp>
      <p:sp>
        <p:nvSpPr>
          <p:cNvPr id="350" name="Lack of standards!…"/>
          <p:cNvSpPr/>
          <p:nvPr>
            <p:ph type="body" idx="4294967295"/>
          </p:nvPr>
        </p:nvSpPr>
        <p:spPr>
          <a:xfrm>
            <a:off x="949325" y="1981200"/>
            <a:ext cx="7661275" cy="4114800"/>
          </a:xfrm>
          <a:prstGeom prst="rect">
            <a:avLst/>
          </a:prstGeom>
        </p:spPr>
        <p:txBody>
          <a:bodyPr>
            <a:normAutofit fontScale="100000" lnSpcReduction="0"/>
          </a:bodyPr>
          <a:lstStyle/>
          <a:p>
            <a:pPr/>
            <a:r>
              <a:t>Lack of standards!</a:t>
            </a:r>
          </a:p>
          <a:p>
            <a:pPr/>
            <a:r>
              <a:t>Short range</a:t>
            </a:r>
          </a:p>
          <a:p>
            <a:pPr/>
            <a:r>
              <a:t>Cost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5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50"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Identification"/>
          <p:cNvSpPr/>
          <p:nvPr>
            <p:ph type="title" idx="4294967295"/>
          </p:nvPr>
        </p:nvSpPr>
        <p:spPr>
          <a:xfrm>
            <a:off x="931862" y="96837"/>
            <a:ext cx="7158038" cy="1412876"/>
          </a:xfrm>
          <a:prstGeom prst="rect">
            <a:avLst/>
          </a:prstGeom>
        </p:spPr>
        <p:txBody>
          <a:bodyPr>
            <a:normAutofit fontScale="100000" lnSpcReduction="0"/>
          </a:bodyPr>
          <a:lstStyle/>
          <a:p>
            <a:pPr/>
            <a:r>
              <a:t>Identification</a:t>
            </a:r>
          </a:p>
        </p:txBody>
      </p:sp>
      <p:sp>
        <p:nvSpPr>
          <p:cNvPr id="174" name="Assign IDs to objects…"/>
          <p:cNvSpPr/>
          <p:nvPr>
            <p:ph type="body" idx="4294967295"/>
          </p:nvPr>
        </p:nvSpPr>
        <p:spPr>
          <a:xfrm>
            <a:off x="949325" y="1981200"/>
            <a:ext cx="7661275" cy="4114800"/>
          </a:xfrm>
          <a:prstGeom prst="rect">
            <a:avLst/>
          </a:prstGeom>
        </p:spPr>
        <p:txBody>
          <a:bodyPr>
            <a:normAutofit fontScale="100000" lnSpcReduction="0"/>
          </a:bodyPr>
          <a:lstStyle/>
          <a:p>
            <a:pPr/>
            <a:r>
              <a:t>Assign IDs to objects</a:t>
            </a:r>
          </a:p>
          <a:p>
            <a:pPr/>
            <a:r>
              <a:t>Link the ID to additional information about the object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Identification Examples"/>
          <p:cNvSpPr/>
          <p:nvPr>
            <p:ph type="title" idx="4294967295"/>
          </p:nvPr>
        </p:nvSpPr>
        <p:spPr>
          <a:xfrm>
            <a:off x="931862" y="96837"/>
            <a:ext cx="7158038" cy="1412876"/>
          </a:xfrm>
          <a:prstGeom prst="rect">
            <a:avLst/>
          </a:prstGeom>
        </p:spPr>
        <p:txBody>
          <a:bodyPr>
            <a:normAutofit fontScale="100000" lnSpcReduction="0"/>
          </a:bodyPr>
          <a:lstStyle/>
          <a:p>
            <a:pPr/>
            <a:r>
              <a:t>Identification Examples</a:t>
            </a:r>
          </a:p>
        </p:txBody>
      </p:sp>
      <p:sp>
        <p:nvSpPr>
          <p:cNvPr id="177" name="Bar Codes…"/>
          <p:cNvSpPr/>
          <p:nvPr>
            <p:ph type="body" idx="4294967295"/>
          </p:nvPr>
        </p:nvSpPr>
        <p:spPr>
          <a:xfrm>
            <a:off x="949325" y="1981200"/>
            <a:ext cx="7661275" cy="4114800"/>
          </a:xfrm>
          <a:prstGeom prst="rect">
            <a:avLst/>
          </a:prstGeom>
        </p:spPr>
        <p:txBody>
          <a:bodyPr>
            <a:normAutofit fontScale="100000" lnSpcReduction="0"/>
          </a:bodyPr>
          <a:lstStyle/>
          <a:p>
            <a:pPr/>
            <a:r>
              <a:t>Bar Codes</a:t>
            </a:r>
          </a:p>
          <a:p>
            <a:pPr/>
            <a:r>
              <a:t>License Plates</a:t>
            </a:r>
          </a:p>
          <a:p>
            <a:pPr/>
            <a:r>
              <a:t>Social Security Numbers</a:t>
            </a:r>
          </a:p>
          <a:p>
            <a:pPr/>
            <a:r>
              <a:t>Student ID</a:t>
            </a:r>
          </a:p>
          <a:p>
            <a:pPr/>
            <a:r>
              <a:t>Serial Numbers</a:t>
            </a:r>
          </a:p>
          <a:p>
            <a:pPr/>
            <a:r>
              <a:t>Database Key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RFID System"/>
          <p:cNvSpPr/>
          <p:nvPr>
            <p:ph type="title" idx="4294967295"/>
          </p:nvPr>
        </p:nvSpPr>
        <p:spPr>
          <a:xfrm>
            <a:off x="931862" y="96837"/>
            <a:ext cx="7158038" cy="1412876"/>
          </a:xfrm>
          <a:prstGeom prst="rect">
            <a:avLst/>
          </a:prstGeom>
        </p:spPr>
        <p:txBody>
          <a:bodyPr>
            <a:normAutofit fontScale="100000" lnSpcReduction="0"/>
          </a:bodyPr>
          <a:lstStyle/>
          <a:p>
            <a:pPr/>
            <a:r>
              <a:t>RFID System</a:t>
            </a:r>
          </a:p>
        </p:txBody>
      </p:sp>
      <p:sp>
        <p:nvSpPr>
          <p:cNvPr id="180" name="Tag Reader - Transceiver…"/>
          <p:cNvSpPr/>
          <p:nvPr>
            <p:ph type="body" idx="4294967295"/>
          </p:nvPr>
        </p:nvSpPr>
        <p:spPr>
          <a:xfrm>
            <a:off x="949325" y="1981200"/>
            <a:ext cx="7661275" cy="4114800"/>
          </a:xfrm>
          <a:prstGeom prst="rect">
            <a:avLst/>
          </a:prstGeom>
        </p:spPr>
        <p:txBody>
          <a:bodyPr>
            <a:normAutofit fontScale="100000" lnSpcReduction="0"/>
          </a:bodyPr>
          <a:lstStyle/>
          <a:p>
            <a:pPr lvl="1" marL="889000" indent="-439737">
              <a:spcBef>
                <a:spcPts val="0"/>
              </a:spcBef>
              <a:buClr>
                <a:srgbClr val="999933"/>
              </a:buClr>
              <a:defRPr sz="2800"/>
            </a:pPr>
            <a:r>
              <a:t>Tag Reader - Transceiver</a:t>
            </a:r>
          </a:p>
          <a:p>
            <a:pPr lvl="1" marL="889000" indent="-439737">
              <a:spcBef>
                <a:spcPts val="0"/>
              </a:spcBef>
              <a:buClr>
                <a:srgbClr val="999933"/>
              </a:buClr>
              <a:defRPr sz="2800"/>
            </a:pPr>
            <a:r>
              <a:t>RFID tag - Transponder</a:t>
            </a:r>
          </a:p>
          <a:p>
            <a:pPr lvl="1" marL="889000" indent="-439737">
              <a:spcBef>
                <a:spcPts val="0"/>
              </a:spcBef>
              <a:buClr>
                <a:srgbClr val="999933"/>
              </a:buClr>
              <a:defRPr sz="2800"/>
            </a:pPr>
            <a:r>
              <a:t>Antenna [Media interface Layer]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RFID Hardware"/>
          <p:cNvSpPr/>
          <p:nvPr>
            <p:ph type="title" idx="4294967295"/>
          </p:nvPr>
        </p:nvSpPr>
        <p:spPr>
          <a:xfrm>
            <a:off x="931862" y="96837"/>
            <a:ext cx="7158038" cy="1412876"/>
          </a:xfrm>
          <a:prstGeom prst="rect">
            <a:avLst/>
          </a:prstGeom>
        </p:spPr>
        <p:txBody>
          <a:bodyPr>
            <a:normAutofit fontScale="100000" lnSpcReduction="0"/>
          </a:bodyPr>
          <a:lstStyle/>
          <a:p>
            <a:pPr/>
            <a:r>
              <a:t>RFID Hardware</a:t>
            </a:r>
          </a:p>
        </p:txBody>
      </p:sp>
      <p:sp>
        <p:nvSpPr>
          <p:cNvPr id="183" name="Magnetic / Inductive Coupling"/>
          <p:cNvSpPr/>
          <p:nvPr>
            <p:ph type="body" sz="quarter" idx="4294967295"/>
          </p:nvPr>
        </p:nvSpPr>
        <p:spPr>
          <a:xfrm>
            <a:off x="615949" y="1981200"/>
            <a:ext cx="4659314" cy="525463"/>
          </a:xfrm>
          <a:prstGeom prst="rect">
            <a:avLst/>
          </a:prstGeom>
        </p:spPr>
        <p:txBody>
          <a:bodyPr>
            <a:normAutofit fontScale="100000" lnSpcReduction="0"/>
          </a:bodyPr>
          <a:lstStyle>
            <a:lvl1pPr>
              <a:spcBef>
                <a:spcPts val="500"/>
              </a:spcBef>
              <a:buSzTx/>
              <a:buFont typeface="Wingdings"/>
              <a:buNone/>
              <a:defRPr sz="2400"/>
            </a:lvl1pPr>
          </a:lstStyle>
          <a:p>
            <a:pPr/>
            <a:r>
              <a:t>Magnetic / Inductive Coupling</a:t>
            </a:r>
          </a:p>
        </p:txBody>
      </p:sp>
      <p:grpSp>
        <p:nvGrpSpPr>
          <p:cNvPr id="193" name="Group"/>
          <p:cNvGrpSpPr/>
          <p:nvPr/>
        </p:nvGrpSpPr>
        <p:grpSpPr>
          <a:xfrm>
            <a:off x="533400" y="3443287"/>
            <a:ext cx="3963988" cy="1112737"/>
            <a:chOff x="0" y="0"/>
            <a:chExt cx="3963987" cy="1112735"/>
          </a:xfrm>
        </p:grpSpPr>
        <p:grpSp>
          <p:nvGrpSpPr>
            <p:cNvPr id="186" name="Group"/>
            <p:cNvGrpSpPr/>
            <p:nvPr/>
          </p:nvGrpSpPr>
          <p:grpSpPr>
            <a:xfrm>
              <a:off x="0" y="0"/>
              <a:ext cx="1828800" cy="838200"/>
              <a:chOff x="0" y="0"/>
              <a:chExt cx="1828800" cy="838200"/>
            </a:xfrm>
          </p:grpSpPr>
          <p:sp>
            <p:nvSpPr>
              <p:cNvPr id="184" name="Rectangle"/>
              <p:cNvSpPr/>
              <p:nvPr/>
            </p:nvSpPr>
            <p:spPr>
              <a:xfrm>
                <a:off x="0" y="0"/>
                <a:ext cx="1828800" cy="838200"/>
              </a:xfrm>
              <a:prstGeom prst="rect">
                <a:avLst/>
              </a:prstGeom>
              <a:noFill/>
              <a:ln w="19050" cap="flat">
                <a:solidFill>
                  <a:srgbClr val="292929"/>
                </a:solidFill>
                <a:prstDash val="solid"/>
                <a:round/>
              </a:ln>
              <a:effectLst/>
            </p:spPr>
            <p:txBody>
              <a:bodyPr wrap="square" lIns="45719" tIns="45719" rIns="45719" bIns="45719" numCol="1" anchor="ctr">
                <a:noAutofit/>
              </a:bodyPr>
              <a:lstStyle/>
              <a:p>
                <a:pPr algn="ctr"/>
              </a:p>
            </p:txBody>
          </p:sp>
          <p:sp>
            <p:nvSpPr>
              <p:cNvPr id="185" name="Transceiver…"/>
              <p:cNvSpPr/>
              <p:nvPr/>
            </p:nvSpPr>
            <p:spPr>
              <a:xfrm>
                <a:off x="237754" y="110419"/>
                <a:ext cx="1353292" cy="61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Transceiver</a:t>
                </a:r>
              </a:p>
              <a:p>
                <a:pPr algn="ctr"/>
                <a:r>
                  <a:t>Tag Reader</a:t>
                </a:r>
              </a:p>
            </p:txBody>
          </p:sp>
        </p:grpSp>
        <p:grpSp>
          <p:nvGrpSpPr>
            <p:cNvPr id="190" name="Group"/>
            <p:cNvGrpSpPr/>
            <p:nvPr/>
          </p:nvGrpSpPr>
          <p:grpSpPr>
            <a:xfrm>
              <a:off x="2362200" y="60325"/>
              <a:ext cx="1601788" cy="763588"/>
              <a:chOff x="0" y="0"/>
              <a:chExt cx="1601787" cy="763587"/>
            </a:xfrm>
          </p:grpSpPr>
          <p:sp>
            <p:nvSpPr>
              <p:cNvPr id="187" name="Oval"/>
              <p:cNvSpPr/>
              <p:nvPr/>
            </p:nvSpPr>
            <p:spPr>
              <a:xfrm>
                <a:off x="0" y="150812"/>
                <a:ext cx="1600200" cy="612776"/>
              </a:xfrm>
              <a:prstGeom prst="ellipse">
                <a:avLst/>
              </a:prstGeom>
              <a:noFill/>
              <a:ln w="9525" cap="flat">
                <a:solidFill>
                  <a:srgbClr val="292929"/>
                </a:solidFill>
                <a:prstDash val="solid"/>
                <a:round/>
              </a:ln>
              <a:effectLst/>
            </p:spPr>
            <p:txBody>
              <a:bodyPr wrap="square" lIns="45719" tIns="45719" rIns="45719" bIns="45719" numCol="1" anchor="ctr">
                <a:noAutofit/>
              </a:bodyPr>
              <a:lstStyle/>
              <a:p>
                <a:pPr/>
              </a:p>
            </p:txBody>
          </p:sp>
          <p:sp>
            <p:nvSpPr>
              <p:cNvPr id="188" name="Oval"/>
              <p:cNvSpPr/>
              <p:nvPr/>
            </p:nvSpPr>
            <p:spPr>
              <a:xfrm>
                <a:off x="1587" y="76200"/>
                <a:ext cx="1600201" cy="612775"/>
              </a:xfrm>
              <a:prstGeom prst="ellipse">
                <a:avLst/>
              </a:prstGeom>
              <a:noFill/>
              <a:ln w="9525" cap="flat">
                <a:solidFill>
                  <a:srgbClr val="292929"/>
                </a:solidFill>
                <a:prstDash val="solid"/>
                <a:round/>
              </a:ln>
              <a:effectLst/>
            </p:spPr>
            <p:txBody>
              <a:bodyPr wrap="square" lIns="45719" tIns="45719" rIns="45719" bIns="45719" numCol="1" anchor="ctr">
                <a:noAutofit/>
              </a:bodyPr>
              <a:lstStyle/>
              <a:p>
                <a:pPr/>
              </a:p>
            </p:txBody>
          </p:sp>
          <p:sp>
            <p:nvSpPr>
              <p:cNvPr id="189" name="Oval"/>
              <p:cNvSpPr/>
              <p:nvPr/>
            </p:nvSpPr>
            <p:spPr>
              <a:xfrm>
                <a:off x="1587" y="0"/>
                <a:ext cx="1600201" cy="612775"/>
              </a:xfrm>
              <a:prstGeom prst="ellipse">
                <a:avLst/>
              </a:prstGeom>
              <a:noFill/>
              <a:ln w="9525" cap="flat">
                <a:solidFill>
                  <a:srgbClr val="292929"/>
                </a:solidFill>
                <a:prstDash val="solid"/>
                <a:round/>
              </a:ln>
              <a:effectLst/>
            </p:spPr>
            <p:txBody>
              <a:bodyPr wrap="square" lIns="45719" tIns="45719" rIns="45719" bIns="45719" numCol="1" anchor="ctr">
                <a:noAutofit/>
              </a:bodyPr>
              <a:lstStyle/>
              <a:p>
                <a:pPr/>
              </a:p>
            </p:txBody>
          </p:sp>
        </p:grpSp>
        <p:sp>
          <p:nvSpPr>
            <p:cNvPr id="191" name="Line"/>
            <p:cNvSpPr/>
            <p:nvPr/>
          </p:nvSpPr>
          <p:spPr>
            <a:xfrm>
              <a:off x="1828800" y="442912"/>
              <a:ext cx="533401" cy="1"/>
            </a:xfrm>
            <a:prstGeom prst="line">
              <a:avLst/>
            </a:prstGeom>
            <a:noFill/>
            <a:ln w="9525" cap="flat">
              <a:solidFill>
                <a:srgbClr val="292929"/>
              </a:solidFill>
              <a:prstDash val="solid"/>
              <a:round/>
            </a:ln>
            <a:effectLst/>
          </p:spPr>
          <p:txBody>
            <a:bodyPr wrap="square" lIns="45719" tIns="45719" rIns="45719" bIns="45719" numCol="1" anchor="t">
              <a:noAutofit/>
            </a:bodyPr>
            <a:lstStyle/>
            <a:p>
              <a:pPr/>
            </a:p>
          </p:txBody>
        </p:sp>
        <p:sp>
          <p:nvSpPr>
            <p:cNvPr id="192" name="antenna"/>
            <p:cNvSpPr/>
            <p:nvPr/>
          </p:nvSpPr>
          <p:spPr>
            <a:xfrm>
              <a:off x="2757487" y="823912"/>
              <a:ext cx="74684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antenna</a:t>
              </a:r>
            </a:p>
          </p:txBody>
        </p:sp>
      </p:grpSp>
      <p:grpSp>
        <p:nvGrpSpPr>
          <p:cNvPr id="203" name="Group"/>
          <p:cNvGrpSpPr/>
          <p:nvPr/>
        </p:nvGrpSpPr>
        <p:grpSpPr>
          <a:xfrm>
            <a:off x="6096000" y="2097087"/>
            <a:ext cx="2227161" cy="3735287"/>
            <a:chOff x="0" y="0"/>
            <a:chExt cx="2227160" cy="3735285"/>
          </a:xfrm>
        </p:grpSpPr>
        <p:grpSp>
          <p:nvGrpSpPr>
            <p:cNvPr id="196" name="Group"/>
            <p:cNvGrpSpPr/>
            <p:nvPr/>
          </p:nvGrpSpPr>
          <p:grpSpPr>
            <a:xfrm>
              <a:off x="0" y="569912"/>
              <a:ext cx="1905000" cy="2667001"/>
              <a:chOff x="0" y="0"/>
              <a:chExt cx="1905000" cy="2667000"/>
            </a:xfrm>
          </p:grpSpPr>
          <p:sp>
            <p:nvSpPr>
              <p:cNvPr id="194" name="Rounded Rectangle"/>
              <p:cNvSpPr/>
              <p:nvPr/>
            </p:nvSpPr>
            <p:spPr>
              <a:xfrm>
                <a:off x="0" y="0"/>
                <a:ext cx="1905000" cy="2667000"/>
              </a:xfrm>
              <a:prstGeom prst="roundRect">
                <a:avLst>
                  <a:gd name="adj" fmla="val 16667"/>
                </a:avLst>
              </a:prstGeom>
              <a:solidFill>
                <a:srgbClr val="FFFFFF"/>
              </a:solidFill>
              <a:ln w="9525" cap="flat">
                <a:solidFill>
                  <a:srgbClr val="292929"/>
                </a:solidFill>
                <a:prstDash val="solid"/>
                <a:round/>
              </a:ln>
              <a:effectLst/>
            </p:spPr>
            <p:txBody>
              <a:bodyPr wrap="square" lIns="45719" tIns="45719" rIns="45719" bIns="45719" numCol="1" anchor="ctr">
                <a:noAutofit/>
              </a:bodyPr>
              <a:lstStyle/>
              <a:p>
                <a:pPr algn="ctr"/>
              </a:p>
            </p:txBody>
          </p:sp>
          <p:sp>
            <p:nvSpPr>
              <p:cNvPr id="195" name="RFID…"/>
              <p:cNvSpPr/>
              <p:nvPr/>
            </p:nvSpPr>
            <p:spPr>
              <a:xfrm>
                <a:off x="602011" y="1024819"/>
                <a:ext cx="700978" cy="61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RFID</a:t>
                </a:r>
              </a:p>
              <a:p>
                <a:pPr algn="ctr"/>
                <a:r>
                  <a:t>Tag</a:t>
                </a:r>
              </a:p>
            </p:txBody>
          </p:sp>
        </p:grpSp>
        <p:sp>
          <p:nvSpPr>
            <p:cNvPr id="197" name="Rectangle"/>
            <p:cNvSpPr/>
            <p:nvPr/>
          </p:nvSpPr>
          <p:spPr>
            <a:xfrm>
              <a:off x="685800" y="693737"/>
              <a:ext cx="609600" cy="228601"/>
            </a:xfrm>
            <a:prstGeom prst="rect">
              <a:avLst/>
            </a:prstGeom>
            <a:solidFill>
              <a:schemeClr val="accent1"/>
            </a:solidFill>
            <a:ln w="9525" cap="flat">
              <a:solidFill>
                <a:srgbClr val="292929"/>
              </a:solidFill>
              <a:prstDash val="solid"/>
              <a:round/>
            </a:ln>
            <a:effectLst/>
          </p:spPr>
          <p:txBody>
            <a:bodyPr wrap="square" lIns="45719" tIns="45719" rIns="45719" bIns="45719" numCol="1" anchor="ctr">
              <a:noAutofit/>
            </a:bodyPr>
            <a:lstStyle/>
            <a:p>
              <a:pPr/>
            </a:p>
          </p:txBody>
        </p:sp>
        <p:sp>
          <p:nvSpPr>
            <p:cNvPr id="198" name="IC or microprocessor"/>
            <p:cNvSpPr/>
            <p:nvPr/>
          </p:nvSpPr>
          <p:spPr>
            <a:xfrm>
              <a:off x="473075" y="0"/>
              <a:ext cx="1754086"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IC or microprocessor</a:t>
              </a:r>
            </a:p>
          </p:txBody>
        </p:sp>
        <p:sp>
          <p:nvSpPr>
            <p:cNvPr id="199" name="Line"/>
            <p:cNvSpPr/>
            <p:nvPr/>
          </p:nvSpPr>
          <p:spPr>
            <a:xfrm flipH="1">
              <a:off x="1049337" y="257174"/>
              <a:ext cx="153989" cy="460376"/>
            </a:xfrm>
            <a:prstGeom prst="line">
              <a:avLst/>
            </a:prstGeom>
            <a:noFill/>
            <a:ln w="9525" cap="flat">
              <a:solidFill>
                <a:srgbClr val="292929"/>
              </a:solidFill>
              <a:prstDash val="solid"/>
              <a:round/>
              <a:tailEnd type="triangle" w="med" len="med"/>
            </a:ln>
            <a:effectLst/>
          </p:spPr>
          <p:txBody>
            <a:bodyPr wrap="square" lIns="45719" tIns="45719" rIns="45719" bIns="45719" numCol="1" anchor="t">
              <a:noAutofit/>
            </a:bodyPr>
            <a:lstStyle/>
            <a:p>
              <a:pPr/>
            </a:p>
          </p:txBody>
        </p:sp>
        <p:sp>
          <p:nvSpPr>
            <p:cNvPr id="200" name="antenna"/>
            <p:cNvSpPr/>
            <p:nvPr/>
          </p:nvSpPr>
          <p:spPr>
            <a:xfrm>
              <a:off x="627062" y="3446462"/>
              <a:ext cx="74684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antenna</a:t>
              </a:r>
            </a:p>
          </p:txBody>
        </p:sp>
        <p:sp>
          <p:nvSpPr>
            <p:cNvPr id="201" name="Line"/>
            <p:cNvSpPr/>
            <p:nvPr/>
          </p:nvSpPr>
          <p:spPr>
            <a:xfrm flipV="1">
              <a:off x="1011237" y="3098800"/>
              <a:ext cx="192088" cy="384175"/>
            </a:xfrm>
            <a:prstGeom prst="line">
              <a:avLst/>
            </a:prstGeom>
            <a:noFill/>
            <a:ln w="9525" cap="flat">
              <a:solidFill>
                <a:srgbClr val="292929"/>
              </a:solidFill>
              <a:prstDash val="solid"/>
              <a:round/>
              <a:tailEnd type="triangle" w="med" len="med"/>
            </a:ln>
            <a:effectLst/>
          </p:spPr>
          <p:txBody>
            <a:bodyPr wrap="square" lIns="45719" tIns="45719" rIns="45719" bIns="45719" numCol="1" anchor="t">
              <a:noAutofit/>
            </a:bodyPr>
            <a:lstStyle/>
            <a:p>
              <a:pPr/>
            </a:p>
          </p:txBody>
        </p:sp>
        <p:sp>
          <p:nvSpPr>
            <p:cNvPr id="202" name="Rounded Rectangle"/>
            <p:cNvSpPr/>
            <p:nvPr/>
          </p:nvSpPr>
          <p:spPr>
            <a:xfrm>
              <a:off x="228600" y="798512"/>
              <a:ext cx="1447800" cy="2209801"/>
            </a:xfrm>
            <a:prstGeom prst="roundRect">
              <a:avLst>
                <a:gd name="adj" fmla="val 16667"/>
              </a:avLst>
            </a:prstGeom>
            <a:noFill/>
            <a:ln w="57150" cap="flat">
              <a:solidFill>
                <a:schemeClr val="accent1"/>
              </a:solidFill>
              <a:prstDash val="solid"/>
              <a:round/>
            </a:ln>
            <a:effectLst/>
          </p:spPr>
          <p:txBody>
            <a:bodyPr wrap="square" lIns="45719" tIns="45719" rIns="45719" bIns="45719" numCol="1" anchor="ctr">
              <a:noAutofit/>
            </a:bodyPr>
            <a:lstStyle/>
            <a:p>
              <a:pPr/>
            </a:p>
          </p:txBody>
        </p:sp>
      </p:grpSp>
      <p:grpSp>
        <p:nvGrpSpPr>
          <p:cNvPr id="207" name="Group"/>
          <p:cNvGrpSpPr/>
          <p:nvPr/>
        </p:nvGrpSpPr>
        <p:grpSpPr>
          <a:xfrm>
            <a:off x="4303712" y="3467100"/>
            <a:ext cx="2227264" cy="884238"/>
            <a:chOff x="0" y="0"/>
            <a:chExt cx="2227262" cy="884237"/>
          </a:xfrm>
        </p:grpSpPr>
        <p:sp>
          <p:nvSpPr>
            <p:cNvPr id="204" name="Oval"/>
            <p:cNvSpPr/>
            <p:nvPr/>
          </p:nvSpPr>
          <p:spPr>
            <a:xfrm>
              <a:off x="-1" y="384175"/>
              <a:ext cx="2227264" cy="500063"/>
            </a:xfrm>
            <a:prstGeom prst="ellipse">
              <a:avLst/>
            </a:prstGeom>
            <a:noFill/>
            <a:ln w="19050" cap="flat">
              <a:solidFill>
                <a:srgbClr val="993300"/>
              </a:solidFill>
              <a:prstDash val="solid"/>
              <a:round/>
            </a:ln>
            <a:effectLst/>
          </p:spPr>
          <p:txBody>
            <a:bodyPr wrap="square" lIns="45719" tIns="45719" rIns="45719" bIns="45719" numCol="1" anchor="ctr">
              <a:noAutofit/>
            </a:bodyPr>
            <a:lstStyle/>
            <a:p>
              <a:pPr/>
            </a:p>
          </p:txBody>
        </p:sp>
        <p:sp>
          <p:nvSpPr>
            <p:cNvPr id="205" name="Oval"/>
            <p:cNvSpPr/>
            <p:nvPr/>
          </p:nvSpPr>
          <p:spPr>
            <a:xfrm>
              <a:off x="-1" y="192087"/>
              <a:ext cx="2227264" cy="500063"/>
            </a:xfrm>
            <a:prstGeom prst="ellipse">
              <a:avLst/>
            </a:prstGeom>
            <a:noFill/>
            <a:ln w="19050" cap="flat">
              <a:solidFill>
                <a:srgbClr val="993300"/>
              </a:solidFill>
              <a:prstDash val="solid"/>
              <a:round/>
            </a:ln>
            <a:effectLst/>
          </p:spPr>
          <p:txBody>
            <a:bodyPr wrap="square" lIns="45719" tIns="45719" rIns="45719" bIns="45719" numCol="1" anchor="ctr">
              <a:noAutofit/>
            </a:bodyPr>
            <a:lstStyle/>
            <a:p>
              <a:pPr/>
            </a:p>
          </p:txBody>
        </p:sp>
        <p:sp>
          <p:nvSpPr>
            <p:cNvPr id="206" name="Oval"/>
            <p:cNvSpPr/>
            <p:nvPr/>
          </p:nvSpPr>
          <p:spPr>
            <a:xfrm>
              <a:off x="-1" y="0"/>
              <a:ext cx="2227264" cy="500063"/>
            </a:xfrm>
            <a:prstGeom prst="ellipse">
              <a:avLst/>
            </a:prstGeom>
            <a:noFill/>
            <a:ln w="19050" cap="flat">
              <a:solidFill>
                <a:srgbClr val="993300"/>
              </a:solidFill>
              <a:prstDash val="solid"/>
              <a:round/>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3">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8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16" presetID="4" grpId="4" fill="hold">
                                  <p:stCondLst>
                                    <p:cond delay="0"/>
                                  </p:stCondLst>
                                  <p:iterate type="el" backwards="0">
                                    <p:tmAbs val="0"/>
                                  </p:iterate>
                                  <p:childTnLst>
                                    <p:set>
                                      <p:cBhvr>
                                        <p:cTn id="20" fill="hold"/>
                                        <p:tgtEl>
                                          <p:spTgt spid="207"/>
                                        </p:tgtEl>
                                        <p:attrNameLst>
                                          <p:attrName>style.visibility</p:attrName>
                                        </p:attrNameLst>
                                      </p:cBhvr>
                                      <p:to>
                                        <p:strVal val="visible"/>
                                      </p:to>
                                    </p:set>
                                    <p:animEffect filter="box(in)" transition="in">
                                      <p:cBhvr>
                                        <p:cTn id="21"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7" grpId="4"/>
      <p:bldP build="whole" bldLvl="1" animBg="1" rev="0" advAuto="0" spid="193" grpId="1"/>
      <p:bldP build="whole" bldLvl="1" animBg="1" rev="0" advAuto="0" spid="203" grpId="2"/>
      <p:bldP build="p" bldLvl="1" animBg="1" rev="0" advAuto="0" spid="183" grpId="3"/>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RFID Hardware"/>
          <p:cNvSpPr/>
          <p:nvPr>
            <p:ph type="title" idx="4294967295"/>
          </p:nvPr>
        </p:nvSpPr>
        <p:spPr>
          <a:xfrm>
            <a:off x="931862" y="96837"/>
            <a:ext cx="7158038" cy="1412876"/>
          </a:xfrm>
          <a:prstGeom prst="rect">
            <a:avLst/>
          </a:prstGeom>
        </p:spPr>
        <p:txBody>
          <a:bodyPr>
            <a:normAutofit fontScale="100000" lnSpcReduction="0"/>
          </a:bodyPr>
          <a:lstStyle/>
          <a:p>
            <a:pPr/>
            <a:r>
              <a:t>RFID Hardware</a:t>
            </a:r>
          </a:p>
        </p:txBody>
      </p:sp>
      <p:sp>
        <p:nvSpPr>
          <p:cNvPr id="212" name="Propagation Coupling"/>
          <p:cNvSpPr/>
          <p:nvPr>
            <p:ph type="body" sz="quarter" idx="4294967295"/>
          </p:nvPr>
        </p:nvSpPr>
        <p:spPr>
          <a:xfrm>
            <a:off x="615949" y="1981200"/>
            <a:ext cx="4659314" cy="525463"/>
          </a:xfrm>
          <a:prstGeom prst="rect">
            <a:avLst/>
          </a:prstGeom>
        </p:spPr>
        <p:txBody>
          <a:bodyPr>
            <a:normAutofit fontScale="100000" lnSpcReduction="0"/>
          </a:bodyPr>
          <a:lstStyle>
            <a:lvl1pPr>
              <a:spcBef>
                <a:spcPts val="500"/>
              </a:spcBef>
              <a:buSzTx/>
              <a:buFont typeface="Wingdings"/>
              <a:buNone/>
              <a:defRPr sz="2400"/>
            </a:lvl1pPr>
          </a:lstStyle>
          <a:p>
            <a:pPr/>
            <a:r>
              <a:t>Propagation Coupling</a:t>
            </a:r>
          </a:p>
        </p:txBody>
      </p:sp>
      <p:grpSp>
        <p:nvGrpSpPr>
          <p:cNvPr id="222" name="Group"/>
          <p:cNvGrpSpPr/>
          <p:nvPr/>
        </p:nvGrpSpPr>
        <p:grpSpPr>
          <a:xfrm>
            <a:off x="533400" y="3443287"/>
            <a:ext cx="3963988" cy="1112737"/>
            <a:chOff x="0" y="0"/>
            <a:chExt cx="3963987" cy="1112735"/>
          </a:xfrm>
        </p:grpSpPr>
        <p:grpSp>
          <p:nvGrpSpPr>
            <p:cNvPr id="215" name="Group"/>
            <p:cNvGrpSpPr/>
            <p:nvPr/>
          </p:nvGrpSpPr>
          <p:grpSpPr>
            <a:xfrm>
              <a:off x="0" y="0"/>
              <a:ext cx="1828800" cy="838200"/>
              <a:chOff x="0" y="0"/>
              <a:chExt cx="1828800" cy="838200"/>
            </a:xfrm>
          </p:grpSpPr>
          <p:sp>
            <p:nvSpPr>
              <p:cNvPr id="213" name="Rectangle"/>
              <p:cNvSpPr/>
              <p:nvPr/>
            </p:nvSpPr>
            <p:spPr>
              <a:xfrm>
                <a:off x="0" y="0"/>
                <a:ext cx="1828800" cy="838200"/>
              </a:xfrm>
              <a:prstGeom prst="rect">
                <a:avLst/>
              </a:prstGeom>
              <a:noFill/>
              <a:ln w="19050" cap="flat">
                <a:solidFill>
                  <a:srgbClr val="292929"/>
                </a:solidFill>
                <a:prstDash val="solid"/>
                <a:round/>
              </a:ln>
              <a:effectLst/>
            </p:spPr>
            <p:txBody>
              <a:bodyPr wrap="square" lIns="45719" tIns="45719" rIns="45719" bIns="45719" numCol="1" anchor="ctr">
                <a:noAutofit/>
              </a:bodyPr>
              <a:lstStyle/>
              <a:p>
                <a:pPr algn="ctr"/>
              </a:p>
            </p:txBody>
          </p:sp>
          <p:sp>
            <p:nvSpPr>
              <p:cNvPr id="214" name="Transceiver…"/>
              <p:cNvSpPr/>
              <p:nvPr/>
            </p:nvSpPr>
            <p:spPr>
              <a:xfrm>
                <a:off x="237754" y="110419"/>
                <a:ext cx="1353292" cy="61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Transceiver</a:t>
                </a:r>
              </a:p>
              <a:p>
                <a:pPr algn="ctr"/>
                <a:r>
                  <a:t>Tag Reader</a:t>
                </a:r>
              </a:p>
            </p:txBody>
          </p:sp>
        </p:grpSp>
        <p:grpSp>
          <p:nvGrpSpPr>
            <p:cNvPr id="219" name="Group"/>
            <p:cNvGrpSpPr/>
            <p:nvPr/>
          </p:nvGrpSpPr>
          <p:grpSpPr>
            <a:xfrm>
              <a:off x="2362200" y="60325"/>
              <a:ext cx="1601788" cy="763588"/>
              <a:chOff x="0" y="0"/>
              <a:chExt cx="1601787" cy="763587"/>
            </a:xfrm>
          </p:grpSpPr>
          <p:sp>
            <p:nvSpPr>
              <p:cNvPr id="216" name="Oval"/>
              <p:cNvSpPr/>
              <p:nvPr/>
            </p:nvSpPr>
            <p:spPr>
              <a:xfrm>
                <a:off x="0" y="150812"/>
                <a:ext cx="1600200" cy="612776"/>
              </a:xfrm>
              <a:prstGeom prst="ellipse">
                <a:avLst/>
              </a:prstGeom>
              <a:noFill/>
              <a:ln w="9525" cap="flat">
                <a:solidFill>
                  <a:srgbClr val="292929"/>
                </a:solidFill>
                <a:prstDash val="solid"/>
                <a:round/>
              </a:ln>
              <a:effectLst/>
            </p:spPr>
            <p:txBody>
              <a:bodyPr wrap="square" lIns="45719" tIns="45719" rIns="45719" bIns="45719" numCol="1" anchor="ctr">
                <a:noAutofit/>
              </a:bodyPr>
              <a:lstStyle/>
              <a:p>
                <a:pPr/>
              </a:p>
            </p:txBody>
          </p:sp>
          <p:sp>
            <p:nvSpPr>
              <p:cNvPr id="217" name="Oval"/>
              <p:cNvSpPr/>
              <p:nvPr/>
            </p:nvSpPr>
            <p:spPr>
              <a:xfrm>
                <a:off x="1587" y="76200"/>
                <a:ext cx="1600201" cy="612775"/>
              </a:xfrm>
              <a:prstGeom prst="ellipse">
                <a:avLst/>
              </a:prstGeom>
              <a:noFill/>
              <a:ln w="9525" cap="flat">
                <a:solidFill>
                  <a:srgbClr val="292929"/>
                </a:solidFill>
                <a:prstDash val="solid"/>
                <a:round/>
              </a:ln>
              <a:effectLst/>
            </p:spPr>
            <p:txBody>
              <a:bodyPr wrap="square" lIns="45719" tIns="45719" rIns="45719" bIns="45719" numCol="1" anchor="ctr">
                <a:noAutofit/>
              </a:bodyPr>
              <a:lstStyle/>
              <a:p>
                <a:pPr/>
              </a:p>
            </p:txBody>
          </p:sp>
          <p:sp>
            <p:nvSpPr>
              <p:cNvPr id="218" name="Oval"/>
              <p:cNvSpPr/>
              <p:nvPr/>
            </p:nvSpPr>
            <p:spPr>
              <a:xfrm>
                <a:off x="1587" y="0"/>
                <a:ext cx="1600201" cy="612775"/>
              </a:xfrm>
              <a:prstGeom prst="ellipse">
                <a:avLst/>
              </a:prstGeom>
              <a:noFill/>
              <a:ln w="9525" cap="flat">
                <a:solidFill>
                  <a:srgbClr val="292929"/>
                </a:solidFill>
                <a:prstDash val="solid"/>
                <a:round/>
              </a:ln>
              <a:effectLst/>
            </p:spPr>
            <p:txBody>
              <a:bodyPr wrap="square" lIns="45719" tIns="45719" rIns="45719" bIns="45719" numCol="1" anchor="ctr">
                <a:noAutofit/>
              </a:bodyPr>
              <a:lstStyle/>
              <a:p>
                <a:pPr/>
              </a:p>
            </p:txBody>
          </p:sp>
        </p:grpSp>
        <p:sp>
          <p:nvSpPr>
            <p:cNvPr id="220" name="Line"/>
            <p:cNvSpPr/>
            <p:nvPr/>
          </p:nvSpPr>
          <p:spPr>
            <a:xfrm>
              <a:off x="1828800" y="442912"/>
              <a:ext cx="533401" cy="1"/>
            </a:xfrm>
            <a:prstGeom prst="line">
              <a:avLst/>
            </a:prstGeom>
            <a:noFill/>
            <a:ln w="9525" cap="flat">
              <a:solidFill>
                <a:srgbClr val="292929"/>
              </a:solidFill>
              <a:prstDash val="solid"/>
              <a:round/>
            </a:ln>
            <a:effectLst/>
          </p:spPr>
          <p:txBody>
            <a:bodyPr wrap="square" lIns="45719" tIns="45719" rIns="45719" bIns="45719" numCol="1" anchor="t">
              <a:noAutofit/>
            </a:bodyPr>
            <a:lstStyle/>
            <a:p>
              <a:pPr/>
            </a:p>
          </p:txBody>
        </p:sp>
        <p:sp>
          <p:nvSpPr>
            <p:cNvPr id="221" name="antenna"/>
            <p:cNvSpPr/>
            <p:nvPr/>
          </p:nvSpPr>
          <p:spPr>
            <a:xfrm>
              <a:off x="2757487" y="823912"/>
              <a:ext cx="74684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antenna</a:t>
              </a:r>
            </a:p>
          </p:txBody>
        </p:sp>
      </p:grpSp>
      <p:grpSp>
        <p:nvGrpSpPr>
          <p:cNvPr id="228" name="Group"/>
          <p:cNvGrpSpPr/>
          <p:nvPr/>
        </p:nvGrpSpPr>
        <p:grpSpPr>
          <a:xfrm>
            <a:off x="6096000" y="2667000"/>
            <a:ext cx="1905000" cy="2667000"/>
            <a:chOff x="0" y="0"/>
            <a:chExt cx="1905000" cy="2667000"/>
          </a:xfrm>
        </p:grpSpPr>
        <p:grpSp>
          <p:nvGrpSpPr>
            <p:cNvPr id="225" name="Group"/>
            <p:cNvGrpSpPr/>
            <p:nvPr/>
          </p:nvGrpSpPr>
          <p:grpSpPr>
            <a:xfrm>
              <a:off x="0" y="0"/>
              <a:ext cx="1905000" cy="2667000"/>
              <a:chOff x="0" y="0"/>
              <a:chExt cx="1905000" cy="2667000"/>
            </a:xfrm>
          </p:grpSpPr>
          <p:sp>
            <p:nvSpPr>
              <p:cNvPr id="223" name="Rounded Rectangle"/>
              <p:cNvSpPr/>
              <p:nvPr/>
            </p:nvSpPr>
            <p:spPr>
              <a:xfrm>
                <a:off x="0" y="0"/>
                <a:ext cx="1905000" cy="2667000"/>
              </a:xfrm>
              <a:prstGeom prst="roundRect">
                <a:avLst>
                  <a:gd name="adj" fmla="val 16667"/>
                </a:avLst>
              </a:prstGeom>
              <a:noFill/>
              <a:ln w="9525" cap="flat">
                <a:solidFill>
                  <a:srgbClr val="292929"/>
                </a:solidFill>
                <a:prstDash val="solid"/>
                <a:round/>
              </a:ln>
              <a:effectLst/>
            </p:spPr>
            <p:txBody>
              <a:bodyPr wrap="square" lIns="45719" tIns="45719" rIns="45719" bIns="45719" numCol="1" anchor="ctr">
                <a:noAutofit/>
              </a:bodyPr>
              <a:lstStyle/>
              <a:p>
                <a:pPr algn="ctr"/>
              </a:p>
            </p:txBody>
          </p:sp>
          <p:sp>
            <p:nvSpPr>
              <p:cNvPr id="224" name="RFID…"/>
              <p:cNvSpPr/>
              <p:nvPr/>
            </p:nvSpPr>
            <p:spPr>
              <a:xfrm>
                <a:off x="602011" y="1024819"/>
                <a:ext cx="700978" cy="61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RFID</a:t>
                </a:r>
              </a:p>
              <a:p>
                <a:pPr algn="ctr"/>
                <a:r>
                  <a:t>Tag</a:t>
                </a:r>
              </a:p>
            </p:txBody>
          </p:sp>
        </p:grpSp>
        <p:sp>
          <p:nvSpPr>
            <p:cNvPr id="226" name="Rounded Rectangle"/>
            <p:cNvSpPr/>
            <p:nvPr/>
          </p:nvSpPr>
          <p:spPr>
            <a:xfrm>
              <a:off x="228600" y="228600"/>
              <a:ext cx="1447800" cy="2209800"/>
            </a:xfrm>
            <a:prstGeom prst="roundRect">
              <a:avLst>
                <a:gd name="adj" fmla="val 16667"/>
              </a:avLst>
            </a:prstGeom>
            <a:noFill/>
            <a:ln w="57150" cap="flat">
              <a:solidFill>
                <a:schemeClr val="accent1"/>
              </a:solidFill>
              <a:prstDash val="solid"/>
              <a:round/>
            </a:ln>
            <a:effectLst/>
          </p:spPr>
          <p:txBody>
            <a:bodyPr wrap="square" lIns="45719" tIns="45719" rIns="45719" bIns="45719" numCol="1" anchor="ctr">
              <a:noAutofit/>
            </a:bodyPr>
            <a:lstStyle/>
            <a:p>
              <a:pPr/>
            </a:p>
          </p:txBody>
        </p:sp>
        <p:sp>
          <p:nvSpPr>
            <p:cNvPr id="227" name="Rectangle"/>
            <p:cNvSpPr/>
            <p:nvPr/>
          </p:nvSpPr>
          <p:spPr>
            <a:xfrm>
              <a:off x="685800" y="123825"/>
              <a:ext cx="609600" cy="228600"/>
            </a:xfrm>
            <a:prstGeom prst="rect">
              <a:avLst/>
            </a:prstGeom>
            <a:solidFill>
              <a:schemeClr val="accent1"/>
            </a:solidFill>
            <a:ln w="9525" cap="flat">
              <a:solidFill>
                <a:srgbClr val="292929"/>
              </a:solidFill>
              <a:prstDash val="solid"/>
              <a:round/>
            </a:ln>
            <a:effectLst/>
          </p:spPr>
          <p:txBody>
            <a:bodyPr wrap="square" lIns="45719" tIns="45719" rIns="45719" bIns="45719" numCol="1" anchor="ctr">
              <a:noAutofit/>
            </a:bodyPr>
            <a:lstStyle/>
            <a:p>
              <a:pPr/>
            </a:p>
          </p:txBody>
        </p:sp>
      </p:grpSp>
      <p:sp>
        <p:nvSpPr>
          <p:cNvPr id="229" name="Line"/>
          <p:cNvSpPr/>
          <p:nvPr/>
        </p:nvSpPr>
        <p:spPr>
          <a:xfrm>
            <a:off x="3421062" y="3195603"/>
            <a:ext cx="3455989" cy="923960"/>
          </a:xfrm>
          <a:custGeom>
            <a:avLst/>
            <a:gdLst/>
            <a:ahLst/>
            <a:cxnLst>
              <a:cxn ang="0">
                <a:pos x="wd2" y="hd2"/>
              </a:cxn>
              <a:cxn ang="5400000">
                <a:pos x="wd2" y="hd2"/>
              </a:cxn>
              <a:cxn ang="10800000">
                <a:pos x="wd2" y="hd2"/>
              </a:cxn>
              <a:cxn ang="16200000">
                <a:pos x="wd2" y="hd2"/>
              </a:cxn>
            </a:cxnLst>
            <a:rect l="0" t="0" r="r" b="b"/>
            <a:pathLst>
              <a:path w="21600" h="21453" fill="norm" stroke="1" extrusionOk="0">
                <a:moveTo>
                  <a:pt x="0" y="21379"/>
                </a:moveTo>
                <a:cubicBezTo>
                  <a:pt x="809" y="10690"/>
                  <a:pt x="1622" y="0"/>
                  <a:pt x="2431" y="0"/>
                </a:cubicBezTo>
                <a:cubicBezTo>
                  <a:pt x="3240" y="0"/>
                  <a:pt x="4058" y="21416"/>
                  <a:pt x="4867" y="21416"/>
                </a:cubicBezTo>
                <a:cubicBezTo>
                  <a:pt x="5676" y="21416"/>
                  <a:pt x="6489" y="37"/>
                  <a:pt x="7298" y="37"/>
                </a:cubicBezTo>
                <a:cubicBezTo>
                  <a:pt x="8107" y="37"/>
                  <a:pt x="8920" y="21453"/>
                  <a:pt x="9733" y="21453"/>
                </a:cubicBezTo>
                <a:cubicBezTo>
                  <a:pt x="10546" y="21453"/>
                  <a:pt x="11360" y="37"/>
                  <a:pt x="12169" y="37"/>
                </a:cubicBezTo>
                <a:cubicBezTo>
                  <a:pt x="12978" y="37"/>
                  <a:pt x="13791" y="21416"/>
                  <a:pt x="14600" y="21416"/>
                </a:cubicBezTo>
                <a:cubicBezTo>
                  <a:pt x="15409" y="21416"/>
                  <a:pt x="16243" y="148"/>
                  <a:pt x="17035" y="0"/>
                </a:cubicBezTo>
                <a:cubicBezTo>
                  <a:pt x="17827" y="-147"/>
                  <a:pt x="18607" y="20347"/>
                  <a:pt x="19366" y="20495"/>
                </a:cubicBezTo>
                <a:cubicBezTo>
                  <a:pt x="20125" y="20642"/>
                  <a:pt x="21227" y="3834"/>
                  <a:pt x="21600" y="848"/>
                </a:cubicBezTo>
              </a:path>
            </a:pathLst>
          </a:custGeom>
          <a:ln w="19050">
            <a:solidFill>
              <a:srgbClr val="993300"/>
            </a:solidFill>
            <a:tailEnd type="triangle"/>
          </a:ln>
        </p:spPr>
        <p:txBody>
          <a:bodyPr lIns="45719" rIns="45719"/>
          <a:lstStyle/>
          <a:p>
            <a:pPr/>
          </a:p>
        </p:txBody>
      </p:sp>
      <p:sp>
        <p:nvSpPr>
          <p:cNvPr id="230" name="Line"/>
          <p:cNvSpPr/>
          <p:nvPr/>
        </p:nvSpPr>
        <p:spPr>
          <a:xfrm>
            <a:off x="3305175" y="3470236"/>
            <a:ext cx="3455988" cy="458827"/>
          </a:xfrm>
          <a:custGeom>
            <a:avLst/>
            <a:gdLst/>
            <a:ahLst/>
            <a:cxnLst>
              <a:cxn ang="0">
                <a:pos x="wd2" y="hd2"/>
              </a:cxn>
              <a:cxn ang="5400000">
                <a:pos x="wd2" y="hd2"/>
              </a:cxn>
              <a:cxn ang="10800000">
                <a:pos x="wd2" y="hd2"/>
              </a:cxn>
              <a:cxn ang="16200000">
                <a:pos x="wd2" y="hd2"/>
              </a:cxn>
            </a:cxnLst>
            <a:rect l="0" t="0" r="r" b="b"/>
            <a:pathLst>
              <a:path w="21600" h="21453" fill="norm" stroke="1" extrusionOk="0">
                <a:moveTo>
                  <a:pt x="0" y="21379"/>
                </a:moveTo>
                <a:cubicBezTo>
                  <a:pt x="809" y="10690"/>
                  <a:pt x="1622" y="0"/>
                  <a:pt x="2431" y="0"/>
                </a:cubicBezTo>
                <a:cubicBezTo>
                  <a:pt x="3240" y="0"/>
                  <a:pt x="4058" y="21416"/>
                  <a:pt x="4867" y="21416"/>
                </a:cubicBezTo>
                <a:cubicBezTo>
                  <a:pt x="5676" y="21416"/>
                  <a:pt x="6489" y="37"/>
                  <a:pt x="7298" y="37"/>
                </a:cubicBezTo>
                <a:cubicBezTo>
                  <a:pt x="8107" y="37"/>
                  <a:pt x="8920" y="21453"/>
                  <a:pt x="9733" y="21453"/>
                </a:cubicBezTo>
                <a:cubicBezTo>
                  <a:pt x="10546" y="21453"/>
                  <a:pt x="11360" y="37"/>
                  <a:pt x="12169" y="37"/>
                </a:cubicBezTo>
                <a:cubicBezTo>
                  <a:pt x="12978" y="37"/>
                  <a:pt x="13791" y="21416"/>
                  <a:pt x="14600" y="21416"/>
                </a:cubicBezTo>
                <a:cubicBezTo>
                  <a:pt x="15409" y="21416"/>
                  <a:pt x="16243" y="148"/>
                  <a:pt x="17035" y="0"/>
                </a:cubicBezTo>
                <a:cubicBezTo>
                  <a:pt x="17827" y="-147"/>
                  <a:pt x="18607" y="20347"/>
                  <a:pt x="19366" y="20495"/>
                </a:cubicBezTo>
                <a:cubicBezTo>
                  <a:pt x="20125" y="20642"/>
                  <a:pt x="21227" y="3834"/>
                  <a:pt x="21600" y="848"/>
                </a:cubicBezTo>
              </a:path>
            </a:pathLst>
          </a:custGeom>
          <a:ln w="19050">
            <a:solidFill>
              <a:srgbClr val="993300"/>
            </a:solidFill>
            <a:headEnd type="triangle"/>
          </a:ln>
        </p:spPr>
        <p:txBody>
          <a:bodyPr lIns="45719" rIns="45719"/>
          <a:lstStyle/>
          <a:p>
            <a:pPr/>
          </a:p>
        </p:txBody>
      </p:sp>
      <p:sp>
        <p:nvSpPr>
          <p:cNvPr id="231" name="IC or microprocessor"/>
          <p:cNvSpPr/>
          <p:nvPr/>
        </p:nvSpPr>
        <p:spPr>
          <a:xfrm>
            <a:off x="6569075" y="2097087"/>
            <a:ext cx="175408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IC or microprocessor</a:t>
            </a:r>
          </a:p>
        </p:txBody>
      </p:sp>
      <p:sp>
        <p:nvSpPr>
          <p:cNvPr id="232" name="Line"/>
          <p:cNvSpPr/>
          <p:nvPr/>
        </p:nvSpPr>
        <p:spPr>
          <a:xfrm flipH="1">
            <a:off x="7145337" y="2354262"/>
            <a:ext cx="153988" cy="460376"/>
          </a:xfrm>
          <a:prstGeom prst="line">
            <a:avLst/>
          </a:prstGeom>
          <a:ln>
            <a:solidFill>
              <a:srgbClr val="292929"/>
            </a:solidFill>
            <a:tailEnd type="triangle"/>
          </a:ln>
        </p:spPr>
        <p:txBody>
          <a:bodyPr lIns="45719" rIns="45719"/>
          <a:lstStyle/>
          <a:p>
            <a:pPr/>
          </a:p>
        </p:txBody>
      </p:sp>
      <p:sp>
        <p:nvSpPr>
          <p:cNvPr id="233" name="antenna"/>
          <p:cNvSpPr/>
          <p:nvPr/>
        </p:nvSpPr>
        <p:spPr>
          <a:xfrm>
            <a:off x="6723062" y="5543550"/>
            <a:ext cx="74684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antenna</a:t>
            </a:r>
          </a:p>
        </p:txBody>
      </p:sp>
      <p:sp>
        <p:nvSpPr>
          <p:cNvPr id="234" name="Line"/>
          <p:cNvSpPr/>
          <p:nvPr/>
        </p:nvSpPr>
        <p:spPr>
          <a:xfrm flipV="1">
            <a:off x="7107237" y="5195887"/>
            <a:ext cx="192088" cy="384176"/>
          </a:xfrm>
          <a:prstGeom prst="line">
            <a:avLst/>
          </a:prstGeom>
          <a:ln>
            <a:solidFill>
              <a:srgbClr val="292929"/>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8"/>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231"/>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233"/>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232"/>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2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 grpId="7" fill="hold">
                                  <p:stCondLst>
                                    <p:cond delay="0"/>
                                  </p:stCondLst>
                                  <p:iterate type="el" backwards="0">
                                    <p:tmAbs val="0"/>
                                  </p:iterate>
                                  <p:childTnLst>
                                    <p:set>
                                      <p:cBhvr>
                                        <p:cTn id="26" fill="hold"/>
                                        <p:tgtEl>
                                          <p:spTgt spid="229"/>
                                        </p:tgtEl>
                                        <p:attrNameLst>
                                          <p:attrName>style.visibility</p:attrName>
                                        </p:attrNameLst>
                                      </p:cBhvr>
                                      <p:to>
                                        <p:strVal val="visible"/>
                                      </p:to>
                                    </p:set>
                                    <p:anim calcmode="lin" valueType="num">
                                      <p:cBhvr>
                                        <p:cTn id="27" dur="1000" fill="hold"/>
                                        <p:tgtEl>
                                          <p:spTgt spid="229"/>
                                        </p:tgtEl>
                                        <p:attrNameLst>
                                          <p:attrName>ppt_x</p:attrName>
                                        </p:attrNameLst>
                                      </p:cBhvr>
                                      <p:tavLst>
                                        <p:tav tm="0">
                                          <p:val>
                                            <p:strVal val="0-#ppt_w/2"/>
                                          </p:val>
                                        </p:tav>
                                        <p:tav tm="100000">
                                          <p:val>
                                            <p:strVal val="#ppt_x"/>
                                          </p:val>
                                        </p:tav>
                                      </p:tavLst>
                                    </p:anim>
                                    <p:anim calcmode="lin" valueType="num">
                                      <p:cBhvr>
                                        <p:cTn id="28" dur="1000" fill="hold"/>
                                        <p:tgtEl>
                                          <p:spTgt spid="2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2" presetID="22" grpId="8" fill="hold">
                                  <p:stCondLst>
                                    <p:cond delay="0"/>
                                  </p:stCondLst>
                                  <p:iterate type="el" backwards="0">
                                    <p:tmAbs val="0"/>
                                  </p:iterate>
                                  <p:childTnLst>
                                    <p:set>
                                      <p:cBhvr>
                                        <p:cTn id="32" fill="hold"/>
                                        <p:tgtEl>
                                          <p:spTgt spid="230"/>
                                        </p:tgtEl>
                                        <p:attrNameLst>
                                          <p:attrName>style.visibility</p:attrName>
                                        </p:attrNameLst>
                                      </p:cBhvr>
                                      <p:to>
                                        <p:strVal val="visible"/>
                                      </p:to>
                                    </p:set>
                                    <p:animEffect filter="wipe(right)" transition="in">
                                      <p:cBhvr>
                                        <p:cTn id="33"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1"/>
      <p:bldP build="whole" bldLvl="1" animBg="1" rev="0" advAuto="0" spid="233" grpId="4"/>
      <p:bldP build="whole" bldLvl="1" animBg="1" rev="0" advAuto="0" spid="229" grpId="7"/>
      <p:bldP build="whole" bldLvl="1" animBg="1" rev="0" advAuto="0" spid="231" grpId="3"/>
      <p:bldP build="whole" bldLvl="1" animBg="1" rev="0" advAuto="0" spid="234" grpId="6"/>
      <p:bldP build="whole" bldLvl="1" animBg="1" rev="0" advAuto="0" spid="228" grpId="2"/>
      <p:bldP build="whole" bldLvl="1" animBg="1" rev="0" advAuto="0" spid="232" grpId="5"/>
      <p:bldP build="whole" bldLvl="1" animBg="1" rev="0" advAuto="0" spid="230" grpId="8"/>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Tags"/>
          <p:cNvSpPr/>
          <p:nvPr>
            <p:ph type="title" idx="4294967295"/>
          </p:nvPr>
        </p:nvSpPr>
        <p:spPr>
          <a:xfrm>
            <a:off x="931862" y="96837"/>
            <a:ext cx="7158038" cy="1412876"/>
          </a:xfrm>
          <a:prstGeom prst="rect">
            <a:avLst/>
          </a:prstGeom>
        </p:spPr>
        <p:txBody>
          <a:bodyPr>
            <a:normAutofit fontScale="100000" lnSpcReduction="0"/>
          </a:bodyPr>
          <a:lstStyle/>
          <a:p>
            <a:pPr>
              <a:defRPr b="1"/>
            </a:pPr>
            <a:r>
              <a:t>Tags</a:t>
            </a:r>
            <a:br/>
          </a:p>
        </p:txBody>
      </p:sp>
      <p:sp>
        <p:nvSpPr>
          <p:cNvPr id="237" name="A Tag is a transponder which receives a radio signal and in response to it sends out a radio signal.…"/>
          <p:cNvSpPr/>
          <p:nvPr>
            <p:ph type="body" idx="4294967295"/>
          </p:nvPr>
        </p:nvSpPr>
        <p:spPr>
          <a:xfrm>
            <a:off x="457200" y="1600200"/>
            <a:ext cx="7467600" cy="4873625"/>
          </a:xfrm>
          <a:prstGeom prst="rect">
            <a:avLst/>
          </a:prstGeom>
        </p:spPr>
        <p:txBody>
          <a:bodyPr>
            <a:normAutofit fontScale="100000" lnSpcReduction="0"/>
          </a:bodyPr>
          <a:lstStyle/>
          <a:p>
            <a:pPr marL="273050" indent="-273050">
              <a:spcBef>
                <a:spcPts val="400"/>
              </a:spcBef>
              <a:defRPr sz="2000"/>
            </a:pPr>
            <a:r>
              <a:t>A Tag is a transponder which receives a radio signal and in response to it sends out a radio signal.</a:t>
            </a:r>
          </a:p>
          <a:p>
            <a:pPr marL="273050" indent="-273050">
              <a:spcBef>
                <a:spcPts val="500"/>
              </a:spcBef>
              <a:buChar char="○"/>
              <a:defRPr sz="2000"/>
            </a:pPr>
          </a:p>
          <a:p>
            <a:pPr marL="273050" indent="-273050">
              <a:spcBef>
                <a:spcPts val="400"/>
              </a:spcBef>
              <a:defRPr sz="2000"/>
            </a:pPr>
            <a:r>
              <a:t> Tag contains an antenna, and a small chip that stores a small amount of data</a:t>
            </a:r>
          </a:p>
          <a:p>
            <a:pPr marL="273050" indent="-273050">
              <a:spcBef>
                <a:spcPts val="500"/>
              </a:spcBef>
              <a:defRPr sz="2000"/>
            </a:pPr>
          </a:p>
          <a:p>
            <a:pPr marL="273050" indent="-273050">
              <a:spcBef>
                <a:spcPts val="400"/>
              </a:spcBef>
              <a:defRPr sz="2000"/>
            </a:pPr>
            <a:r>
              <a:t>  Tag can be programmed at manufacture or on installation</a:t>
            </a:r>
          </a:p>
          <a:p>
            <a:pPr marL="273050" indent="-273050">
              <a:spcBef>
                <a:spcPts val="500"/>
              </a:spcBef>
              <a:defRPr sz="2000"/>
            </a:pPr>
          </a:p>
          <a:p>
            <a:pPr marL="273050" indent="-273050">
              <a:spcBef>
                <a:spcPts val="400"/>
              </a:spcBef>
              <a:defRPr sz="2000"/>
            </a:pPr>
            <a:r>
              <a:t>Tag is powered by the high power electromagnetic field generated by the antennas</a:t>
            </a:r>
          </a:p>
          <a:p>
            <a:pPr marL="273050" indent="-273050">
              <a:spcBef>
                <a:spcPts val="500"/>
              </a:spcBef>
              <a:defRPr sz="2000"/>
            </a:pPr>
          </a:p>
          <a:p>
            <a:pPr marL="273050" indent="-273050">
              <a:spcBef>
                <a:spcPts val="400"/>
              </a:spcBef>
              <a:defRPr sz="2000"/>
            </a:pPr>
            <a:r>
              <a:t>The field allows the chip/antenna to reflect back an extremely weak signal containing the data</a:t>
            </a:r>
          </a:p>
          <a:p>
            <a:pPr marL="273050" indent="-273050">
              <a:spcBef>
                <a:spcPts val="400"/>
              </a:spcBef>
              <a:buSzTx/>
              <a:buFont typeface="Wingdings"/>
              <a:buNone/>
              <a:defRPr sz="2000"/>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Axis">
  <a:themeElements>
    <a:clrScheme name="Axis">
      <a:dk1>
        <a:srgbClr val="292929"/>
      </a:dk1>
      <a:lt1>
        <a:srgbClr val="FFFFFF"/>
      </a:lt1>
      <a:dk2>
        <a:srgbClr val="A7A7A7"/>
      </a:dk2>
      <a:lt2>
        <a:srgbClr val="535353"/>
      </a:lt2>
      <a:accent1>
        <a:srgbClr val="CC9900"/>
      </a:accent1>
      <a:accent2>
        <a:srgbClr val="CCCC99"/>
      </a:accent2>
      <a:accent3>
        <a:srgbClr val="9BBB59"/>
      </a:accent3>
      <a:accent4>
        <a:srgbClr val="8064A2"/>
      </a:accent4>
      <a:accent5>
        <a:srgbClr val="4BACC6"/>
      </a:accent5>
      <a:accent6>
        <a:srgbClr val="F79646"/>
      </a:accent6>
      <a:hlink>
        <a:srgbClr val="0000FF"/>
      </a:hlink>
      <a:folHlink>
        <a:srgbClr val="FF00FF"/>
      </a:folHlink>
    </a:clrScheme>
    <a:fontScheme name="Axis">
      <a:majorFont>
        <a:latin typeface="Helvetica"/>
        <a:ea typeface="Helvetica"/>
        <a:cs typeface="Helvetica"/>
      </a:majorFont>
      <a:minorFont>
        <a:latin typeface="Calibri"/>
        <a:ea typeface="Calibri"/>
        <a:cs typeface="Calibri"/>
      </a:minorFont>
    </a:fontScheme>
    <a:fmtScheme name="Ax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Axis">
  <a:themeElements>
    <a:clrScheme name="Axis">
      <a:dk1>
        <a:srgbClr val="000000"/>
      </a:dk1>
      <a:lt1>
        <a:srgbClr val="FFFFFF"/>
      </a:lt1>
      <a:dk2>
        <a:srgbClr val="A7A7A7"/>
      </a:dk2>
      <a:lt2>
        <a:srgbClr val="535353"/>
      </a:lt2>
      <a:accent1>
        <a:srgbClr val="CC9900"/>
      </a:accent1>
      <a:accent2>
        <a:srgbClr val="CCCC99"/>
      </a:accent2>
      <a:accent3>
        <a:srgbClr val="9BBB59"/>
      </a:accent3>
      <a:accent4>
        <a:srgbClr val="8064A2"/>
      </a:accent4>
      <a:accent5>
        <a:srgbClr val="4BACC6"/>
      </a:accent5>
      <a:accent6>
        <a:srgbClr val="F79646"/>
      </a:accent6>
      <a:hlink>
        <a:srgbClr val="0000FF"/>
      </a:hlink>
      <a:folHlink>
        <a:srgbClr val="FF00FF"/>
      </a:folHlink>
    </a:clrScheme>
    <a:fontScheme name="Axis">
      <a:majorFont>
        <a:latin typeface="Helvetica"/>
        <a:ea typeface="Helvetica"/>
        <a:cs typeface="Helvetica"/>
      </a:majorFont>
      <a:minorFont>
        <a:latin typeface="Calibri"/>
        <a:ea typeface="Calibri"/>
        <a:cs typeface="Calibri"/>
      </a:minorFont>
    </a:fontScheme>
    <a:fmtScheme name="Ax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