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15" r:id="rId3"/>
    <p:sldId id="2614" r:id="rId4"/>
    <p:sldId id="2596" r:id="rId5"/>
    <p:sldId id="2603" r:id="rId6"/>
    <p:sldId id="2598" r:id="rId7"/>
    <p:sldId id="2601" r:id="rId8"/>
    <p:sldId id="2604" r:id="rId9"/>
    <p:sldId id="2612" r:id="rId10"/>
    <p:sldId id="2613" r:id="rId11"/>
    <p:sldId id="25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23" autoAdjust="0"/>
    <p:restoredTop sz="94825" autoAdjust="0"/>
  </p:normalViewPr>
  <p:slideViewPr>
    <p:cSldViewPr snapToGrid="0">
      <p:cViewPr>
        <p:scale>
          <a:sx n="66" d="100"/>
          <a:sy n="66" d="100"/>
        </p:scale>
        <p:origin x="504" y="3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D1829-1A46-474D-9630-44C871F2FD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EC72D9-A65D-4905-B41B-50073EE8A85E}">
      <dgm:prSet custT="1"/>
      <dgm:spPr/>
      <dgm:t>
        <a:bodyPr/>
        <a:lstStyle/>
        <a:p>
          <a:pPr>
            <a:defRPr cap="all"/>
          </a:pPr>
          <a:r>
            <a:rPr lang="en-US" sz="1800" dirty="0"/>
            <a:t>Introduction</a:t>
          </a:r>
        </a:p>
      </dgm:t>
    </dgm:pt>
    <dgm:pt modelId="{06C3372F-EDA6-4585-BB92-99CA6FD7F426}" type="parTrans" cxnId="{9F7C0991-7B9F-4BBC-96A6-22D493CAD8FF}">
      <dgm:prSet/>
      <dgm:spPr/>
      <dgm:t>
        <a:bodyPr/>
        <a:lstStyle/>
        <a:p>
          <a:endParaRPr lang="en-US" sz="2000"/>
        </a:p>
      </dgm:t>
    </dgm:pt>
    <dgm:pt modelId="{03377728-A6D4-4F06-811A-470AE0FD955E}" type="sibTrans" cxnId="{9F7C0991-7B9F-4BBC-96A6-22D493CAD8FF}">
      <dgm:prSet/>
      <dgm:spPr/>
      <dgm:t>
        <a:bodyPr/>
        <a:lstStyle/>
        <a:p>
          <a:endParaRPr lang="en-US" sz="2000"/>
        </a:p>
      </dgm:t>
    </dgm:pt>
    <dgm:pt modelId="{299885E9-B1DD-4024-BA3B-CBAC7546EF67}">
      <dgm:prSet custT="1"/>
      <dgm:spPr/>
      <dgm:t>
        <a:bodyPr/>
        <a:lstStyle/>
        <a:p>
          <a:pPr>
            <a:defRPr cap="all"/>
          </a:pPr>
          <a:r>
            <a:rPr lang="en-US" sz="1800" dirty="0"/>
            <a:t>Survey Scope </a:t>
          </a:r>
        </a:p>
      </dgm:t>
    </dgm:pt>
    <dgm:pt modelId="{E4298972-E672-4E4B-BE80-F4317B3B3A85}" type="parTrans" cxnId="{41633C2D-CCE1-4038-B93A-93352EE59A96}">
      <dgm:prSet/>
      <dgm:spPr/>
      <dgm:t>
        <a:bodyPr/>
        <a:lstStyle/>
        <a:p>
          <a:endParaRPr lang="en-US" sz="2000"/>
        </a:p>
      </dgm:t>
    </dgm:pt>
    <dgm:pt modelId="{C9047CE5-151B-4494-8824-776B66121880}" type="sibTrans" cxnId="{41633C2D-CCE1-4038-B93A-93352EE59A96}">
      <dgm:prSet/>
      <dgm:spPr/>
      <dgm:t>
        <a:bodyPr/>
        <a:lstStyle/>
        <a:p>
          <a:endParaRPr lang="en-US" sz="2000"/>
        </a:p>
      </dgm:t>
    </dgm:pt>
    <dgm:pt modelId="{CFA4189E-5EE8-44C5-9792-E1327CFE93C9}">
      <dgm:prSet custT="1"/>
      <dgm:spPr/>
      <dgm:t>
        <a:bodyPr/>
        <a:lstStyle/>
        <a:p>
          <a:pPr>
            <a:defRPr cap="all"/>
          </a:pPr>
          <a:r>
            <a:rPr lang="en-US" sz="1800"/>
            <a:t>Existing Tools</a:t>
          </a:r>
        </a:p>
      </dgm:t>
    </dgm:pt>
    <dgm:pt modelId="{67A03982-249F-4EC6-8B65-A591488D36C3}" type="parTrans" cxnId="{996A447B-C2EE-40FF-9006-1C3E7FAF77F1}">
      <dgm:prSet/>
      <dgm:spPr/>
      <dgm:t>
        <a:bodyPr/>
        <a:lstStyle/>
        <a:p>
          <a:endParaRPr lang="en-US" sz="2000"/>
        </a:p>
      </dgm:t>
    </dgm:pt>
    <dgm:pt modelId="{AE032E91-7227-4261-8388-DDF99CCE90EC}" type="sibTrans" cxnId="{996A447B-C2EE-40FF-9006-1C3E7FAF77F1}">
      <dgm:prSet/>
      <dgm:spPr/>
      <dgm:t>
        <a:bodyPr/>
        <a:lstStyle/>
        <a:p>
          <a:endParaRPr lang="en-US" sz="2000"/>
        </a:p>
      </dgm:t>
    </dgm:pt>
    <dgm:pt modelId="{C3DC9958-C2D1-468D-87BD-4F537C20ABE6}">
      <dgm:prSet custT="1"/>
      <dgm:spPr/>
      <dgm:t>
        <a:bodyPr/>
        <a:lstStyle/>
        <a:p>
          <a:pPr>
            <a:defRPr cap="all"/>
          </a:pPr>
          <a:r>
            <a:rPr lang="en-US" sz="1800"/>
            <a:t>Testing Methods Taxonomies </a:t>
          </a:r>
        </a:p>
      </dgm:t>
    </dgm:pt>
    <dgm:pt modelId="{191BC6F2-1ACD-4476-A88C-375ADF1C63CC}" type="parTrans" cxnId="{21FA4F8E-844D-4387-BB88-6FDBEDBD3A06}">
      <dgm:prSet/>
      <dgm:spPr/>
      <dgm:t>
        <a:bodyPr/>
        <a:lstStyle/>
        <a:p>
          <a:endParaRPr lang="en-US" sz="2000"/>
        </a:p>
      </dgm:t>
    </dgm:pt>
    <dgm:pt modelId="{ADB23E97-06A1-4ED5-A7FC-FEE8EB26CF2C}" type="sibTrans" cxnId="{21FA4F8E-844D-4387-BB88-6FDBEDBD3A06}">
      <dgm:prSet/>
      <dgm:spPr/>
      <dgm:t>
        <a:bodyPr/>
        <a:lstStyle/>
        <a:p>
          <a:endParaRPr lang="en-US" sz="2000"/>
        </a:p>
      </dgm:t>
    </dgm:pt>
    <dgm:pt modelId="{3C5EA833-16B4-4706-B6BF-F86DF0314EB5}">
      <dgm:prSet custT="1"/>
      <dgm:spPr/>
      <dgm:t>
        <a:bodyPr/>
        <a:lstStyle/>
        <a:p>
          <a:pPr>
            <a:defRPr cap="all"/>
          </a:pPr>
          <a:r>
            <a:rPr lang="en-US" sz="1800"/>
            <a:t>Comparisons Dimensions</a:t>
          </a:r>
        </a:p>
      </dgm:t>
    </dgm:pt>
    <dgm:pt modelId="{AA0E1339-BEB2-4DF8-8E24-86305AA07501}" type="parTrans" cxnId="{8E3C4F04-AA04-4154-9C89-6EFA33C2BB91}">
      <dgm:prSet/>
      <dgm:spPr/>
      <dgm:t>
        <a:bodyPr/>
        <a:lstStyle/>
        <a:p>
          <a:endParaRPr lang="en-US" sz="2000"/>
        </a:p>
      </dgm:t>
    </dgm:pt>
    <dgm:pt modelId="{E5443DAF-2ECD-4FE0-B2EF-DA7834B88E6A}" type="sibTrans" cxnId="{8E3C4F04-AA04-4154-9C89-6EFA33C2BB91}">
      <dgm:prSet/>
      <dgm:spPr/>
      <dgm:t>
        <a:bodyPr/>
        <a:lstStyle/>
        <a:p>
          <a:endParaRPr lang="en-US" sz="2000"/>
        </a:p>
      </dgm:t>
    </dgm:pt>
    <dgm:pt modelId="{12379A1B-71C9-4FE3-BFAE-ED09CC667AFE}">
      <dgm:prSet custT="1"/>
      <dgm:spPr/>
      <dgm:t>
        <a:bodyPr/>
        <a:lstStyle/>
        <a:p>
          <a:pPr>
            <a:defRPr cap="all"/>
          </a:pPr>
          <a:r>
            <a:rPr lang="en-US" sz="1800"/>
            <a:t>Gaps in Existing Frameworks</a:t>
          </a:r>
        </a:p>
      </dgm:t>
    </dgm:pt>
    <dgm:pt modelId="{5E429760-945B-4820-8852-8D449EDBCF24}" type="parTrans" cxnId="{BAE12543-F4FA-4519-8981-FCC5EF4B85F0}">
      <dgm:prSet/>
      <dgm:spPr/>
      <dgm:t>
        <a:bodyPr/>
        <a:lstStyle/>
        <a:p>
          <a:endParaRPr lang="en-US" sz="2000"/>
        </a:p>
      </dgm:t>
    </dgm:pt>
    <dgm:pt modelId="{F6975199-1530-41EC-87D9-8FF500ECEC22}" type="sibTrans" cxnId="{BAE12543-F4FA-4519-8981-FCC5EF4B85F0}">
      <dgm:prSet/>
      <dgm:spPr/>
      <dgm:t>
        <a:bodyPr/>
        <a:lstStyle/>
        <a:p>
          <a:endParaRPr lang="en-US" sz="2000"/>
        </a:p>
      </dgm:t>
    </dgm:pt>
    <dgm:pt modelId="{7B4E6CEE-B6F8-44FF-B428-9C3B153EE775}">
      <dgm:prSet custT="1"/>
      <dgm:spPr/>
      <dgm:t>
        <a:bodyPr/>
        <a:lstStyle/>
        <a:p>
          <a:pPr>
            <a:defRPr cap="all"/>
          </a:pPr>
          <a:r>
            <a:rPr lang="en-US" sz="1800"/>
            <a:t>Proposed Solution</a:t>
          </a:r>
        </a:p>
      </dgm:t>
    </dgm:pt>
    <dgm:pt modelId="{59C5CE5B-ED2B-4544-92C5-67A331372DAD}" type="parTrans" cxnId="{42E26039-D0A6-491C-90EB-366A09F4EBFD}">
      <dgm:prSet/>
      <dgm:spPr/>
      <dgm:t>
        <a:bodyPr/>
        <a:lstStyle/>
        <a:p>
          <a:endParaRPr lang="en-US" sz="2000"/>
        </a:p>
      </dgm:t>
    </dgm:pt>
    <dgm:pt modelId="{F0FF25CB-6B75-4D13-AE8D-362356F425A4}" type="sibTrans" cxnId="{42E26039-D0A6-491C-90EB-366A09F4EBFD}">
      <dgm:prSet/>
      <dgm:spPr/>
      <dgm:t>
        <a:bodyPr/>
        <a:lstStyle/>
        <a:p>
          <a:endParaRPr lang="en-US" sz="2000"/>
        </a:p>
      </dgm:t>
    </dgm:pt>
    <dgm:pt modelId="{85122599-FA11-4EDA-A5FC-892BB2B1492F}" type="pres">
      <dgm:prSet presAssocID="{1B6D1829-1A46-474D-9630-44C871F2FDD3}" presName="root" presStyleCnt="0">
        <dgm:presLayoutVars>
          <dgm:dir/>
          <dgm:resizeHandles val="exact"/>
        </dgm:presLayoutVars>
      </dgm:prSet>
      <dgm:spPr/>
    </dgm:pt>
    <dgm:pt modelId="{C0378E5A-D1D1-480E-892E-92992BC41EBD}" type="pres">
      <dgm:prSet presAssocID="{EFEC72D9-A65D-4905-B41B-50073EE8A85E}" presName="compNode" presStyleCnt="0"/>
      <dgm:spPr/>
    </dgm:pt>
    <dgm:pt modelId="{FFDCD6FC-2D66-4D5B-981C-4454994123C6}" type="pres">
      <dgm:prSet presAssocID="{EFEC72D9-A65D-4905-B41B-50073EE8A85E}" presName="iconBgRect" presStyleLbl="bgShp" presStyleIdx="0" presStyleCnt="7"/>
      <dgm:spPr/>
    </dgm:pt>
    <dgm:pt modelId="{559943D2-6D3D-4DC3-9D66-A60378D6CF92}" type="pres">
      <dgm:prSet presAssocID="{EFEC72D9-A65D-4905-B41B-50073EE8A85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3811C56-3D10-4B5F-B3CA-485E82854132}" type="pres">
      <dgm:prSet presAssocID="{EFEC72D9-A65D-4905-B41B-50073EE8A85E}" presName="spaceRect" presStyleCnt="0"/>
      <dgm:spPr/>
    </dgm:pt>
    <dgm:pt modelId="{A01EF548-B8F2-416C-B4B3-23056768C72F}" type="pres">
      <dgm:prSet presAssocID="{EFEC72D9-A65D-4905-B41B-50073EE8A85E}" presName="textRect" presStyleLbl="revTx" presStyleIdx="0" presStyleCnt="7">
        <dgm:presLayoutVars>
          <dgm:chMax val="1"/>
          <dgm:chPref val="1"/>
        </dgm:presLayoutVars>
      </dgm:prSet>
      <dgm:spPr/>
    </dgm:pt>
    <dgm:pt modelId="{5A8ACA53-CF08-43A4-AE95-689659B03C14}" type="pres">
      <dgm:prSet presAssocID="{03377728-A6D4-4F06-811A-470AE0FD955E}" presName="sibTrans" presStyleCnt="0"/>
      <dgm:spPr/>
    </dgm:pt>
    <dgm:pt modelId="{E600430D-D4FA-43EB-A758-E8DED20442D5}" type="pres">
      <dgm:prSet presAssocID="{299885E9-B1DD-4024-BA3B-CBAC7546EF67}" presName="compNode" presStyleCnt="0"/>
      <dgm:spPr/>
    </dgm:pt>
    <dgm:pt modelId="{D0CECF95-2F51-4534-8595-8EA764847FE6}" type="pres">
      <dgm:prSet presAssocID="{299885E9-B1DD-4024-BA3B-CBAC7546EF67}" presName="iconBgRect" presStyleLbl="bgShp" presStyleIdx="1" presStyleCnt="7"/>
      <dgm:spPr/>
    </dgm:pt>
    <dgm:pt modelId="{51895E10-3127-4A13-BD85-F93620E21ED5}" type="pres">
      <dgm:prSet presAssocID="{299885E9-B1DD-4024-BA3B-CBAC7546EF6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E5A183C9-26E8-496E-A5BB-5997775E5C12}" type="pres">
      <dgm:prSet presAssocID="{299885E9-B1DD-4024-BA3B-CBAC7546EF67}" presName="spaceRect" presStyleCnt="0"/>
      <dgm:spPr/>
    </dgm:pt>
    <dgm:pt modelId="{49289667-DF14-43A2-A14A-52F8C77A6330}" type="pres">
      <dgm:prSet presAssocID="{299885E9-B1DD-4024-BA3B-CBAC7546EF67}" presName="textRect" presStyleLbl="revTx" presStyleIdx="1" presStyleCnt="7">
        <dgm:presLayoutVars>
          <dgm:chMax val="1"/>
          <dgm:chPref val="1"/>
        </dgm:presLayoutVars>
      </dgm:prSet>
      <dgm:spPr/>
    </dgm:pt>
    <dgm:pt modelId="{0AD4685E-0143-45CE-AECC-C037ADEBFC11}" type="pres">
      <dgm:prSet presAssocID="{C9047CE5-151B-4494-8824-776B66121880}" presName="sibTrans" presStyleCnt="0"/>
      <dgm:spPr/>
    </dgm:pt>
    <dgm:pt modelId="{88B5FAC7-865D-4EF5-BBD8-139360EC2714}" type="pres">
      <dgm:prSet presAssocID="{CFA4189E-5EE8-44C5-9792-E1327CFE93C9}" presName="compNode" presStyleCnt="0"/>
      <dgm:spPr/>
    </dgm:pt>
    <dgm:pt modelId="{5ECC42C2-CE65-46D1-8FB4-D7233550144F}" type="pres">
      <dgm:prSet presAssocID="{CFA4189E-5EE8-44C5-9792-E1327CFE93C9}" presName="iconBgRect" presStyleLbl="bgShp" presStyleIdx="2" presStyleCnt="7"/>
      <dgm:spPr/>
    </dgm:pt>
    <dgm:pt modelId="{81C81323-6765-4379-A300-961DD54090B4}" type="pres">
      <dgm:prSet presAssocID="{CFA4189E-5EE8-44C5-9792-E1327CFE93C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 Fork"/>
        </a:ext>
      </dgm:extLst>
    </dgm:pt>
    <dgm:pt modelId="{D7BBA65D-E407-4792-8BE5-CBAF2ABD8990}" type="pres">
      <dgm:prSet presAssocID="{CFA4189E-5EE8-44C5-9792-E1327CFE93C9}" presName="spaceRect" presStyleCnt="0"/>
      <dgm:spPr/>
    </dgm:pt>
    <dgm:pt modelId="{DD3C0B68-2415-4960-8C3F-999DF322D6C3}" type="pres">
      <dgm:prSet presAssocID="{CFA4189E-5EE8-44C5-9792-E1327CFE93C9}" presName="textRect" presStyleLbl="revTx" presStyleIdx="2" presStyleCnt="7">
        <dgm:presLayoutVars>
          <dgm:chMax val="1"/>
          <dgm:chPref val="1"/>
        </dgm:presLayoutVars>
      </dgm:prSet>
      <dgm:spPr/>
    </dgm:pt>
    <dgm:pt modelId="{AFCBD192-4CBF-41CC-80F0-C7326DA2A9AF}" type="pres">
      <dgm:prSet presAssocID="{AE032E91-7227-4261-8388-DDF99CCE90EC}" presName="sibTrans" presStyleCnt="0"/>
      <dgm:spPr/>
    </dgm:pt>
    <dgm:pt modelId="{E453997E-D43C-4896-8A29-968A0BF84A27}" type="pres">
      <dgm:prSet presAssocID="{C3DC9958-C2D1-468D-87BD-4F537C20ABE6}" presName="compNode" presStyleCnt="0"/>
      <dgm:spPr/>
    </dgm:pt>
    <dgm:pt modelId="{BB5B902E-0702-434B-9C84-339269CD16D1}" type="pres">
      <dgm:prSet presAssocID="{C3DC9958-C2D1-468D-87BD-4F537C20ABE6}" presName="iconBgRect" presStyleLbl="bgShp" presStyleIdx="3" presStyleCnt="7"/>
      <dgm:spPr/>
    </dgm:pt>
    <dgm:pt modelId="{BCEB35E8-2EA7-43BD-A378-0136215DA56E}" type="pres">
      <dgm:prSet presAssocID="{C3DC9958-C2D1-468D-87BD-4F537C20ABE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Plan"/>
        </a:ext>
      </dgm:extLst>
    </dgm:pt>
    <dgm:pt modelId="{026C4D94-790B-4132-AA26-0D07FD70657E}" type="pres">
      <dgm:prSet presAssocID="{C3DC9958-C2D1-468D-87BD-4F537C20ABE6}" presName="spaceRect" presStyleCnt="0"/>
      <dgm:spPr/>
    </dgm:pt>
    <dgm:pt modelId="{A9B1B7B6-8DBB-499D-BDEB-C513016A749D}" type="pres">
      <dgm:prSet presAssocID="{C3DC9958-C2D1-468D-87BD-4F537C20ABE6}" presName="textRect" presStyleLbl="revTx" presStyleIdx="3" presStyleCnt="7">
        <dgm:presLayoutVars>
          <dgm:chMax val="1"/>
          <dgm:chPref val="1"/>
        </dgm:presLayoutVars>
      </dgm:prSet>
      <dgm:spPr/>
    </dgm:pt>
    <dgm:pt modelId="{F6281207-8FD8-45B0-9AFC-F97362C7D743}" type="pres">
      <dgm:prSet presAssocID="{ADB23E97-06A1-4ED5-A7FC-FEE8EB26CF2C}" presName="sibTrans" presStyleCnt="0"/>
      <dgm:spPr/>
    </dgm:pt>
    <dgm:pt modelId="{6099DCAF-026C-485F-84E7-D023FF635A26}" type="pres">
      <dgm:prSet presAssocID="{3C5EA833-16B4-4706-B6BF-F86DF0314EB5}" presName="compNode" presStyleCnt="0"/>
      <dgm:spPr/>
    </dgm:pt>
    <dgm:pt modelId="{15A12C75-CA91-4565-A91B-9C04FF610321}" type="pres">
      <dgm:prSet presAssocID="{3C5EA833-16B4-4706-B6BF-F86DF0314EB5}" presName="iconBgRect" presStyleLbl="bgShp" presStyleIdx="4" presStyleCnt="7"/>
      <dgm:spPr/>
    </dgm:pt>
    <dgm:pt modelId="{30621B02-9462-4B43-A3BA-90F8067136E6}" type="pres">
      <dgm:prSet presAssocID="{3C5EA833-16B4-4706-B6BF-F86DF0314EB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nut Chart"/>
        </a:ext>
      </dgm:extLst>
    </dgm:pt>
    <dgm:pt modelId="{98CFAC12-BFA6-4D88-9B76-93610F9AE66F}" type="pres">
      <dgm:prSet presAssocID="{3C5EA833-16B4-4706-B6BF-F86DF0314EB5}" presName="spaceRect" presStyleCnt="0"/>
      <dgm:spPr/>
    </dgm:pt>
    <dgm:pt modelId="{11C61396-1F0F-4CE3-8382-ED4FD04EEED1}" type="pres">
      <dgm:prSet presAssocID="{3C5EA833-16B4-4706-B6BF-F86DF0314EB5}" presName="textRect" presStyleLbl="revTx" presStyleIdx="4" presStyleCnt="7">
        <dgm:presLayoutVars>
          <dgm:chMax val="1"/>
          <dgm:chPref val="1"/>
        </dgm:presLayoutVars>
      </dgm:prSet>
      <dgm:spPr/>
    </dgm:pt>
    <dgm:pt modelId="{05FE482D-4C9A-4F5E-937D-875D1ED00DB3}" type="pres">
      <dgm:prSet presAssocID="{E5443DAF-2ECD-4FE0-B2EF-DA7834B88E6A}" presName="sibTrans" presStyleCnt="0"/>
      <dgm:spPr/>
    </dgm:pt>
    <dgm:pt modelId="{2FA66580-659E-4A1E-AAD8-208A7667FF6D}" type="pres">
      <dgm:prSet presAssocID="{12379A1B-71C9-4FE3-BFAE-ED09CC667AFE}" presName="compNode" presStyleCnt="0"/>
      <dgm:spPr/>
    </dgm:pt>
    <dgm:pt modelId="{9F70A61F-C8D7-4988-9A19-AE857D710C2C}" type="pres">
      <dgm:prSet presAssocID="{12379A1B-71C9-4FE3-BFAE-ED09CC667AFE}" presName="iconBgRect" presStyleLbl="bgShp" presStyleIdx="5" presStyleCnt="7"/>
      <dgm:spPr/>
    </dgm:pt>
    <dgm:pt modelId="{F1F6D8CD-FCA6-4E01-A92F-C22FDCDC17AF}" type="pres">
      <dgm:prSet presAssocID="{12379A1B-71C9-4FE3-BFAE-ED09CC667AF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Secure"/>
        </a:ext>
      </dgm:extLst>
    </dgm:pt>
    <dgm:pt modelId="{BF09F0F6-4C62-46FE-AB14-66BEBC423DBE}" type="pres">
      <dgm:prSet presAssocID="{12379A1B-71C9-4FE3-BFAE-ED09CC667AFE}" presName="spaceRect" presStyleCnt="0"/>
      <dgm:spPr/>
    </dgm:pt>
    <dgm:pt modelId="{8DF05191-F049-47A9-8498-0838A5BBFE7B}" type="pres">
      <dgm:prSet presAssocID="{12379A1B-71C9-4FE3-BFAE-ED09CC667AFE}" presName="textRect" presStyleLbl="revTx" presStyleIdx="5" presStyleCnt="7">
        <dgm:presLayoutVars>
          <dgm:chMax val="1"/>
          <dgm:chPref val="1"/>
        </dgm:presLayoutVars>
      </dgm:prSet>
      <dgm:spPr/>
    </dgm:pt>
    <dgm:pt modelId="{94ABA9D3-0FD6-4628-B033-E4579F4168F0}" type="pres">
      <dgm:prSet presAssocID="{F6975199-1530-41EC-87D9-8FF500ECEC22}" presName="sibTrans" presStyleCnt="0"/>
      <dgm:spPr/>
    </dgm:pt>
    <dgm:pt modelId="{54372B8B-4A2F-4999-96A4-3ECAA383EEEF}" type="pres">
      <dgm:prSet presAssocID="{7B4E6CEE-B6F8-44FF-B428-9C3B153EE775}" presName="compNode" presStyleCnt="0"/>
      <dgm:spPr/>
    </dgm:pt>
    <dgm:pt modelId="{676DBBBA-43E0-420C-9FA2-F44DCAC8278B}" type="pres">
      <dgm:prSet presAssocID="{7B4E6CEE-B6F8-44FF-B428-9C3B153EE775}" presName="iconBgRect" presStyleLbl="bgShp" presStyleIdx="6" presStyleCnt="7"/>
      <dgm:spPr/>
    </dgm:pt>
    <dgm:pt modelId="{C25E8005-C24D-4E8A-ABA3-0C13E05BB9ED}" type="pres">
      <dgm:prSet presAssocID="{7B4E6CEE-B6F8-44FF-B428-9C3B153EE77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mment Urgent"/>
        </a:ext>
      </dgm:extLst>
    </dgm:pt>
    <dgm:pt modelId="{13703DDB-51B0-4E01-A48F-6DF55BBA27DA}" type="pres">
      <dgm:prSet presAssocID="{7B4E6CEE-B6F8-44FF-B428-9C3B153EE775}" presName="spaceRect" presStyleCnt="0"/>
      <dgm:spPr/>
    </dgm:pt>
    <dgm:pt modelId="{E0104CA3-3D9E-4611-B852-9EE7B7076D92}" type="pres">
      <dgm:prSet presAssocID="{7B4E6CEE-B6F8-44FF-B428-9C3B153EE775}" presName="textRect" presStyleLbl="revTx" presStyleIdx="6" presStyleCnt="7">
        <dgm:presLayoutVars>
          <dgm:chMax val="1"/>
          <dgm:chPref val="1"/>
        </dgm:presLayoutVars>
      </dgm:prSet>
      <dgm:spPr/>
    </dgm:pt>
  </dgm:ptLst>
  <dgm:cxnLst>
    <dgm:cxn modelId="{8E3C4F04-AA04-4154-9C89-6EFA33C2BB91}" srcId="{1B6D1829-1A46-474D-9630-44C871F2FDD3}" destId="{3C5EA833-16B4-4706-B6BF-F86DF0314EB5}" srcOrd="4" destOrd="0" parTransId="{AA0E1339-BEB2-4DF8-8E24-86305AA07501}" sibTransId="{E5443DAF-2ECD-4FE0-B2EF-DA7834B88E6A}"/>
    <dgm:cxn modelId="{675B150B-8B9C-4641-9B22-4E528C86B5AF}" type="presOf" srcId="{C3DC9958-C2D1-468D-87BD-4F537C20ABE6}" destId="{A9B1B7B6-8DBB-499D-BDEB-C513016A749D}" srcOrd="0" destOrd="0" presId="urn:microsoft.com/office/officeart/2018/5/layout/IconCircleLabelList"/>
    <dgm:cxn modelId="{E60AAA15-DC78-44E0-8240-1973EDD31C0B}" type="presOf" srcId="{EFEC72D9-A65D-4905-B41B-50073EE8A85E}" destId="{A01EF548-B8F2-416C-B4B3-23056768C72F}" srcOrd="0" destOrd="0" presId="urn:microsoft.com/office/officeart/2018/5/layout/IconCircleLabelList"/>
    <dgm:cxn modelId="{41633C2D-CCE1-4038-B93A-93352EE59A96}" srcId="{1B6D1829-1A46-474D-9630-44C871F2FDD3}" destId="{299885E9-B1DD-4024-BA3B-CBAC7546EF67}" srcOrd="1" destOrd="0" parTransId="{E4298972-E672-4E4B-BE80-F4317B3B3A85}" sibTransId="{C9047CE5-151B-4494-8824-776B66121880}"/>
    <dgm:cxn modelId="{42E26039-D0A6-491C-90EB-366A09F4EBFD}" srcId="{1B6D1829-1A46-474D-9630-44C871F2FDD3}" destId="{7B4E6CEE-B6F8-44FF-B428-9C3B153EE775}" srcOrd="6" destOrd="0" parTransId="{59C5CE5B-ED2B-4544-92C5-67A331372DAD}" sibTransId="{F0FF25CB-6B75-4D13-AE8D-362356F425A4}"/>
    <dgm:cxn modelId="{BAE12543-F4FA-4519-8981-FCC5EF4B85F0}" srcId="{1B6D1829-1A46-474D-9630-44C871F2FDD3}" destId="{12379A1B-71C9-4FE3-BFAE-ED09CC667AFE}" srcOrd="5" destOrd="0" parTransId="{5E429760-945B-4820-8852-8D449EDBCF24}" sibTransId="{F6975199-1530-41EC-87D9-8FF500ECEC22}"/>
    <dgm:cxn modelId="{326FFE45-F2B4-4B24-B63B-429AEBBA8787}" type="presOf" srcId="{CFA4189E-5EE8-44C5-9792-E1327CFE93C9}" destId="{DD3C0B68-2415-4960-8C3F-999DF322D6C3}" srcOrd="0" destOrd="0" presId="urn:microsoft.com/office/officeart/2018/5/layout/IconCircleLabelList"/>
    <dgm:cxn modelId="{5E65444E-36A0-445B-A3D2-243CD7E184FC}" type="presOf" srcId="{7B4E6CEE-B6F8-44FF-B428-9C3B153EE775}" destId="{E0104CA3-3D9E-4611-B852-9EE7B7076D92}" srcOrd="0" destOrd="0" presId="urn:microsoft.com/office/officeart/2018/5/layout/IconCircleLabelList"/>
    <dgm:cxn modelId="{B781C56E-9A59-48E7-A5FA-9D4F38EC6E37}" type="presOf" srcId="{1B6D1829-1A46-474D-9630-44C871F2FDD3}" destId="{85122599-FA11-4EDA-A5FC-892BB2B1492F}" srcOrd="0" destOrd="0" presId="urn:microsoft.com/office/officeart/2018/5/layout/IconCircleLabelList"/>
    <dgm:cxn modelId="{A2A06371-2522-4835-9860-274F2A08879E}" type="presOf" srcId="{3C5EA833-16B4-4706-B6BF-F86DF0314EB5}" destId="{11C61396-1F0F-4CE3-8382-ED4FD04EEED1}" srcOrd="0" destOrd="0" presId="urn:microsoft.com/office/officeart/2018/5/layout/IconCircleLabelList"/>
    <dgm:cxn modelId="{996A447B-C2EE-40FF-9006-1C3E7FAF77F1}" srcId="{1B6D1829-1A46-474D-9630-44C871F2FDD3}" destId="{CFA4189E-5EE8-44C5-9792-E1327CFE93C9}" srcOrd="2" destOrd="0" parTransId="{67A03982-249F-4EC6-8B65-A591488D36C3}" sibTransId="{AE032E91-7227-4261-8388-DDF99CCE90EC}"/>
    <dgm:cxn modelId="{82DE827E-73FC-4CDB-ADF5-A94AA542C722}" type="presOf" srcId="{12379A1B-71C9-4FE3-BFAE-ED09CC667AFE}" destId="{8DF05191-F049-47A9-8498-0838A5BBFE7B}" srcOrd="0" destOrd="0" presId="urn:microsoft.com/office/officeart/2018/5/layout/IconCircleLabelList"/>
    <dgm:cxn modelId="{21FA4F8E-844D-4387-BB88-6FDBEDBD3A06}" srcId="{1B6D1829-1A46-474D-9630-44C871F2FDD3}" destId="{C3DC9958-C2D1-468D-87BD-4F537C20ABE6}" srcOrd="3" destOrd="0" parTransId="{191BC6F2-1ACD-4476-A88C-375ADF1C63CC}" sibTransId="{ADB23E97-06A1-4ED5-A7FC-FEE8EB26CF2C}"/>
    <dgm:cxn modelId="{9F7C0991-7B9F-4BBC-96A6-22D493CAD8FF}" srcId="{1B6D1829-1A46-474D-9630-44C871F2FDD3}" destId="{EFEC72D9-A65D-4905-B41B-50073EE8A85E}" srcOrd="0" destOrd="0" parTransId="{06C3372F-EDA6-4585-BB92-99CA6FD7F426}" sibTransId="{03377728-A6D4-4F06-811A-470AE0FD955E}"/>
    <dgm:cxn modelId="{628910FD-5955-4AB3-8F6D-353E47773B5E}" type="presOf" srcId="{299885E9-B1DD-4024-BA3B-CBAC7546EF67}" destId="{49289667-DF14-43A2-A14A-52F8C77A6330}" srcOrd="0" destOrd="0" presId="urn:microsoft.com/office/officeart/2018/5/layout/IconCircleLabelList"/>
    <dgm:cxn modelId="{AAEBFF88-8B07-43E1-AF46-39FEFF451577}" type="presParOf" srcId="{85122599-FA11-4EDA-A5FC-892BB2B1492F}" destId="{C0378E5A-D1D1-480E-892E-92992BC41EBD}" srcOrd="0" destOrd="0" presId="urn:microsoft.com/office/officeart/2018/5/layout/IconCircleLabelList"/>
    <dgm:cxn modelId="{C57B6EA1-F1F1-479D-ACF9-6F1A16222AE2}" type="presParOf" srcId="{C0378E5A-D1D1-480E-892E-92992BC41EBD}" destId="{FFDCD6FC-2D66-4D5B-981C-4454994123C6}" srcOrd="0" destOrd="0" presId="urn:microsoft.com/office/officeart/2018/5/layout/IconCircleLabelList"/>
    <dgm:cxn modelId="{6D6DC6D8-DC68-4CBE-92AB-2D02B76BA61D}" type="presParOf" srcId="{C0378E5A-D1D1-480E-892E-92992BC41EBD}" destId="{559943D2-6D3D-4DC3-9D66-A60378D6CF92}" srcOrd="1" destOrd="0" presId="urn:microsoft.com/office/officeart/2018/5/layout/IconCircleLabelList"/>
    <dgm:cxn modelId="{A9148835-D03B-41FE-97BF-74D1B6065332}" type="presParOf" srcId="{C0378E5A-D1D1-480E-892E-92992BC41EBD}" destId="{B3811C56-3D10-4B5F-B3CA-485E82854132}" srcOrd="2" destOrd="0" presId="urn:microsoft.com/office/officeart/2018/5/layout/IconCircleLabelList"/>
    <dgm:cxn modelId="{A239245C-3F62-475A-9169-FF49F866F655}" type="presParOf" srcId="{C0378E5A-D1D1-480E-892E-92992BC41EBD}" destId="{A01EF548-B8F2-416C-B4B3-23056768C72F}" srcOrd="3" destOrd="0" presId="urn:microsoft.com/office/officeart/2018/5/layout/IconCircleLabelList"/>
    <dgm:cxn modelId="{26F913FD-406A-4516-9211-0B64B142A1C4}" type="presParOf" srcId="{85122599-FA11-4EDA-A5FC-892BB2B1492F}" destId="{5A8ACA53-CF08-43A4-AE95-689659B03C14}" srcOrd="1" destOrd="0" presId="urn:microsoft.com/office/officeart/2018/5/layout/IconCircleLabelList"/>
    <dgm:cxn modelId="{E1BBDAF5-8411-411F-9C2D-FFB8C4CFB2D9}" type="presParOf" srcId="{85122599-FA11-4EDA-A5FC-892BB2B1492F}" destId="{E600430D-D4FA-43EB-A758-E8DED20442D5}" srcOrd="2" destOrd="0" presId="urn:microsoft.com/office/officeart/2018/5/layout/IconCircleLabelList"/>
    <dgm:cxn modelId="{77C98977-FDAB-4605-9792-4B39D20976F2}" type="presParOf" srcId="{E600430D-D4FA-43EB-A758-E8DED20442D5}" destId="{D0CECF95-2F51-4534-8595-8EA764847FE6}" srcOrd="0" destOrd="0" presId="urn:microsoft.com/office/officeart/2018/5/layout/IconCircleLabelList"/>
    <dgm:cxn modelId="{AB3593B1-5B00-4BB0-A728-201DB4D36BB0}" type="presParOf" srcId="{E600430D-D4FA-43EB-A758-E8DED20442D5}" destId="{51895E10-3127-4A13-BD85-F93620E21ED5}" srcOrd="1" destOrd="0" presId="urn:microsoft.com/office/officeart/2018/5/layout/IconCircleLabelList"/>
    <dgm:cxn modelId="{056667D1-4A6D-43EF-B3A7-22F5C6940334}" type="presParOf" srcId="{E600430D-D4FA-43EB-A758-E8DED20442D5}" destId="{E5A183C9-26E8-496E-A5BB-5997775E5C12}" srcOrd="2" destOrd="0" presId="urn:microsoft.com/office/officeart/2018/5/layout/IconCircleLabelList"/>
    <dgm:cxn modelId="{EC52DF8F-B67B-45B6-9953-A271DBAC7551}" type="presParOf" srcId="{E600430D-D4FA-43EB-A758-E8DED20442D5}" destId="{49289667-DF14-43A2-A14A-52F8C77A6330}" srcOrd="3" destOrd="0" presId="urn:microsoft.com/office/officeart/2018/5/layout/IconCircleLabelList"/>
    <dgm:cxn modelId="{8AC9866A-9140-4276-9E7B-F6EC617FA32C}" type="presParOf" srcId="{85122599-FA11-4EDA-A5FC-892BB2B1492F}" destId="{0AD4685E-0143-45CE-AECC-C037ADEBFC11}" srcOrd="3" destOrd="0" presId="urn:microsoft.com/office/officeart/2018/5/layout/IconCircleLabelList"/>
    <dgm:cxn modelId="{D384B3E6-4972-4AD1-A0F9-2B57F791ADAE}" type="presParOf" srcId="{85122599-FA11-4EDA-A5FC-892BB2B1492F}" destId="{88B5FAC7-865D-4EF5-BBD8-139360EC2714}" srcOrd="4" destOrd="0" presId="urn:microsoft.com/office/officeart/2018/5/layout/IconCircleLabelList"/>
    <dgm:cxn modelId="{91099E43-A023-4E53-83D8-5E7FF33F3328}" type="presParOf" srcId="{88B5FAC7-865D-4EF5-BBD8-139360EC2714}" destId="{5ECC42C2-CE65-46D1-8FB4-D7233550144F}" srcOrd="0" destOrd="0" presId="urn:microsoft.com/office/officeart/2018/5/layout/IconCircleLabelList"/>
    <dgm:cxn modelId="{0379C8B7-6E29-4EF5-9231-5C65367E1803}" type="presParOf" srcId="{88B5FAC7-865D-4EF5-BBD8-139360EC2714}" destId="{81C81323-6765-4379-A300-961DD54090B4}" srcOrd="1" destOrd="0" presId="urn:microsoft.com/office/officeart/2018/5/layout/IconCircleLabelList"/>
    <dgm:cxn modelId="{CF88761B-68BC-4260-AEAA-0011746C8A1D}" type="presParOf" srcId="{88B5FAC7-865D-4EF5-BBD8-139360EC2714}" destId="{D7BBA65D-E407-4792-8BE5-CBAF2ABD8990}" srcOrd="2" destOrd="0" presId="urn:microsoft.com/office/officeart/2018/5/layout/IconCircleLabelList"/>
    <dgm:cxn modelId="{0C42C9DA-85EB-42A5-AA65-96D68D89F15F}" type="presParOf" srcId="{88B5FAC7-865D-4EF5-BBD8-139360EC2714}" destId="{DD3C0B68-2415-4960-8C3F-999DF322D6C3}" srcOrd="3" destOrd="0" presId="urn:microsoft.com/office/officeart/2018/5/layout/IconCircleLabelList"/>
    <dgm:cxn modelId="{866017CB-E169-4046-B6CC-6085DE459328}" type="presParOf" srcId="{85122599-FA11-4EDA-A5FC-892BB2B1492F}" destId="{AFCBD192-4CBF-41CC-80F0-C7326DA2A9AF}" srcOrd="5" destOrd="0" presId="urn:microsoft.com/office/officeart/2018/5/layout/IconCircleLabelList"/>
    <dgm:cxn modelId="{E3106556-4EEC-4468-8BE8-D2A87FAD6D03}" type="presParOf" srcId="{85122599-FA11-4EDA-A5FC-892BB2B1492F}" destId="{E453997E-D43C-4896-8A29-968A0BF84A27}" srcOrd="6" destOrd="0" presId="urn:microsoft.com/office/officeart/2018/5/layout/IconCircleLabelList"/>
    <dgm:cxn modelId="{0430C522-63A0-44DE-AE33-06E4347BDA30}" type="presParOf" srcId="{E453997E-D43C-4896-8A29-968A0BF84A27}" destId="{BB5B902E-0702-434B-9C84-339269CD16D1}" srcOrd="0" destOrd="0" presId="urn:microsoft.com/office/officeart/2018/5/layout/IconCircleLabelList"/>
    <dgm:cxn modelId="{A46BAD22-08AE-4019-97CC-240476668208}" type="presParOf" srcId="{E453997E-D43C-4896-8A29-968A0BF84A27}" destId="{BCEB35E8-2EA7-43BD-A378-0136215DA56E}" srcOrd="1" destOrd="0" presId="urn:microsoft.com/office/officeart/2018/5/layout/IconCircleLabelList"/>
    <dgm:cxn modelId="{2A7C9D8B-A6B1-413D-9E57-3F61EEFAC3B2}" type="presParOf" srcId="{E453997E-D43C-4896-8A29-968A0BF84A27}" destId="{026C4D94-790B-4132-AA26-0D07FD70657E}" srcOrd="2" destOrd="0" presId="urn:microsoft.com/office/officeart/2018/5/layout/IconCircleLabelList"/>
    <dgm:cxn modelId="{DCCC054E-337D-494E-B25F-C5C681217AC9}" type="presParOf" srcId="{E453997E-D43C-4896-8A29-968A0BF84A27}" destId="{A9B1B7B6-8DBB-499D-BDEB-C513016A749D}" srcOrd="3" destOrd="0" presId="urn:microsoft.com/office/officeart/2018/5/layout/IconCircleLabelList"/>
    <dgm:cxn modelId="{6B5950B2-C93D-49C8-90F9-BFA2FD95C407}" type="presParOf" srcId="{85122599-FA11-4EDA-A5FC-892BB2B1492F}" destId="{F6281207-8FD8-45B0-9AFC-F97362C7D743}" srcOrd="7" destOrd="0" presId="urn:microsoft.com/office/officeart/2018/5/layout/IconCircleLabelList"/>
    <dgm:cxn modelId="{B357F7FB-BD10-440D-891D-5A2422D2817B}" type="presParOf" srcId="{85122599-FA11-4EDA-A5FC-892BB2B1492F}" destId="{6099DCAF-026C-485F-84E7-D023FF635A26}" srcOrd="8" destOrd="0" presId="urn:microsoft.com/office/officeart/2018/5/layout/IconCircleLabelList"/>
    <dgm:cxn modelId="{007A073F-ADC9-4098-95DC-8461734BBF36}" type="presParOf" srcId="{6099DCAF-026C-485F-84E7-D023FF635A26}" destId="{15A12C75-CA91-4565-A91B-9C04FF610321}" srcOrd="0" destOrd="0" presId="urn:microsoft.com/office/officeart/2018/5/layout/IconCircleLabelList"/>
    <dgm:cxn modelId="{E8D83FE8-5BEC-4B32-9872-86190F5B761E}" type="presParOf" srcId="{6099DCAF-026C-485F-84E7-D023FF635A26}" destId="{30621B02-9462-4B43-A3BA-90F8067136E6}" srcOrd="1" destOrd="0" presId="urn:microsoft.com/office/officeart/2018/5/layout/IconCircleLabelList"/>
    <dgm:cxn modelId="{4B2C98FC-1C25-49A1-A9CB-35DB75AC49E5}" type="presParOf" srcId="{6099DCAF-026C-485F-84E7-D023FF635A26}" destId="{98CFAC12-BFA6-4D88-9B76-93610F9AE66F}" srcOrd="2" destOrd="0" presId="urn:microsoft.com/office/officeart/2018/5/layout/IconCircleLabelList"/>
    <dgm:cxn modelId="{814BE209-A67F-4353-BF16-1A108BA11C9C}" type="presParOf" srcId="{6099DCAF-026C-485F-84E7-D023FF635A26}" destId="{11C61396-1F0F-4CE3-8382-ED4FD04EEED1}" srcOrd="3" destOrd="0" presId="urn:microsoft.com/office/officeart/2018/5/layout/IconCircleLabelList"/>
    <dgm:cxn modelId="{EEA45742-0D6B-43D4-A501-4D39F88C94A3}" type="presParOf" srcId="{85122599-FA11-4EDA-A5FC-892BB2B1492F}" destId="{05FE482D-4C9A-4F5E-937D-875D1ED00DB3}" srcOrd="9" destOrd="0" presId="urn:microsoft.com/office/officeart/2018/5/layout/IconCircleLabelList"/>
    <dgm:cxn modelId="{F21B0007-3277-472F-ADE0-99B2CF311451}" type="presParOf" srcId="{85122599-FA11-4EDA-A5FC-892BB2B1492F}" destId="{2FA66580-659E-4A1E-AAD8-208A7667FF6D}" srcOrd="10" destOrd="0" presId="urn:microsoft.com/office/officeart/2018/5/layout/IconCircleLabelList"/>
    <dgm:cxn modelId="{2BCD7B95-4090-41FF-87BA-0EEB6CCAA566}" type="presParOf" srcId="{2FA66580-659E-4A1E-AAD8-208A7667FF6D}" destId="{9F70A61F-C8D7-4988-9A19-AE857D710C2C}" srcOrd="0" destOrd="0" presId="urn:microsoft.com/office/officeart/2018/5/layout/IconCircleLabelList"/>
    <dgm:cxn modelId="{9C946E31-0DE1-4B51-B544-ADB41051AD33}" type="presParOf" srcId="{2FA66580-659E-4A1E-AAD8-208A7667FF6D}" destId="{F1F6D8CD-FCA6-4E01-A92F-C22FDCDC17AF}" srcOrd="1" destOrd="0" presId="urn:microsoft.com/office/officeart/2018/5/layout/IconCircleLabelList"/>
    <dgm:cxn modelId="{E12E3B0F-1C17-4C2A-8A6E-B75EF142E6DA}" type="presParOf" srcId="{2FA66580-659E-4A1E-AAD8-208A7667FF6D}" destId="{BF09F0F6-4C62-46FE-AB14-66BEBC423DBE}" srcOrd="2" destOrd="0" presId="urn:microsoft.com/office/officeart/2018/5/layout/IconCircleLabelList"/>
    <dgm:cxn modelId="{029E82BB-C0DE-4BF4-AD01-F616CC1DD55F}" type="presParOf" srcId="{2FA66580-659E-4A1E-AAD8-208A7667FF6D}" destId="{8DF05191-F049-47A9-8498-0838A5BBFE7B}" srcOrd="3" destOrd="0" presId="urn:microsoft.com/office/officeart/2018/5/layout/IconCircleLabelList"/>
    <dgm:cxn modelId="{F497BDFE-B732-4989-BB56-4E8FF482283C}" type="presParOf" srcId="{85122599-FA11-4EDA-A5FC-892BB2B1492F}" destId="{94ABA9D3-0FD6-4628-B033-E4579F4168F0}" srcOrd="11" destOrd="0" presId="urn:microsoft.com/office/officeart/2018/5/layout/IconCircleLabelList"/>
    <dgm:cxn modelId="{AD706F51-AC67-4A40-B290-34D35FC508CC}" type="presParOf" srcId="{85122599-FA11-4EDA-A5FC-892BB2B1492F}" destId="{54372B8B-4A2F-4999-96A4-3ECAA383EEEF}" srcOrd="12" destOrd="0" presId="urn:microsoft.com/office/officeart/2018/5/layout/IconCircleLabelList"/>
    <dgm:cxn modelId="{21669FD0-8B9A-45F7-8A1D-48BE540949B0}" type="presParOf" srcId="{54372B8B-4A2F-4999-96A4-3ECAA383EEEF}" destId="{676DBBBA-43E0-420C-9FA2-F44DCAC8278B}" srcOrd="0" destOrd="0" presId="urn:microsoft.com/office/officeart/2018/5/layout/IconCircleLabelList"/>
    <dgm:cxn modelId="{61715DA5-A264-4681-83B6-4A1AAA72E910}" type="presParOf" srcId="{54372B8B-4A2F-4999-96A4-3ECAA383EEEF}" destId="{C25E8005-C24D-4E8A-ABA3-0C13E05BB9ED}" srcOrd="1" destOrd="0" presId="urn:microsoft.com/office/officeart/2018/5/layout/IconCircleLabelList"/>
    <dgm:cxn modelId="{FAA56E88-8714-4CCB-A225-972CB0D65E5F}" type="presParOf" srcId="{54372B8B-4A2F-4999-96A4-3ECAA383EEEF}" destId="{13703DDB-51B0-4E01-A48F-6DF55BBA27DA}" srcOrd="2" destOrd="0" presId="urn:microsoft.com/office/officeart/2018/5/layout/IconCircleLabelList"/>
    <dgm:cxn modelId="{29D0C5F4-49A2-4049-85B8-0FFB35F4F751}" type="presParOf" srcId="{54372B8B-4A2F-4999-96A4-3ECAA383EEEF}" destId="{E0104CA3-3D9E-4611-B852-9EE7B7076D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4848C2-C13A-40E3-8AA8-6F48C4D4BED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B4A67D6-2181-4E8A-B65C-A52D20AFEA62}">
      <dgm:prSet/>
      <dgm:spPr/>
      <dgm:t>
        <a:bodyPr/>
        <a:lstStyle/>
        <a:p>
          <a:r>
            <a:rPr lang="en-US" b="1" dirty="0"/>
            <a:t>9</a:t>
          </a:r>
        </a:p>
        <a:p>
          <a:r>
            <a:rPr lang="en-US" dirty="0"/>
            <a:t>peer-reviewed tools </a:t>
          </a:r>
        </a:p>
      </dgm:t>
    </dgm:pt>
    <dgm:pt modelId="{14867CEF-8FCC-4DFD-B2B4-38F765A3EAE2}" type="parTrans" cxnId="{A94445A0-7080-4B65-87EE-8D3A9F3009C5}">
      <dgm:prSet/>
      <dgm:spPr/>
      <dgm:t>
        <a:bodyPr/>
        <a:lstStyle/>
        <a:p>
          <a:endParaRPr lang="en-US"/>
        </a:p>
      </dgm:t>
    </dgm:pt>
    <dgm:pt modelId="{E6634B80-8DAC-4D24-9172-B3F32E9BC08D}" type="sibTrans" cxnId="{A94445A0-7080-4B65-87EE-8D3A9F3009C5}">
      <dgm:prSet/>
      <dgm:spPr/>
      <dgm:t>
        <a:bodyPr/>
        <a:lstStyle/>
        <a:p>
          <a:endParaRPr lang="en-US"/>
        </a:p>
      </dgm:t>
    </dgm:pt>
    <dgm:pt modelId="{E6A139A9-0430-41B4-80B0-CBCB7CCCF69E}">
      <dgm:prSet/>
      <dgm:spPr/>
      <dgm:t>
        <a:bodyPr/>
        <a:lstStyle/>
        <a:p>
          <a:r>
            <a:rPr lang="en-US" b="1" dirty="0"/>
            <a:t>5</a:t>
          </a:r>
        </a:p>
        <a:p>
          <a:r>
            <a:rPr lang="en-US" dirty="0"/>
            <a:t>testing methods taxonomy</a:t>
          </a:r>
        </a:p>
      </dgm:t>
    </dgm:pt>
    <dgm:pt modelId="{C3E8A3DE-442F-44CC-BBCD-AF7E3DDBBACD}" type="parTrans" cxnId="{FB808D30-7527-43DB-ACC3-3EB6287960F4}">
      <dgm:prSet/>
      <dgm:spPr/>
      <dgm:t>
        <a:bodyPr/>
        <a:lstStyle/>
        <a:p>
          <a:endParaRPr lang="en-US"/>
        </a:p>
      </dgm:t>
    </dgm:pt>
    <dgm:pt modelId="{9FC2BC34-7133-4C6C-9898-CEDA5D5D012A}" type="sibTrans" cxnId="{FB808D30-7527-43DB-ACC3-3EB6287960F4}">
      <dgm:prSet/>
      <dgm:spPr/>
      <dgm:t>
        <a:bodyPr/>
        <a:lstStyle/>
        <a:p>
          <a:endParaRPr lang="en-US"/>
        </a:p>
      </dgm:t>
    </dgm:pt>
    <dgm:pt modelId="{B32B15A1-2684-4FF5-9F40-C1354BD4D3D9}">
      <dgm:prSet/>
      <dgm:spPr/>
      <dgm:t>
        <a:bodyPr/>
        <a:lstStyle/>
        <a:p>
          <a:r>
            <a:rPr lang="en-US" b="1" dirty="0"/>
            <a:t>8</a:t>
          </a:r>
        </a:p>
        <a:p>
          <a:r>
            <a:rPr lang="en-US" dirty="0"/>
            <a:t>comparison dimensions</a:t>
          </a:r>
        </a:p>
      </dgm:t>
    </dgm:pt>
    <dgm:pt modelId="{61CE6422-FCEF-4C5F-BD4B-61BABD506F3A}" type="parTrans" cxnId="{650EEE05-CBDA-4FC0-9CA7-5E7645C4C336}">
      <dgm:prSet/>
      <dgm:spPr/>
      <dgm:t>
        <a:bodyPr/>
        <a:lstStyle/>
        <a:p>
          <a:endParaRPr lang="en-US"/>
        </a:p>
      </dgm:t>
    </dgm:pt>
    <dgm:pt modelId="{AB4F4130-B588-4BDF-B6F2-CA4DF68F86DE}" type="sibTrans" cxnId="{650EEE05-CBDA-4FC0-9CA7-5E7645C4C336}">
      <dgm:prSet/>
      <dgm:spPr/>
      <dgm:t>
        <a:bodyPr/>
        <a:lstStyle/>
        <a:p>
          <a:endParaRPr lang="en-US"/>
        </a:p>
      </dgm:t>
    </dgm:pt>
    <dgm:pt modelId="{AC05D04A-7B5E-428C-AB60-E6FF251A1378}" type="pres">
      <dgm:prSet presAssocID="{4A4848C2-C13A-40E3-8AA8-6F48C4D4BED9}" presName="hierChild1" presStyleCnt="0">
        <dgm:presLayoutVars>
          <dgm:chPref val="1"/>
          <dgm:dir/>
          <dgm:animOne val="branch"/>
          <dgm:animLvl val="lvl"/>
          <dgm:resizeHandles/>
        </dgm:presLayoutVars>
      </dgm:prSet>
      <dgm:spPr/>
    </dgm:pt>
    <dgm:pt modelId="{B6A14ABE-7DF2-4825-B631-D141EA7CC199}" type="pres">
      <dgm:prSet presAssocID="{4B4A67D6-2181-4E8A-B65C-A52D20AFEA62}" presName="hierRoot1" presStyleCnt="0"/>
      <dgm:spPr/>
    </dgm:pt>
    <dgm:pt modelId="{903B76DD-1282-496E-822C-3C5A8566B121}" type="pres">
      <dgm:prSet presAssocID="{4B4A67D6-2181-4E8A-B65C-A52D20AFEA62}" presName="composite" presStyleCnt="0"/>
      <dgm:spPr/>
    </dgm:pt>
    <dgm:pt modelId="{168BF77E-DCB4-4FB2-BA08-41D8D5329E53}" type="pres">
      <dgm:prSet presAssocID="{4B4A67D6-2181-4E8A-B65C-A52D20AFEA62}" presName="background" presStyleLbl="node0" presStyleIdx="0" presStyleCnt="3"/>
      <dgm:spPr/>
    </dgm:pt>
    <dgm:pt modelId="{6530C505-0F22-4F90-9224-7A93E3522A74}" type="pres">
      <dgm:prSet presAssocID="{4B4A67D6-2181-4E8A-B65C-A52D20AFEA62}" presName="text" presStyleLbl="fgAcc0" presStyleIdx="0" presStyleCnt="3">
        <dgm:presLayoutVars>
          <dgm:chPref val="3"/>
        </dgm:presLayoutVars>
      </dgm:prSet>
      <dgm:spPr/>
    </dgm:pt>
    <dgm:pt modelId="{BFE1654D-19D5-48DE-A545-5690E8CBBB4E}" type="pres">
      <dgm:prSet presAssocID="{4B4A67D6-2181-4E8A-B65C-A52D20AFEA62}" presName="hierChild2" presStyleCnt="0"/>
      <dgm:spPr/>
    </dgm:pt>
    <dgm:pt modelId="{A3309FB7-8EC6-4F13-9E7D-0CC07BD8D352}" type="pres">
      <dgm:prSet presAssocID="{E6A139A9-0430-41B4-80B0-CBCB7CCCF69E}" presName="hierRoot1" presStyleCnt="0"/>
      <dgm:spPr/>
    </dgm:pt>
    <dgm:pt modelId="{D90E9B18-81F8-43F4-8729-40F26F293ABB}" type="pres">
      <dgm:prSet presAssocID="{E6A139A9-0430-41B4-80B0-CBCB7CCCF69E}" presName="composite" presStyleCnt="0"/>
      <dgm:spPr/>
    </dgm:pt>
    <dgm:pt modelId="{2E59FD34-6F4F-4917-9FD0-B88AF36BE4FE}" type="pres">
      <dgm:prSet presAssocID="{E6A139A9-0430-41B4-80B0-CBCB7CCCF69E}" presName="background" presStyleLbl="node0" presStyleIdx="1" presStyleCnt="3"/>
      <dgm:spPr/>
    </dgm:pt>
    <dgm:pt modelId="{A637F310-B42F-4226-9EA9-0E24C69A960A}" type="pres">
      <dgm:prSet presAssocID="{E6A139A9-0430-41B4-80B0-CBCB7CCCF69E}" presName="text" presStyleLbl="fgAcc0" presStyleIdx="1" presStyleCnt="3">
        <dgm:presLayoutVars>
          <dgm:chPref val="3"/>
        </dgm:presLayoutVars>
      </dgm:prSet>
      <dgm:spPr/>
    </dgm:pt>
    <dgm:pt modelId="{1EBCFB68-7BD8-4E77-A395-0D12018359BD}" type="pres">
      <dgm:prSet presAssocID="{E6A139A9-0430-41B4-80B0-CBCB7CCCF69E}" presName="hierChild2" presStyleCnt="0"/>
      <dgm:spPr/>
    </dgm:pt>
    <dgm:pt modelId="{209B08E4-FB40-471B-A4E8-32F268BC274D}" type="pres">
      <dgm:prSet presAssocID="{B32B15A1-2684-4FF5-9F40-C1354BD4D3D9}" presName="hierRoot1" presStyleCnt="0"/>
      <dgm:spPr/>
    </dgm:pt>
    <dgm:pt modelId="{381978C1-1A5E-4D57-A6D2-744AE5C1A04E}" type="pres">
      <dgm:prSet presAssocID="{B32B15A1-2684-4FF5-9F40-C1354BD4D3D9}" presName="composite" presStyleCnt="0"/>
      <dgm:spPr/>
    </dgm:pt>
    <dgm:pt modelId="{4EA11452-64D3-4E89-877A-7BD3FDF1C2D6}" type="pres">
      <dgm:prSet presAssocID="{B32B15A1-2684-4FF5-9F40-C1354BD4D3D9}" presName="background" presStyleLbl="node0" presStyleIdx="2" presStyleCnt="3"/>
      <dgm:spPr/>
    </dgm:pt>
    <dgm:pt modelId="{D981F413-AA89-4A6D-BEE5-D23325FEF304}" type="pres">
      <dgm:prSet presAssocID="{B32B15A1-2684-4FF5-9F40-C1354BD4D3D9}" presName="text" presStyleLbl="fgAcc0" presStyleIdx="2" presStyleCnt="3">
        <dgm:presLayoutVars>
          <dgm:chPref val="3"/>
        </dgm:presLayoutVars>
      </dgm:prSet>
      <dgm:spPr/>
    </dgm:pt>
    <dgm:pt modelId="{4746B93B-B19B-4638-8E7E-ADEDA501A5A4}" type="pres">
      <dgm:prSet presAssocID="{B32B15A1-2684-4FF5-9F40-C1354BD4D3D9}" presName="hierChild2" presStyleCnt="0"/>
      <dgm:spPr/>
    </dgm:pt>
  </dgm:ptLst>
  <dgm:cxnLst>
    <dgm:cxn modelId="{650EEE05-CBDA-4FC0-9CA7-5E7645C4C336}" srcId="{4A4848C2-C13A-40E3-8AA8-6F48C4D4BED9}" destId="{B32B15A1-2684-4FF5-9F40-C1354BD4D3D9}" srcOrd="2" destOrd="0" parTransId="{61CE6422-FCEF-4C5F-BD4B-61BABD506F3A}" sibTransId="{AB4F4130-B588-4BDF-B6F2-CA4DF68F86DE}"/>
    <dgm:cxn modelId="{F370932E-CDC4-4734-B6D6-3B3DE0C19A64}" type="presOf" srcId="{E6A139A9-0430-41B4-80B0-CBCB7CCCF69E}" destId="{A637F310-B42F-4226-9EA9-0E24C69A960A}" srcOrd="0" destOrd="0" presId="urn:microsoft.com/office/officeart/2005/8/layout/hierarchy1"/>
    <dgm:cxn modelId="{FB808D30-7527-43DB-ACC3-3EB6287960F4}" srcId="{4A4848C2-C13A-40E3-8AA8-6F48C4D4BED9}" destId="{E6A139A9-0430-41B4-80B0-CBCB7CCCF69E}" srcOrd="1" destOrd="0" parTransId="{C3E8A3DE-442F-44CC-BBCD-AF7E3DDBBACD}" sibTransId="{9FC2BC34-7133-4C6C-9898-CEDA5D5D012A}"/>
    <dgm:cxn modelId="{50482E4F-5B40-4ADA-9582-8A14DB39B54A}" type="presOf" srcId="{4A4848C2-C13A-40E3-8AA8-6F48C4D4BED9}" destId="{AC05D04A-7B5E-428C-AB60-E6FF251A1378}" srcOrd="0" destOrd="0" presId="urn:microsoft.com/office/officeart/2005/8/layout/hierarchy1"/>
    <dgm:cxn modelId="{A94445A0-7080-4B65-87EE-8D3A9F3009C5}" srcId="{4A4848C2-C13A-40E3-8AA8-6F48C4D4BED9}" destId="{4B4A67D6-2181-4E8A-B65C-A52D20AFEA62}" srcOrd="0" destOrd="0" parTransId="{14867CEF-8FCC-4DFD-B2B4-38F765A3EAE2}" sibTransId="{E6634B80-8DAC-4D24-9172-B3F32E9BC08D}"/>
    <dgm:cxn modelId="{4AEF00D0-E25C-4277-B3AF-6CBF2919F233}" type="presOf" srcId="{4B4A67D6-2181-4E8A-B65C-A52D20AFEA62}" destId="{6530C505-0F22-4F90-9224-7A93E3522A74}" srcOrd="0" destOrd="0" presId="urn:microsoft.com/office/officeart/2005/8/layout/hierarchy1"/>
    <dgm:cxn modelId="{07213EDC-BDDB-40EF-9C5E-549FD88F9EC0}" type="presOf" srcId="{B32B15A1-2684-4FF5-9F40-C1354BD4D3D9}" destId="{D981F413-AA89-4A6D-BEE5-D23325FEF304}" srcOrd="0" destOrd="0" presId="urn:microsoft.com/office/officeart/2005/8/layout/hierarchy1"/>
    <dgm:cxn modelId="{163302B9-435A-4796-B05A-60D923D59284}" type="presParOf" srcId="{AC05D04A-7B5E-428C-AB60-E6FF251A1378}" destId="{B6A14ABE-7DF2-4825-B631-D141EA7CC199}" srcOrd="0" destOrd="0" presId="urn:microsoft.com/office/officeart/2005/8/layout/hierarchy1"/>
    <dgm:cxn modelId="{78B45D6C-7D20-4B51-A1E8-2A0E07DFB07C}" type="presParOf" srcId="{B6A14ABE-7DF2-4825-B631-D141EA7CC199}" destId="{903B76DD-1282-496E-822C-3C5A8566B121}" srcOrd="0" destOrd="0" presId="urn:microsoft.com/office/officeart/2005/8/layout/hierarchy1"/>
    <dgm:cxn modelId="{87A7306F-8EE9-4095-A2F9-81FBFDC519AD}" type="presParOf" srcId="{903B76DD-1282-496E-822C-3C5A8566B121}" destId="{168BF77E-DCB4-4FB2-BA08-41D8D5329E53}" srcOrd="0" destOrd="0" presId="urn:microsoft.com/office/officeart/2005/8/layout/hierarchy1"/>
    <dgm:cxn modelId="{3A8AB34E-0C09-4F1B-AFA7-D88FB57D7324}" type="presParOf" srcId="{903B76DD-1282-496E-822C-3C5A8566B121}" destId="{6530C505-0F22-4F90-9224-7A93E3522A74}" srcOrd="1" destOrd="0" presId="urn:microsoft.com/office/officeart/2005/8/layout/hierarchy1"/>
    <dgm:cxn modelId="{2FCBF024-1524-4CB7-A14E-DD15EAFF05B3}" type="presParOf" srcId="{B6A14ABE-7DF2-4825-B631-D141EA7CC199}" destId="{BFE1654D-19D5-48DE-A545-5690E8CBBB4E}" srcOrd="1" destOrd="0" presId="urn:microsoft.com/office/officeart/2005/8/layout/hierarchy1"/>
    <dgm:cxn modelId="{EE03F36C-E640-42C4-8609-1CBF8B016CEE}" type="presParOf" srcId="{AC05D04A-7B5E-428C-AB60-E6FF251A1378}" destId="{A3309FB7-8EC6-4F13-9E7D-0CC07BD8D352}" srcOrd="1" destOrd="0" presId="urn:microsoft.com/office/officeart/2005/8/layout/hierarchy1"/>
    <dgm:cxn modelId="{A4B761B8-8145-4E58-B665-A7A2298786BB}" type="presParOf" srcId="{A3309FB7-8EC6-4F13-9E7D-0CC07BD8D352}" destId="{D90E9B18-81F8-43F4-8729-40F26F293ABB}" srcOrd="0" destOrd="0" presId="urn:microsoft.com/office/officeart/2005/8/layout/hierarchy1"/>
    <dgm:cxn modelId="{D78102B2-84A7-43F5-99E3-5736A3278106}" type="presParOf" srcId="{D90E9B18-81F8-43F4-8729-40F26F293ABB}" destId="{2E59FD34-6F4F-4917-9FD0-B88AF36BE4FE}" srcOrd="0" destOrd="0" presId="urn:microsoft.com/office/officeart/2005/8/layout/hierarchy1"/>
    <dgm:cxn modelId="{EB204207-77FF-4DCB-ADB0-CCBBA24C7E47}" type="presParOf" srcId="{D90E9B18-81F8-43F4-8729-40F26F293ABB}" destId="{A637F310-B42F-4226-9EA9-0E24C69A960A}" srcOrd="1" destOrd="0" presId="urn:microsoft.com/office/officeart/2005/8/layout/hierarchy1"/>
    <dgm:cxn modelId="{4C72C6D2-93C4-4C9E-8C06-90566E50B125}" type="presParOf" srcId="{A3309FB7-8EC6-4F13-9E7D-0CC07BD8D352}" destId="{1EBCFB68-7BD8-4E77-A395-0D12018359BD}" srcOrd="1" destOrd="0" presId="urn:microsoft.com/office/officeart/2005/8/layout/hierarchy1"/>
    <dgm:cxn modelId="{676E5E8B-C613-42E7-B9FD-080C2535987B}" type="presParOf" srcId="{AC05D04A-7B5E-428C-AB60-E6FF251A1378}" destId="{209B08E4-FB40-471B-A4E8-32F268BC274D}" srcOrd="2" destOrd="0" presId="urn:microsoft.com/office/officeart/2005/8/layout/hierarchy1"/>
    <dgm:cxn modelId="{FE853B71-A8D0-4906-A50A-24AB1241F8AC}" type="presParOf" srcId="{209B08E4-FB40-471B-A4E8-32F268BC274D}" destId="{381978C1-1A5E-4D57-A6D2-744AE5C1A04E}" srcOrd="0" destOrd="0" presId="urn:microsoft.com/office/officeart/2005/8/layout/hierarchy1"/>
    <dgm:cxn modelId="{137D35BD-A1BB-4083-B59F-472FB8C41D73}" type="presParOf" srcId="{381978C1-1A5E-4D57-A6D2-744AE5C1A04E}" destId="{4EA11452-64D3-4E89-877A-7BD3FDF1C2D6}" srcOrd="0" destOrd="0" presId="urn:microsoft.com/office/officeart/2005/8/layout/hierarchy1"/>
    <dgm:cxn modelId="{4A880CF3-AED8-410D-8E1A-9E7ED4F7331E}" type="presParOf" srcId="{381978C1-1A5E-4D57-A6D2-744AE5C1A04E}" destId="{D981F413-AA89-4A6D-BEE5-D23325FEF304}" srcOrd="1" destOrd="0" presId="urn:microsoft.com/office/officeart/2005/8/layout/hierarchy1"/>
    <dgm:cxn modelId="{3A91CD17-1FB0-4B4A-833F-6B815A0DD596}" type="presParOf" srcId="{209B08E4-FB40-471B-A4E8-32F268BC274D}" destId="{4746B93B-B19B-4638-8E7E-ADEDA501A5A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07F52E-8BEA-47C3-8E08-020BF8759C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49A1F17-5F0F-4AEC-839C-D266CB2DE792}">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dirty="0" err="1">
              <a:solidFill>
                <a:schemeClr val="tx1"/>
              </a:solidFill>
            </a:rPr>
            <a:t>TruthfulQA</a:t>
          </a:r>
          <a:endParaRPr lang="en-US" dirty="0">
            <a:solidFill>
              <a:schemeClr val="tx1"/>
            </a:solidFill>
          </a:endParaRPr>
        </a:p>
      </dgm:t>
    </dgm:pt>
    <dgm:pt modelId="{CBD62234-0466-4891-990F-A4AF9BA5D500}" type="parTrans" cxnId="{9FDE37C5-50E0-4192-9981-EA04FCACC7FC}">
      <dgm:prSet/>
      <dgm:spPr/>
      <dgm:t>
        <a:bodyPr/>
        <a:lstStyle/>
        <a:p>
          <a:endParaRPr lang="en-US"/>
        </a:p>
      </dgm:t>
    </dgm:pt>
    <dgm:pt modelId="{4EEA47CC-E15B-47CF-B6BA-5CD9C4FE5549}" type="sibTrans" cxnId="{9FDE37C5-50E0-4192-9981-EA04FCACC7FC}">
      <dgm:prSet/>
      <dgm:spPr/>
      <dgm:t>
        <a:bodyPr/>
        <a:lstStyle/>
        <a:p>
          <a:endParaRPr lang="en-US"/>
        </a:p>
      </dgm:t>
    </dgm:pt>
    <dgm:pt modelId="{AA210BC0-9551-4593-AE38-95CF7C035D8F}">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ChatEval</a:t>
          </a:r>
          <a:endParaRPr lang="en-US">
            <a:solidFill>
              <a:schemeClr val="tx1"/>
            </a:solidFill>
          </a:endParaRPr>
        </a:p>
      </dgm:t>
    </dgm:pt>
    <dgm:pt modelId="{FD336F9A-EE06-4DD4-A968-92C8772CCE70}" type="parTrans" cxnId="{703DBF6D-40B6-4181-B0F5-1F6EC4BC8F93}">
      <dgm:prSet/>
      <dgm:spPr/>
      <dgm:t>
        <a:bodyPr/>
        <a:lstStyle/>
        <a:p>
          <a:endParaRPr lang="en-US"/>
        </a:p>
      </dgm:t>
    </dgm:pt>
    <dgm:pt modelId="{D1E6B95A-040C-4C9E-85C3-9AB70C37A099}" type="sibTrans" cxnId="{703DBF6D-40B6-4181-B0F5-1F6EC4BC8F93}">
      <dgm:prSet/>
      <dgm:spPr/>
      <dgm:t>
        <a:bodyPr/>
        <a:lstStyle/>
        <a:p>
          <a:endParaRPr lang="en-US"/>
        </a:p>
      </dgm:t>
    </dgm:pt>
    <dgm:pt modelId="{A3A5EE4A-943F-4C4A-9234-392507F01CDC}">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MutaBot</a:t>
          </a:r>
          <a:endParaRPr lang="en-US">
            <a:solidFill>
              <a:schemeClr val="tx1"/>
            </a:solidFill>
          </a:endParaRPr>
        </a:p>
      </dgm:t>
    </dgm:pt>
    <dgm:pt modelId="{4EB6AFDC-8538-4D82-87DC-E8573A5495FF}" type="parTrans" cxnId="{23C551BA-B2DC-49B2-96C2-606A35F27165}">
      <dgm:prSet/>
      <dgm:spPr/>
      <dgm:t>
        <a:bodyPr/>
        <a:lstStyle/>
        <a:p>
          <a:endParaRPr lang="en-US"/>
        </a:p>
      </dgm:t>
    </dgm:pt>
    <dgm:pt modelId="{BB0B6435-B02F-4B61-98A8-F3F0BA620215}" type="sibTrans" cxnId="{23C551BA-B2DC-49B2-96C2-606A35F27165}">
      <dgm:prSet/>
      <dgm:spPr/>
      <dgm:t>
        <a:bodyPr/>
        <a:lstStyle/>
        <a:p>
          <a:endParaRPr lang="en-US"/>
        </a:p>
      </dgm:t>
    </dgm:pt>
    <dgm:pt modelId="{17D8A092-A2B3-4ED7-AB26-F53A38C39A9E}">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dirty="0">
              <a:solidFill>
                <a:schemeClr val="tx1"/>
              </a:solidFill>
            </a:rPr>
            <a:t>FACT-GPT</a:t>
          </a:r>
          <a:endParaRPr lang="en-US" dirty="0">
            <a:solidFill>
              <a:schemeClr val="tx1"/>
            </a:solidFill>
          </a:endParaRPr>
        </a:p>
      </dgm:t>
    </dgm:pt>
    <dgm:pt modelId="{DE75B16D-A307-4A32-BEA2-8C36C5FF599E}" type="parTrans" cxnId="{B50CE624-8037-4557-B73A-F8398E9C2643}">
      <dgm:prSet/>
      <dgm:spPr/>
      <dgm:t>
        <a:bodyPr/>
        <a:lstStyle/>
        <a:p>
          <a:endParaRPr lang="en-US"/>
        </a:p>
      </dgm:t>
    </dgm:pt>
    <dgm:pt modelId="{E46499D3-E295-438C-9CE9-2B52006FCA3A}" type="sibTrans" cxnId="{B50CE624-8037-4557-B73A-F8398E9C2643}">
      <dgm:prSet/>
      <dgm:spPr/>
      <dgm:t>
        <a:bodyPr/>
        <a:lstStyle/>
        <a:p>
          <a:endParaRPr lang="en-US"/>
        </a:p>
      </dgm:t>
    </dgm:pt>
    <dgm:pt modelId="{043AFEDA-DAAA-4BDB-B9D2-5515D4B47B98}">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ChatClimate</a:t>
          </a:r>
          <a:endParaRPr lang="en-US">
            <a:solidFill>
              <a:schemeClr val="tx1"/>
            </a:solidFill>
          </a:endParaRPr>
        </a:p>
      </dgm:t>
    </dgm:pt>
    <dgm:pt modelId="{E0C49A88-5B1B-4837-AE18-97B0CD0FA83A}" type="parTrans" cxnId="{4506D8A3-B334-4F13-A168-06CC9963836E}">
      <dgm:prSet/>
      <dgm:spPr/>
      <dgm:t>
        <a:bodyPr/>
        <a:lstStyle/>
        <a:p>
          <a:endParaRPr lang="en-US"/>
        </a:p>
      </dgm:t>
    </dgm:pt>
    <dgm:pt modelId="{91A7ED32-BE3D-4E20-951D-5E18DD8FC7C6}" type="sibTrans" cxnId="{4506D8A3-B334-4F13-A168-06CC9963836E}">
      <dgm:prSet/>
      <dgm:spPr/>
      <dgm:t>
        <a:bodyPr/>
        <a:lstStyle/>
        <a:p>
          <a:endParaRPr lang="en-US"/>
        </a:p>
      </dgm:t>
    </dgm:pt>
    <dgm:pt modelId="{212C2AE2-F8FE-4B3E-955F-648C697725B9}">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BoTest</a:t>
          </a:r>
          <a:endParaRPr lang="en-US">
            <a:solidFill>
              <a:schemeClr val="tx1"/>
            </a:solidFill>
          </a:endParaRPr>
        </a:p>
      </dgm:t>
    </dgm:pt>
    <dgm:pt modelId="{A95F299A-36F7-423C-8774-DCD9C547299A}" type="parTrans" cxnId="{3EF80573-13A7-43A9-B12A-F98C01BFEBBA}">
      <dgm:prSet/>
      <dgm:spPr/>
      <dgm:t>
        <a:bodyPr/>
        <a:lstStyle/>
        <a:p>
          <a:endParaRPr lang="en-US"/>
        </a:p>
      </dgm:t>
    </dgm:pt>
    <dgm:pt modelId="{ABDBD9D1-03B0-43B6-B56A-202A0F5F6C3F}" type="sibTrans" cxnId="{3EF80573-13A7-43A9-B12A-F98C01BFEBBA}">
      <dgm:prSet/>
      <dgm:spPr/>
      <dgm:t>
        <a:bodyPr/>
        <a:lstStyle/>
        <a:p>
          <a:endParaRPr lang="en-US"/>
        </a:p>
      </dgm:t>
    </dgm:pt>
    <dgm:pt modelId="{FB2D4467-64A9-49CD-86A2-FCFBB7AC714A}">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DialTest</a:t>
          </a:r>
          <a:endParaRPr lang="en-US">
            <a:solidFill>
              <a:schemeClr val="tx1"/>
            </a:solidFill>
          </a:endParaRPr>
        </a:p>
      </dgm:t>
    </dgm:pt>
    <dgm:pt modelId="{B6FCACE3-97F1-4222-A63C-C0E80A08D05B}" type="parTrans" cxnId="{68E3310A-9C76-4B70-ABA6-5C959E6F713A}">
      <dgm:prSet/>
      <dgm:spPr/>
      <dgm:t>
        <a:bodyPr/>
        <a:lstStyle/>
        <a:p>
          <a:endParaRPr lang="en-US"/>
        </a:p>
      </dgm:t>
    </dgm:pt>
    <dgm:pt modelId="{5D6FCEE3-4857-4DDE-8AD1-608492F7A0A0}" type="sibTrans" cxnId="{68E3310A-9C76-4B70-ABA6-5C959E6F713A}">
      <dgm:prSet/>
      <dgm:spPr/>
      <dgm:t>
        <a:bodyPr/>
        <a:lstStyle/>
        <a:p>
          <a:endParaRPr lang="en-US"/>
        </a:p>
      </dgm:t>
    </dgm:pt>
    <dgm:pt modelId="{94C722A4-957F-41E8-ABD5-6E4D3A4A027F}">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Bottester</a:t>
          </a:r>
          <a:endParaRPr lang="en-US">
            <a:solidFill>
              <a:schemeClr val="tx1"/>
            </a:solidFill>
          </a:endParaRPr>
        </a:p>
      </dgm:t>
    </dgm:pt>
    <dgm:pt modelId="{8E8E2EC3-2392-40D7-A4C5-DF5BB34CBA89}" type="parTrans" cxnId="{611EC2E9-1D33-41A2-9D42-489942A58CF5}">
      <dgm:prSet/>
      <dgm:spPr/>
      <dgm:t>
        <a:bodyPr/>
        <a:lstStyle/>
        <a:p>
          <a:endParaRPr lang="en-US"/>
        </a:p>
      </dgm:t>
    </dgm:pt>
    <dgm:pt modelId="{C323C5A8-CA4D-4E25-A3D6-73F96CD8492C}" type="sibTrans" cxnId="{611EC2E9-1D33-41A2-9D42-489942A58CF5}">
      <dgm:prSet/>
      <dgm:spPr/>
      <dgm:t>
        <a:bodyPr/>
        <a:lstStyle/>
        <a:p>
          <a:endParaRPr lang="en-US"/>
        </a:p>
      </dgm:t>
    </dgm:pt>
    <dgm:pt modelId="{C2E27890-851B-4344-960C-1766E5250381}">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OggyBug</a:t>
          </a:r>
          <a:endParaRPr lang="en-US">
            <a:solidFill>
              <a:schemeClr val="tx1"/>
            </a:solidFill>
          </a:endParaRPr>
        </a:p>
      </dgm:t>
    </dgm:pt>
    <dgm:pt modelId="{74BB9B2C-460F-4E3B-BECB-26B841DC7444}" type="parTrans" cxnId="{20450C91-382F-4E88-BBBC-0662A0A1E632}">
      <dgm:prSet/>
      <dgm:spPr/>
      <dgm:t>
        <a:bodyPr/>
        <a:lstStyle/>
        <a:p>
          <a:endParaRPr lang="en-US"/>
        </a:p>
      </dgm:t>
    </dgm:pt>
    <dgm:pt modelId="{EAEC222A-B9BD-40FD-B798-E09591335FE7}" type="sibTrans" cxnId="{20450C91-382F-4E88-BBBC-0662A0A1E632}">
      <dgm:prSet/>
      <dgm:spPr/>
      <dgm:t>
        <a:bodyPr/>
        <a:lstStyle/>
        <a:p>
          <a:endParaRPr lang="en-US"/>
        </a:p>
      </dgm:t>
    </dgm:pt>
    <dgm:pt modelId="{F484957F-0EC0-4E41-A800-0E3E91275C90}" type="pres">
      <dgm:prSet presAssocID="{5907F52E-8BEA-47C3-8E08-020BF8759C8E}" presName="diagram" presStyleCnt="0">
        <dgm:presLayoutVars>
          <dgm:dir/>
          <dgm:resizeHandles val="exact"/>
        </dgm:presLayoutVars>
      </dgm:prSet>
      <dgm:spPr/>
    </dgm:pt>
    <dgm:pt modelId="{12BE0EF1-CFB4-48A5-91CE-3AA92807D7A9}" type="pres">
      <dgm:prSet presAssocID="{C49A1F17-5F0F-4AEC-839C-D266CB2DE792}" presName="node" presStyleLbl="node1" presStyleIdx="0" presStyleCnt="9">
        <dgm:presLayoutVars>
          <dgm:bulletEnabled val="1"/>
        </dgm:presLayoutVars>
      </dgm:prSet>
      <dgm:spPr/>
    </dgm:pt>
    <dgm:pt modelId="{7FC68AC0-EE93-4EC7-8EFB-2B3F4E76EE33}" type="pres">
      <dgm:prSet presAssocID="{4EEA47CC-E15B-47CF-B6BA-5CD9C4FE5549}" presName="sibTrans" presStyleCnt="0"/>
      <dgm:spPr/>
    </dgm:pt>
    <dgm:pt modelId="{19EC3481-132C-47E4-B519-B4AB1231AD46}" type="pres">
      <dgm:prSet presAssocID="{AA210BC0-9551-4593-AE38-95CF7C035D8F}" presName="node" presStyleLbl="node1" presStyleIdx="1" presStyleCnt="9">
        <dgm:presLayoutVars>
          <dgm:bulletEnabled val="1"/>
        </dgm:presLayoutVars>
      </dgm:prSet>
      <dgm:spPr/>
    </dgm:pt>
    <dgm:pt modelId="{8F9D4B4B-CB75-4385-A781-A23BF1443F67}" type="pres">
      <dgm:prSet presAssocID="{D1E6B95A-040C-4C9E-85C3-9AB70C37A099}" presName="sibTrans" presStyleCnt="0"/>
      <dgm:spPr/>
    </dgm:pt>
    <dgm:pt modelId="{E22147C5-D685-4154-BDFF-EE012F8DB660}" type="pres">
      <dgm:prSet presAssocID="{A3A5EE4A-943F-4C4A-9234-392507F01CDC}" presName="node" presStyleLbl="node1" presStyleIdx="2" presStyleCnt="9">
        <dgm:presLayoutVars>
          <dgm:bulletEnabled val="1"/>
        </dgm:presLayoutVars>
      </dgm:prSet>
      <dgm:spPr/>
    </dgm:pt>
    <dgm:pt modelId="{F33649A2-D1A8-4458-86B3-2C1A43DBC4B4}" type="pres">
      <dgm:prSet presAssocID="{BB0B6435-B02F-4B61-98A8-F3F0BA620215}" presName="sibTrans" presStyleCnt="0"/>
      <dgm:spPr/>
    </dgm:pt>
    <dgm:pt modelId="{B5627DE1-6649-4467-A1D8-960BB35FA92B}" type="pres">
      <dgm:prSet presAssocID="{17D8A092-A2B3-4ED7-AB26-F53A38C39A9E}" presName="node" presStyleLbl="node1" presStyleIdx="3" presStyleCnt="9">
        <dgm:presLayoutVars>
          <dgm:bulletEnabled val="1"/>
        </dgm:presLayoutVars>
      </dgm:prSet>
      <dgm:spPr/>
    </dgm:pt>
    <dgm:pt modelId="{B8B3566F-A1F4-4413-8F0E-357330FA43EF}" type="pres">
      <dgm:prSet presAssocID="{E46499D3-E295-438C-9CE9-2B52006FCA3A}" presName="sibTrans" presStyleCnt="0"/>
      <dgm:spPr/>
    </dgm:pt>
    <dgm:pt modelId="{3A0E2B0C-DB7E-40DB-BF1E-FC8EBA5469EF}" type="pres">
      <dgm:prSet presAssocID="{043AFEDA-DAAA-4BDB-B9D2-5515D4B47B98}" presName="node" presStyleLbl="node1" presStyleIdx="4" presStyleCnt="9">
        <dgm:presLayoutVars>
          <dgm:bulletEnabled val="1"/>
        </dgm:presLayoutVars>
      </dgm:prSet>
      <dgm:spPr/>
    </dgm:pt>
    <dgm:pt modelId="{B12C2120-AA21-4D1B-8ED0-A60740C28DEC}" type="pres">
      <dgm:prSet presAssocID="{91A7ED32-BE3D-4E20-951D-5E18DD8FC7C6}" presName="sibTrans" presStyleCnt="0"/>
      <dgm:spPr/>
    </dgm:pt>
    <dgm:pt modelId="{453CFBA0-D751-462F-8ED8-E482D7E70EAE}" type="pres">
      <dgm:prSet presAssocID="{212C2AE2-F8FE-4B3E-955F-648C697725B9}" presName="node" presStyleLbl="node1" presStyleIdx="5" presStyleCnt="9">
        <dgm:presLayoutVars>
          <dgm:bulletEnabled val="1"/>
        </dgm:presLayoutVars>
      </dgm:prSet>
      <dgm:spPr/>
    </dgm:pt>
    <dgm:pt modelId="{61E40F43-0C1F-4E25-8C5F-CE0164156E25}" type="pres">
      <dgm:prSet presAssocID="{ABDBD9D1-03B0-43B6-B56A-202A0F5F6C3F}" presName="sibTrans" presStyleCnt="0"/>
      <dgm:spPr/>
    </dgm:pt>
    <dgm:pt modelId="{691E88AA-C2B4-40E0-BE8E-B5BDD48D38B5}" type="pres">
      <dgm:prSet presAssocID="{FB2D4467-64A9-49CD-86A2-FCFBB7AC714A}" presName="node" presStyleLbl="node1" presStyleIdx="6" presStyleCnt="9">
        <dgm:presLayoutVars>
          <dgm:bulletEnabled val="1"/>
        </dgm:presLayoutVars>
      </dgm:prSet>
      <dgm:spPr/>
    </dgm:pt>
    <dgm:pt modelId="{945A464A-3BB7-4B16-8FC0-8DF62BAC6746}" type="pres">
      <dgm:prSet presAssocID="{5D6FCEE3-4857-4DDE-8AD1-608492F7A0A0}" presName="sibTrans" presStyleCnt="0"/>
      <dgm:spPr/>
    </dgm:pt>
    <dgm:pt modelId="{31CF0467-A28F-4A47-888D-F25F6CBC40A7}" type="pres">
      <dgm:prSet presAssocID="{94C722A4-957F-41E8-ABD5-6E4D3A4A027F}" presName="node" presStyleLbl="node1" presStyleIdx="7" presStyleCnt="9">
        <dgm:presLayoutVars>
          <dgm:bulletEnabled val="1"/>
        </dgm:presLayoutVars>
      </dgm:prSet>
      <dgm:spPr/>
    </dgm:pt>
    <dgm:pt modelId="{931360B9-7EF5-4626-B7C8-834F021A2BBA}" type="pres">
      <dgm:prSet presAssocID="{C323C5A8-CA4D-4E25-A3D6-73F96CD8492C}" presName="sibTrans" presStyleCnt="0"/>
      <dgm:spPr/>
    </dgm:pt>
    <dgm:pt modelId="{74685B58-26A3-42E4-B414-44987DFDAEB3}" type="pres">
      <dgm:prSet presAssocID="{C2E27890-851B-4344-960C-1766E5250381}" presName="node" presStyleLbl="node1" presStyleIdx="8" presStyleCnt="9">
        <dgm:presLayoutVars>
          <dgm:bulletEnabled val="1"/>
        </dgm:presLayoutVars>
      </dgm:prSet>
      <dgm:spPr/>
    </dgm:pt>
  </dgm:ptLst>
  <dgm:cxnLst>
    <dgm:cxn modelId="{68E3310A-9C76-4B70-ABA6-5C959E6F713A}" srcId="{5907F52E-8BEA-47C3-8E08-020BF8759C8E}" destId="{FB2D4467-64A9-49CD-86A2-FCFBB7AC714A}" srcOrd="6" destOrd="0" parTransId="{B6FCACE3-97F1-4222-A63C-C0E80A08D05B}" sibTransId="{5D6FCEE3-4857-4DDE-8AD1-608492F7A0A0}"/>
    <dgm:cxn modelId="{1F0A380C-5EE8-470D-96F0-75DA53F3E0F9}" type="presOf" srcId="{FB2D4467-64A9-49CD-86A2-FCFBB7AC714A}" destId="{691E88AA-C2B4-40E0-BE8E-B5BDD48D38B5}" srcOrd="0" destOrd="0" presId="urn:microsoft.com/office/officeart/2005/8/layout/default"/>
    <dgm:cxn modelId="{D1014F1F-BFC6-447D-92E4-1782C1EFEB39}" type="presOf" srcId="{C49A1F17-5F0F-4AEC-839C-D266CB2DE792}" destId="{12BE0EF1-CFB4-48A5-91CE-3AA92807D7A9}" srcOrd="0" destOrd="0" presId="urn:microsoft.com/office/officeart/2005/8/layout/default"/>
    <dgm:cxn modelId="{B50CE624-8037-4557-B73A-F8398E9C2643}" srcId="{5907F52E-8BEA-47C3-8E08-020BF8759C8E}" destId="{17D8A092-A2B3-4ED7-AB26-F53A38C39A9E}" srcOrd="3" destOrd="0" parTransId="{DE75B16D-A307-4A32-BEA2-8C36C5FF599E}" sibTransId="{E46499D3-E295-438C-9CE9-2B52006FCA3A}"/>
    <dgm:cxn modelId="{A72B7D25-165B-4FAC-8095-205AD25D78DD}" type="presOf" srcId="{5907F52E-8BEA-47C3-8E08-020BF8759C8E}" destId="{F484957F-0EC0-4E41-A800-0E3E91275C90}" srcOrd="0" destOrd="0" presId="urn:microsoft.com/office/officeart/2005/8/layout/default"/>
    <dgm:cxn modelId="{B6BA5727-5A54-405F-915A-793879CBE440}" type="presOf" srcId="{A3A5EE4A-943F-4C4A-9234-392507F01CDC}" destId="{E22147C5-D685-4154-BDFF-EE012F8DB660}" srcOrd="0" destOrd="0" presId="urn:microsoft.com/office/officeart/2005/8/layout/default"/>
    <dgm:cxn modelId="{703DBF6D-40B6-4181-B0F5-1F6EC4BC8F93}" srcId="{5907F52E-8BEA-47C3-8E08-020BF8759C8E}" destId="{AA210BC0-9551-4593-AE38-95CF7C035D8F}" srcOrd="1" destOrd="0" parTransId="{FD336F9A-EE06-4DD4-A968-92C8772CCE70}" sibTransId="{D1E6B95A-040C-4C9E-85C3-9AB70C37A099}"/>
    <dgm:cxn modelId="{3EF80573-13A7-43A9-B12A-F98C01BFEBBA}" srcId="{5907F52E-8BEA-47C3-8E08-020BF8759C8E}" destId="{212C2AE2-F8FE-4B3E-955F-648C697725B9}" srcOrd="5" destOrd="0" parTransId="{A95F299A-36F7-423C-8774-DCD9C547299A}" sibTransId="{ABDBD9D1-03B0-43B6-B56A-202A0F5F6C3F}"/>
    <dgm:cxn modelId="{20450C91-382F-4E88-BBBC-0662A0A1E632}" srcId="{5907F52E-8BEA-47C3-8E08-020BF8759C8E}" destId="{C2E27890-851B-4344-960C-1766E5250381}" srcOrd="8" destOrd="0" parTransId="{74BB9B2C-460F-4E3B-BECB-26B841DC7444}" sibTransId="{EAEC222A-B9BD-40FD-B798-E09591335FE7}"/>
    <dgm:cxn modelId="{D237B891-8619-4A5D-8AB0-23E6566325A7}" type="presOf" srcId="{94C722A4-957F-41E8-ABD5-6E4D3A4A027F}" destId="{31CF0467-A28F-4A47-888D-F25F6CBC40A7}" srcOrd="0" destOrd="0" presId="urn:microsoft.com/office/officeart/2005/8/layout/default"/>
    <dgm:cxn modelId="{4506D8A3-B334-4F13-A168-06CC9963836E}" srcId="{5907F52E-8BEA-47C3-8E08-020BF8759C8E}" destId="{043AFEDA-DAAA-4BDB-B9D2-5515D4B47B98}" srcOrd="4" destOrd="0" parTransId="{E0C49A88-5B1B-4837-AE18-97B0CD0FA83A}" sibTransId="{91A7ED32-BE3D-4E20-951D-5E18DD8FC7C6}"/>
    <dgm:cxn modelId="{23C551BA-B2DC-49B2-96C2-606A35F27165}" srcId="{5907F52E-8BEA-47C3-8E08-020BF8759C8E}" destId="{A3A5EE4A-943F-4C4A-9234-392507F01CDC}" srcOrd="2" destOrd="0" parTransId="{4EB6AFDC-8538-4D82-87DC-E8573A5495FF}" sibTransId="{BB0B6435-B02F-4B61-98A8-F3F0BA620215}"/>
    <dgm:cxn modelId="{F6BF79BA-5083-40AF-AC26-6EE935D3339E}" type="presOf" srcId="{AA210BC0-9551-4593-AE38-95CF7C035D8F}" destId="{19EC3481-132C-47E4-B519-B4AB1231AD46}" srcOrd="0" destOrd="0" presId="urn:microsoft.com/office/officeart/2005/8/layout/default"/>
    <dgm:cxn modelId="{9FDE37C5-50E0-4192-9981-EA04FCACC7FC}" srcId="{5907F52E-8BEA-47C3-8E08-020BF8759C8E}" destId="{C49A1F17-5F0F-4AEC-839C-D266CB2DE792}" srcOrd="0" destOrd="0" parTransId="{CBD62234-0466-4891-990F-A4AF9BA5D500}" sibTransId="{4EEA47CC-E15B-47CF-B6BA-5CD9C4FE5549}"/>
    <dgm:cxn modelId="{AB7C6AC7-E905-42C5-8515-D9C8FD314B60}" type="presOf" srcId="{C2E27890-851B-4344-960C-1766E5250381}" destId="{74685B58-26A3-42E4-B414-44987DFDAEB3}" srcOrd="0" destOrd="0" presId="urn:microsoft.com/office/officeart/2005/8/layout/default"/>
    <dgm:cxn modelId="{317E02E0-E58D-4AF9-96EA-8EF28EEA4DB2}" type="presOf" srcId="{212C2AE2-F8FE-4B3E-955F-648C697725B9}" destId="{453CFBA0-D751-462F-8ED8-E482D7E70EAE}" srcOrd="0" destOrd="0" presId="urn:microsoft.com/office/officeart/2005/8/layout/default"/>
    <dgm:cxn modelId="{611EC2E9-1D33-41A2-9D42-489942A58CF5}" srcId="{5907F52E-8BEA-47C3-8E08-020BF8759C8E}" destId="{94C722A4-957F-41E8-ABD5-6E4D3A4A027F}" srcOrd="7" destOrd="0" parTransId="{8E8E2EC3-2392-40D7-A4C5-DF5BB34CBA89}" sibTransId="{C323C5A8-CA4D-4E25-A3D6-73F96CD8492C}"/>
    <dgm:cxn modelId="{CD028EFE-E9CA-4011-8EA8-CE447A41E117}" type="presOf" srcId="{043AFEDA-DAAA-4BDB-B9D2-5515D4B47B98}" destId="{3A0E2B0C-DB7E-40DB-BF1E-FC8EBA5469EF}" srcOrd="0" destOrd="0" presId="urn:microsoft.com/office/officeart/2005/8/layout/default"/>
    <dgm:cxn modelId="{B9C895FF-11B0-44EA-8533-E110188D79DE}" type="presOf" srcId="{17D8A092-A2B3-4ED7-AB26-F53A38C39A9E}" destId="{B5627DE1-6649-4467-A1D8-960BB35FA92B}" srcOrd="0" destOrd="0" presId="urn:microsoft.com/office/officeart/2005/8/layout/default"/>
    <dgm:cxn modelId="{A76121EF-40C0-4F73-B58C-E898C897DCC5}" type="presParOf" srcId="{F484957F-0EC0-4E41-A800-0E3E91275C90}" destId="{12BE0EF1-CFB4-48A5-91CE-3AA92807D7A9}" srcOrd="0" destOrd="0" presId="urn:microsoft.com/office/officeart/2005/8/layout/default"/>
    <dgm:cxn modelId="{8225C87A-3C18-440E-ACDF-32D4F7A92117}" type="presParOf" srcId="{F484957F-0EC0-4E41-A800-0E3E91275C90}" destId="{7FC68AC0-EE93-4EC7-8EFB-2B3F4E76EE33}" srcOrd="1" destOrd="0" presId="urn:microsoft.com/office/officeart/2005/8/layout/default"/>
    <dgm:cxn modelId="{4E160D48-404E-4324-9F48-54C8697896E9}" type="presParOf" srcId="{F484957F-0EC0-4E41-A800-0E3E91275C90}" destId="{19EC3481-132C-47E4-B519-B4AB1231AD46}" srcOrd="2" destOrd="0" presId="urn:microsoft.com/office/officeart/2005/8/layout/default"/>
    <dgm:cxn modelId="{ADBB8320-F17E-44D4-8994-EFC8180D5AA0}" type="presParOf" srcId="{F484957F-0EC0-4E41-A800-0E3E91275C90}" destId="{8F9D4B4B-CB75-4385-A781-A23BF1443F67}" srcOrd="3" destOrd="0" presId="urn:microsoft.com/office/officeart/2005/8/layout/default"/>
    <dgm:cxn modelId="{4C69CFB8-27C5-4937-867D-2E408F7CDEE0}" type="presParOf" srcId="{F484957F-0EC0-4E41-A800-0E3E91275C90}" destId="{E22147C5-D685-4154-BDFF-EE012F8DB660}" srcOrd="4" destOrd="0" presId="urn:microsoft.com/office/officeart/2005/8/layout/default"/>
    <dgm:cxn modelId="{334E49FC-CF3C-47ED-84DA-EEF1375A1A3C}" type="presParOf" srcId="{F484957F-0EC0-4E41-A800-0E3E91275C90}" destId="{F33649A2-D1A8-4458-86B3-2C1A43DBC4B4}" srcOrd="5" destOrd="0" presId="urn:microsoft.com/office/officeart/2005/8/layout/default"/>
    <dgm:cxn modelId="{345F8AA3-B26F-4CB2-BE7B-251C81206E0B}" type="presParOf" srcId="{F484957F-0EC0-4E41-A800-0E3E91275C90}" destId="{B5627DE1-6649-4467-A1D8-960BB35FA92B}" srcOrd="6" destOrd="0" presId="urn:microsoft.com/office/officeart/2005/8/layout/default"/>
    <dgm:cxn modelId="{1FA9739E-0152-41F4-9AB9-5AE2C49D8A73}" type="presParOf" srcId="{F484957F-0EC0-4E41-A800-0E3E91275C90}" destId="{B8B3566F-A1F4-4413-8F0E-357330FA43EF}" srcOrd="7" destOrd="0" presId="urn:microsoft.com/office/officeart/2005/8/layout/default"/>
    <dgm:cxn modelId="{000FDDA9-1BDB-47A9-93CC-BC11CB74B94F}" type="presParOf" srcId="{F484957F-0EC0-4E41-A800-0E3E91275C90}" destId="{3A0E2B0C-DB7E-40DB-BF1E-FC8EBA5469EF}" srcOrd="8" destOrd="0" presId="urn:microsoft.com/office/officeart/2005/8/layout/default"/>
    <dgm:cxn modelId="{4F2ECA8A-1990-419A-AD77-90DE8F9F8533}" type="presParOf" srcId="{F484957F-0EC0-4E41-A800-0E3E91275C90}" destId="{B12C2120-AA21-4D1B-8ED0-A60740C28DEC}" srcOrd="9" destOrd="0" presId="urn:microsoft.com/office/officeart/2005/8/layout/default"/>
    <dgm:cxn modelId="{B81BB3DB-A241-4106-ADB6-091AF7376151}" type="presParOf" srcId="{F484957F-0EC0-4E41-A800-0E3E91275C90}" destId="{453CFBA0-D751-462F-8ED8-E482D7E70EAE}" srcOrd="10" destOrd="0" presId="urn:microsoft.com/office/officeart/2005/8/layout/default"/>
    <dgm:cxn modelId="{3C20892D-13C2-4A14-8095-DED2BC924058}" type="presParOf" srcId="{F484957F-0EC0-4E41-A800-0E3E91275C90}" destId="{61E40F43-0C1F-4E25-8C5F-CE0164156E25}" srcOrd="11" destOrd="0" presId="urn:microsoft.com/office/officeart/2005/8/layout/default"/>
    <dgm:cxn modelId="{B8B8DA24-8A3D-4130-BC77-E609916EDBB2}" type="presParOf" srcId="{F484957F-0EC0-4E41-A800-0E3E91275C90}" destId="{691E88AA-C2B4-40E0-BE8E-B5BDD48D38B5}" srcOrd="12" destOrd="0" presId="urn:microsoft.com/office/officeart/2005/8/layout/default"/>
    <dgm:cxn modelId="{04B1E660-D0D7-41F7-8DF8-B7B45768173C}" type="presParOf" srcId="{F484957F-0EC0-4E41-A800-0E3E91275C90}" destId="{945A464A-3BB7-4B16-8FC0-8DF62BAC6746}" srcOrd="13" destOrd="0" presId="urn:microsoft.com/office/officeart/2005/8/layout/default"/>
    <dgm:cxn modelId="{6F0BA451-D3A6-4F9D-9085-164D8DC2A3A0}" type="presParOf" srcId="{F484957F-0EC0-4E41-A800-0E3E91275C90}" destId="{31CF0467-A28F-4A47-888D-F25F6CBC40A7}" srcOrd="14" destOrd="0" presId="urn:microsoft.com/office/officeart/2005/8/layout/default"/>
    <dgm:cxn modelId="{2660A7E6-E54C-41FE-A248-25950FA5D020}" type="presParOf" srcId="{F484957F-0EC0-4E41-A800-0E3E91275C90}" destId="{931360B9-7EF5-4626-B7C8-834F021A2BBA}" srcOrd="15" destOrd="0" presId="urn:microsoft.com/office/officeart/2005/8/layout/default"/>
    <dgm:cxn modelId="{CB70CFFB-8D03-4DD8-9F29-6882C80B54D7}" type="presParOf" srcId="{F484957F-0EC0-4E41-A800-0E3E91275C90}" destId="{74685B58-26A3-42E4-B414-44987DFDAEB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B37E72-DE96-4CED-B5F5-5B68355F498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D419ED1-901D-4B5C-8E5B-6142D6C4B778}">
      <dgm:prSet custT="1"/>
      <dgm:spPr/>
      <dgm:t>
        <a:bodyPr/>
        <a:lstStyle/>
        <a:p>
          <a:r>
            <a:rPr lang="en-US" sz="1400" dirty="0"/>
            <a:t>[1] S. Lin, J. Hilton, and O. Evans, “</a:t>
          </a:r>
          <a:r>
            <a:rPr lang="en-US" sz="1400" b="1" dirty="0" err="1"/>
            <a:t>TruthfulQA</a:t>
          </a:r>
          <a:r>
            <a:rPr lang="en-US" sz="1400" dirty="0"/>
            <a:t>: Measuring How Models Mimic Human Falsehoods,” in Proceedings of the 60th Annual Meeting of the Association for Computational Linguistics (Volume 1: Long Papers), S. Muresan, P. </a:t>
          </a:r>
          <a:r>
            <a:rPr lang="en-US" sz="1400" dirty="0" err="1"/>
            <a:t>Nakov</a:t>
          </a:r>
          <a:r>
            <a:rPr lang="en-US" sz="1400" dirty="0"/>
            <a:t>, and A. Villavicencio, Eds., Dublin, Ireland: Association for Computational Linguistics, May 2022, pp. 3214–3252. </a:t>
          </a:r>
          <a:r>
            <a:rPr lang="en-US" sz="1400" dirty="0" err="1"/>
            <a:t>doi</a:t>
          </a:r>
          <a:r>
            <a:rPr lang="en-US" sz="1400" dirty="0"/>
            <a:t>: 10.18653/v1/2022.acl-long.229.</a:t>
          </a:r>
        </a:p>
      </dgm:t>
    </dgm:pt>
    <dgm:pt modelId="{D98126C6-B839-46A6-8BE4-AA1665133C09}" type="parTrans" cxnId="{26188CB8-603D-44AC-B699-235E361C7FD3}">
      <dgm:prSet/>
      <dgm:spPr/>
      <dgm:t>
        <a:bodyPr/>
        <a:lstStyle/>
        <a:p>
          <a:endParaRPr lang="en-US" sz="2400"/>
        </a:p>
      </dgm:t>
    </dgm:pt>
    <dgm:pt modelId="{4C69A577-12C3-4174-AD97-0E0338CA18D4}" type="sibTrans" cxnId="{26188CB8-603D-44AC-B699-235E361C7FD3}">
      <dgm:prSet phldrT="1" phldr="0"/>
      <dgm:spPr/>
      <dgm:t>
        <a:bodyPr/>
        <a:lstStyle/>
        <a:p>
          <a:endParaRPr lang="en-US" sz="2400"/>
        </a:p>
      </dgm:t>
    </dgm:pt>
    <dgm:pt modelId="{526463E3-1714-4B25-B562-6F33BEC8AA1E}">
      <dgm:prSet custT="1"/>
      <dgm:spPr/>
      <dgm:t>
        <a:bodyPr/>
        <a:lstStyle/>
        <a:p>
          <a:r>
            <a:rPr lang="en-US" sz="1400"/>
            <a:t>[2] J. Sedoc, D. Ippolito, A. Kirubarajan, J. Thirani, L. Ungar, and C. Callison-Burch, “</a:t>
          </a:r>
          <a:r>
            <a:rPr lang="en-US" sz="1400" b="1"/>
            <a:t>ChatEval</a:t>
          </a:r>
          <a:r>
            <a:rPr lang="en-US" sz="1400"/>
            <a:t>: A Tool for Chatbot Evaluation,” in Proceedings of the 2019 Conference of the North, Minneapolis, Minnesota: Association for Computational Linguistics, 2019, pp. 60–65. doi: 10.18653/v1/N19-4011.</a:t>
          </a:r>
        </a:p>
      </dgm:t>
    </dgm:pt>
    <dgm:pt modelId="{0E9556DB-1EFD-4A11-B674-8C05155953FA}" type="parTrans" cxnId="{530697B5-3718-4324-9425-2BF901DE510E}">
      <dgm:prSet/>
      <dgm:spPr/>
      <dgm:t>
        <a:bodyPr/>
        <a:lstStyle/>
        <a:p>
          <a:endParaRPr lang="en-US" sz="2400"/>
        </a:p>
      </dgm:t>
    </dgm:pt>
    <dgm:pt modelId="{7D933042-15E6-4C82-929E-71F7C0827C49}" type="sibTrans" cxnId="{530697B5-3718-4324-9425-2BF901DE510E}">
      <dgm:prSet phldrT="2" phldr="0"/>
      <dgm:spPr/>
      <dgm:t>
        <a:bodyPr/>
        <a:lstStyle/>
        <a:p>
          <a:endParaRPr lang="en-US" sz="2400"/>
        </a:p>
      </dgm:t>
    </dgm:pt>
    <dgm:pt modelId="{8DC10843-1505-41E1-89F5-9B310DEFDEF1}">
      <dgm:prSet custT="1"/>
      <dgm:spPr/>
      <dgm:t>
        <a:bodyPr/>
        <a:lstStyle/>
        <a:p>
          <a:r>
            <a:rPr lang="en-US" sz="1400" dirty="0"/>
            <a:t>[3] M. F. </a:t>
          </a:r>
          <a:r>
            <a:rPr lang="en-US" sz="1400" dirty="0" err="1"/>
            <a:t>Urrico</a:t>
          </a:r>
          <a:r>
            <a:rPr lang="en-US" sz="1400" dirty="0"/>
            <a:t>, D. </a:t>
          </a:r>
          <a:r>
            <a:rPr lang="en-US" sz="1400" dirty="0" err="1"/>
            <a:t>Clerissi</a:t>
          </a:r>
          <a:r>
            <a:rPr lang="en-US" sz="1400" dirty="0"/>
            <a:t>, and L. Mariani, “</a:t>
          </a:r>
          <a:r>
            <a:rPr lang="en-US" sz="1400" b="1" dirty="0" err="1"/>
            <a:t>MutaBot</a:t>
          </a:r>
          <a:r>
            <a:rPr lang="en-US" sz="1400" dirty="0"/>
            <a:t>: A Mutation Testing Approach for Chatbots,” in Proceedings of the 2024 IEEE/ACM 46th International Conference on Software Engineering: Companion Proceedings, in ICSE-Companion ’24. New York, NY, USA: Association for Computing Machinery, May 2024, pp. 79–83. </a:t>
          </a:r>
          <a:r>
            <a:rPr lang="en-US" sz="1400" dirty="0" err="1"/>
            <a:t>doi</a:t>
          </a:r>
          <a:r>
            <a:rPr lang="en-US" sz="1400" dirty="0"/>
            <a:t>: 10.1145/3639478.3640032.</a:t>
          </a:r>
        </a:p>
      </dgm:t>
    </dgm:pt>
    <dgm:pt modelId="{F3BF84DA-52A3-45EE-B340-EB0D0E682C34}" type="parTrans" cxnId="{0CF16DEF-379F-478D-A722-D43F09DD54D6}">
      <dgm:prSet/>
      <dgm:spPr/>
      <dgm:t>
        <a:bodyPr/>
        <a:lstStyle/>
        <a:p>
          <a:endParaRPr lang="en-US" sz="2400"/>
        </a:p>
      </dgm:t>
    </dgm:pt>
    <dgm:pt modelId="{E4177A57-CBE3-49AE-A91C-F4D229376CA8}" type="sibTrans" cxnId="{0CF16DEF-379F-478D-A722-D43F09DD54D6}">
      <dgm:prSet phldrT="3" phldr="0"/>
      <dgm:spPr/>
      <dgm:t>
        <a:bodyPr/>
        <a:lstStyle/>
        <a:p>
          <a:endParaRPr lang="en-US" sz="2400"/>
        </a:p>
      </dgm:t>
    </dgm:pt>
    <dgm:pt modelId="{18B6CD35-2224-42F4-81C8-FC09DB771055}">
      <dgm:prSet custT="1"/>
      <dgm:spPr/>
      <dgm:t>
        <a:bodyPr/>
        <a:lstStyle/>
        <a:p>
          <a:r>
            <a:rPr lang="en-US" sz="1400"/>
            <a:t>[4] E. C. Choi and E. Ferrara, “</a:t>
          </a:r>
          <a:r>
            <a:rPr lang="en-US" sz="1400" b="1"/>
            <a:t>FACT-GPT</a:t>
          </a:r>
          <a:r>
            <a:rPr lang="en-US" sz="1400"/>
            <a:t>: Fact-Checking Augmentation via Claim Matching with LLMs,” in Companion Proceedings of the ACM Web Conference 2024, Singapore Singapore: ACM, May 2024, pp. 883–886. doi: 10.1145/3589335.3651504.</a:t>
          </a:r>
        </a:p>
      </dgm:t>
    </dgm:pt>
    <dgm:pt modelId="{68F01C7B-55DE-46D4-A565-31DA8562D637}" type="parTrans" cxnId="{57E52BA9-38D1-4E39-9310-36D53C6B6F71}">
      <dgm:prSet/>
      <dgm:spPr/>
      <dgm:t>
        <a:bodyPr/>
        <a:lstStyle/>
        <a:p>
          <a:endParaRPr lang="en-US" sz="2400"/>
        </a:p>
      </dgm:t>
    </dgm:pt>
    <dgm:pt modelId="{565ACB97-5BEA-4A48-BAF7-CE657D165173}" type="sibTrans" cxnId="{57E52BA9-38D1-4E39-9310-36D53C6B6F71}">
      <dgm:prSet phldrT="4" phldr="0"/>
      <dgm:spPr/>
      <dgm:t>
        <a:bodyPr/>
        <a:lstStyle/>
        <a:p>
          <a:endParaRPr lang="en-US" sz="2400"/>
        </a:p>
      </dgm:t>
    </dgm:pt>
    <dgm:pt modelId="{68F27842-A4A4-4400-9DD5-8915C77DF6F9}">
      <dgm:prSet custT="1"/>
      <dgm:spPr/>
      <dgm:t>
        <a:bodyPr/>
        <a:lstStyle/>
        <a:p>
          <a:r>
            <a:rPr lang="en-US" sz="1400" dirty="0"/>
            <a:t>[5] S. A. </a:t>
          </a:r>
          <a:r>
            <a:rPr lang="en-US" sz="1400" dirty="0" err="1"/>
            <a:t>Vaghefi</a:t>
          </a:r>
          <a:r>
            <a:rPr lang="en-US" sz="1400" dirty="0"/>
            <a:t> et al., “</a:t>
          </a:r>
          <a:r>
            <a:rPr lang="en-US" sz="1400" b="1" dirty="0" err="1"/>
            <a:t>ChatClimate</a:t>
          </a:r>
          <a:r>
            <a:rPr lang="en-US" sz="1400" dirty="0"/>
            <a:t>: Grounding conversational AI in climate science,” Commun Earth Environ, vol. 4, no. 1, p. 480, Dec. 2023, </a:t>
          </a:r>
          <a:r>
            <a:rPr lang="en-US" sz="1400" dirty="0" err="1"/>
            <a:t>doi</a:t>
          </a:r>
          <a:r>
            <a:rPr lang="en-US" sz="1400" dirty="0"/>
            <a:t>: 10.1038/s43247-023-01084-x.</a:t>
          </a:r>
        </a:p>
      </dgm:t>
    </dgm:pt>
    <dgm:pt modelId="{BAE854A8-2933-48EB-9273-53C5CDE4875F}" type="parTrans" cxnId="{CF459F3C-67B4-4579-B62C-CFBE2B6DDC49}">
      <dgm:prSet/>
      <dgm:spPr/>
      <dgm:t>
        <a:bodyPr/>
        <a:lstStyle/>
        <a:p>
          <a:endParaRPr lang="en-US" sz="2400"/>
        </a:p>
      </dgm:t>
    </dgm:pt>
    <dgm:pt modelId="{B766904F-4D8F-4B88-AB3B-48AEF51D4E07}" type="sibTrans" cxnId="{CF459F3C-67B4-4579-B62C-CFBE2B6DDC49}">
      <dgm:prSet phldrT="5" phldr="0"/>
      <dgm:spPr/>
      <dgm:t>
        <a:bodyPr/>
        <a:lstStyle/>
        <a:p>
          <a:endParaRPr lang="en-US" sz="2400"/>
        </a:p>
      </dgm:t>
    </dgm:pt>
    <dgm:pt modelId="{F3B4E194-6D45-4EF1-9790-BEFFE73DECEF}">
      <dgm:prSet custT="1"/>
      <dgm:spPr/>
      <dgm:t>
        <a:bodyPr/>
        <a:lstStyle/>
        <a:p>
          <a:r>
            <a:rPr lang="en-US" sz="1400" dirty="0"/>
            <a:t>[6] E. Ruane, T. Faure, R. Smith, D. Bean, J. Carson-Berndsen, and A. </a:t>
          </a:r>
          <a:r>
            <a:rPr lang="en-US" sz="1400" dirty="0" err="1"/>
            <a:t>Ventresque</a:t>
          </a:r>
          <a:r>
            <a:rPr lang="en-US" sz="1400" dirty="0"/>
            <a:t>, “</a:t>
          </a:r>
          <a:r>
            <a:rPr lang="en-US" sz="1400" b="1" dirty="0" err="1"/>
            <a:t>BoTest</a:t>
          </a:r>
          <a:r>
            <a:rPr lang="en-US" sz="1400" dirty="0"/>
            <a:t>: a Framework to Test the Quality of Conversational Agents Using Divergent Input Examples,” in Companion Proceedings of the 23rd International Conference on Intelligent User Interfaces, in IUI ’18 Companion. New York, NY, USA: Association for Computing Machinery, Mar. 2018, pp. 1–2. </a:t>
          </a:r>
          <a:r>
            <a:rPr lang="en-US" sz="1400" dirty="0" err="1"/>
            <a:t>doi</a:t>
          </a:r>
          <a:r>
            <a:rPr lang="en-US" sz="1400" dirty="0"/>
            <a:t>: 10.1145/3180308.3180373.</a:t>
          </a:r>
        </a:p>
      </dgm:t>
    </dgm:pt>
    <dgm:pt modelId="{B8418BD2-554D-4077-8A6F-1EB34B14FDD1}" type="parTrans" cxnId="{D279FAC6-6B33-4D77-9ADB-0383D80E7305}">
      <dgm:prSet/>
      <dgm:spPr/>
      <dgm:t>
        <a:bodyPr/>
        <a:lstStyle/>
        <a:p>
          <a:endParaRPr lang="en-US" sz="2400"/>
        </a:p>
      </dgm:t>
    </dgm:pt>
    <dgm:pt modelId="{7458A400-FE9A-4023-B6A1-27D11AEA18EE}" type="sibTrans" cxnId="{D279FAC6-6B33-4D77-9ADB-0383D80E7305}">
      <dgm:prSet phldrT="6" phldr="0"/>
      <dgm:spPr/>
      <dgm:t>
        <a:bodyPr/>
        <a:lstStyle/>
        <a:p>
          <a:endParaRPr lang="en-US" sz="2400"/>
        </a:p>
      </dgm:t>
    </dgm:pt>
    <dgm:pt modelId="{1817FFF6-6713-4D3A-8F5E-B0B5F03F095F}">
      <dgm:prSet custT="1"/>
      <dgm:spPr/>
      <dgm:t>
        <a:bodyPr/>
        <a:lstStyle/>
        <a:p>
          <a:r>
            <a:rPr lang="en-US" sz="1400"/>
            <a:t>[7] Z. Liu, Y. Feng, and Z. Chen, “</a:t>
          </a:r>
          <a:r>
            <a:rPr lang="en-US" sz="1400" b="1"/>
            <a:t>DialTest</a:t>
          </a:r>
          <a:r>
            <a:rPr lang="en-US" sz="1400"/>
            <a:t>: automated testing for recurrent-neural-network-driven dialogue systems,” in Proceedings of the 30th ACM SIGSOFT International Symposium on Software Testing and Analysis, Virtual Denmark: ACM, Jul. 2021, pp. 115–126. doi: 10.1145/3460319.3464829.</a:t>
          </a:r>
        </a:p>
      </dgm:t>
    </dgm:pt>
    <dgm:pt modelId="{35168271-BB04-4F7B-8C9F-4A3D8511C2F1}" type="parTrans" cxnId="{C7AD1C1C-480E-4C17-A3A7-482DA3181268}">
      <dgm:prSet/>
      <dgm:spPr/>
      <dgm:t>
        <a:bodyPr/>
        <a:lstStyle/>
        <a:p>
          <a:endParaRPr lang="en-US" sz="2400"/>
        </a:p>
      </dgm:t>
    </dgm:pt>
    <dgm:pt modelId="{268FF3E5-4D96-42E8-9344-0048C47A7CB7}" type="sibTrans" cxnId="{C7AD1C1C-480E-4C17-A3A7-482DA3181268}">
      <dgm:prSet phldrT="7" phldr="0"/>
      <dgm:spPr/>
      <dgm:t>
        <a:bodyPr/>
        <a:lstStyle/>
        <a:p>
          <a:endParaRPr lang="en-US" sz="2400"/>
        </a:p>
      </dgm:t>
    </dgm:pt>
    <dgm:pt modelId="{821F2E94-3FAE-431D-8EAB-24CA928C57E3}">
      <dgm:prSet custT="1"/>
      <dgm:spPr/>
      <dgm:t>
        <a:bodyPr/>
        <a:lstStyle/>
        <a:p>
          <a:r>
            <a:rPr lang="en-US" sz="1400"/>
            <a:t>[8] M. Vasconcelos, H. Candello, C. Pinhanez, and T. dos Santos, “</a:t>
          </a:r>
          <a:r>
            <a:rPr lang="en-US" sz="1400" b="1"/>
            <a:t>Bottester</a:t>
          </a:r>
          <a:r>
            <a:rPr lang="en-US" sz="1400"/>
            <a:t>: Testing Conversational Systems with Simulated Users,” in Proceedings of the XVI Brazilian Symposium on Human Factors in Computing Systems, in IHC ’17. New York, NY, USA: Association for Computing Machinery, Oct. 2017, pp. 1–4. doi: 10.1145/3160504.3160584.</a:t>
          </a:r>
        </a:p>
      </dgm:t>
    </dgm:pt>
    <dgm:pt modelId="{DD642BA1-870F-4ED9-9820-3B52821E8EA7}" type="parTrans" cxnId="{0E7B71FA-FB91-4EAD-BE8C-9B05298D94AA}">
      <dgm:prSet/>
      <dgm:spPr/>
      <dgm:t>
        <a:bodyPr/>
        <a:lstStyle/>
        <a:p>
          <a:endParaRPr lang="en-US" sz="2400"/>
        </a:p>
      </dgm:t>
    </dgm:pt>
    <dgm:pt modelId="{8CB01181-7204-47D2-B45B-3AF140885756}" type="sibTrans" cxnId="{0E7B71FA-FB91-4EAD-BE8C-9B05298D94AA}">
      <dgm:prSet phldrT="8" phldr="0"/>
      <dgm:spPr/>
      <dgm:t>
        <a:bodyPr/>
        <a:lstStyle/>
        <a:p>
          <a:endParaRPr lang="en-US" sz="2400"/>
        </a:p>
      </dgm:t>
    </dgm:pt>
    <dgm:pt modelId="{773B4987-3219-415E-891A-0A6E934BA1FF}">
      <dgm:prSet custT="1"/>
      <dgm:spPr/>
      <dgm:t>
        <a:bodyPr/>
        <a:lstStyle/>
        <a:p>
          <a:r>
            <a:rPr lang="en-US" sz="1400"/>
            <a:t>[9] M. B. D. Santos, A. P. C. C. Furtado, S. C. Nogueira, and D. D. Moreira, “</a:t>
          </a:r>
          <a:r>
            <a:rPr lang="en-US" sz="1400" b="1"/>
            <a:t>OggyBug</a:t>
          </a:r>
          <a:r>
            <a:rPr lang="en-US" sz="1400"/>
            <a:t>: A Test Automation Tool in Chatbots,” in Proceedings of the 5th Brazilian Symposium on Systematic and Automated Software Testing, Natal Brazil: ACM, Oct. 2020, pp. 79–87. doi: 10.1145/3425174.3425230.</a:t>
          </a:r>
        </a:p>
      </dgm:t>
    </dgm:pt>
    <dgm:pt modelId="{DAFF503C-B6A2-4479-A48E-D0974E82B7D0}" type="parTrans" cxnId="{A8FDAC82-16F9-4EB1-B82B-8B61D77A4876}">
      <dgm:prSet/>
      <dgm:spPr/>
      <dgm:t>
        <a:bodyPr/>
        <a:lstStyle/>
        <a:p>
          <a:endParaRPr lang="en-US" sz="2400"/>
        </a:p>
      </dgm:t>
    </dgm:pt>
    <dgm:pt modelId="{0ACEF858-38C8-45FF-A652-52746A52A917}" type="sibTrans" cxnId="{A8FDAC82-16F9-4EB1-B82B-8B61D77A4876}">
      <dgm:prSet phldrT="9" phldr="0"/>
      <dgm:spPr/>
      <dgm:t>
        <a:bodyPr/>
        <a:lstStyle/>
        <a:p>
          <a:endParaRPr lang="en-US" sz="2400"/>
        </a:p>
      </dgm:t>
    </dgm:pt>
    <dgm:pt modelId="{53359572-67F5-4282-B756-FC61182C0503}" type="pres">
      <dgm:prSet presAssocID="{9EB37E72-DE96-4CED-B5F5-5B68355F4985}" presName="vert0" presStyleCnt="0">
        <dgm:presLayoutVars>
          <dgm:dir/>
          <dgm:animOne val="branch"/>
          <dgm:animLvl val="lvl"/>
        </dgm:presLayoutVars>
      </dgm:prSet>
      <dgm:spPr/>
    </dgm:pt>
    <dgm:pt modelId="{CBAC0FB2-C6AA-40C9-BB74-9AADCEB099AC}" type="pres">
      <dgm:prSet presAssocID="{0D419ED1-901D-4B5C-8E5B-6142D6C4B778}" presName="thickLine" presStyleLbl="alignNode1" presStyleIdx="0" presStyleCnt="9"/>
      <dgm:spPr/>
    </dgm:pt>
    <dgm:pt modelId="{64AC1FF9-4E4B-4D1D-880D-EB9300BF0B82}" type="pres">
      <dgm:prSet presAssocID="{0D419ED1-901D-4B5C-8E5B-6142D6C4B778}" presName="horz1" presStyleCnt="0"/>
      <dgm:spPr/>
    </dgm:pt>
    <dgm:pt modelId="{9742201F-DD68-4F06-AAD0-084220D22754}" type="pres">
      <dgm:prSet presAssocID="{0D419ED1-901D-4B5C-8E5B-6142D6C4B778}" presName="tx1" presStyleLbl="revTx" presStyleIdx="0" presStyleCnt="9"/>
      <dgm:spPr/>
    </dgm:pt>
    <dgm:pt modelId="{DB4C9835-2D29-473F-B23C-8207FBEB6894}" type="pres">
      <dgm:prSet presAssocID="{0D419ED1-901D-4B5C-8E5B-6142D6C4B778}" presName="vert1" presStyleCnt="0"/>
      <dgm:spPr/>
    </dgm:pt>
    <dgm:pt modelId="{F024BA73-532A-4411-BB1B-CF1149C890AC}" type="pres">
      <dgm:prSet presAssocID="{526463E3-1714-4B25-B562-6F33BEC8AA1E}" presName="thickLine" presStyleLbl="alignNode1" presStyleIdx="1" presStyleCnt="9"/>
      <dgm:spPr/>
    </dgm:pt>
    <dgm:pt modelId="{8140AD8A-7178-4517-8379-6D95DAF3E112}" type="pres">
      <dgm:prSet presAssocID="{526463E3-1714-4B25-B562-6F33BEC8AA1E}" presName="horz1" presStyleCnt="0"/>
      <dgm:spPr/>
    </dgm:pt>
    <dgm:pt modelId="{F6363E46-DE2A-49FD-B806-2A0DDE43CACC}" type="pres">
      <dgm:prSet presAssocID="{526463E3-1714-4B25-B562-6F33BEC8AA1E}" presName="tx1" presStyleLbl="revTx" presStyleIdx="1" presStyleCnt="9"/>
      <dgm:spPr/>
    </dgm:pt>
    <dgm:pt modelId="{C7B9E928-B806-4ADB-BD66-BF870546BB5C}" type="pres">
      <dgm:prSet presAssocID="{526463E3-1714-4B25-B562-6F33BEC8AA1E}" presName="vert1" presStyleCnt="0"/>
      <dgm:spPr/>
    </dgm:pt>
    <dgm:pt modelId="{78122C94-A7EF-4253-B118-C80121A4BAA6}" type="pres">
      <dgm:prSet presAssocID="{8DC10843-1505-41E1-89F5-9B310DEFDEF1}" presName="thickLine" presStyleLbl="alignNode1" presStyleIdx="2" presStyleCnt="9"/>
      <dgm:spPr/>
    </dgm:pt>
    <dgm:pt modelId="{6CFD81AC-8592-4EE2-9481-D82B414EA7CD}" type="pres">
      <dgm:prSet presAssocID="{8DC10843-1505-41E1-89F5-9B310DEFDEF1}" presName="horz1" presStyleCnt="0"/>
      <dgm:spPr/>
    </dgm:pt>
    <dgm:pt modelId="{34D28DC8-66E9-46BB-BB47-BA951B715FF5}" type="pres">
      <dgm:prSet presAssocID="{8DC10843-1505-41E1-89F5-9B310DEFDEF1}" presName="tx1" presStyleLbl="revTx" presStyleIdx="2" presStyleCnt="9"/>
      <dgm:spPr/>
    </dgm:pt>
    <dgm:pt modelId="{32EF59F4-5428-45F1-992F-482BD7109414}" type="pres">
      <dgm:prSet presAssocID="{8DC10843-1505-41E1-89F5-9B310DEFDEF1}" presName="vert1" presStyleCnt="0"/>
      <dgm:spPr/>
    </dgm:pt>
    <dgm:pt modelId="{C6E42C7E-40EE-456D-82B4-55A20EADEF24}" type="pres">
      <dgm:prSet presAssocID="{18B6CD35-2224-42F4-81C8-FC09DB771055}" presName="thickLine" presStyleLbl="alignNode1" presStyleIdx="3" presStyleCnt="9"/>
      <dgm:spPr/>
    </dgm:pt>
    <dgm:pt modelId="{50D63504-0496-421D-91C1-B22173071603}" type="pres">
      <dgm:prSet presAssocID="{18B6CD35-2224-42F4-81C8-FC09DB771055}" presName="horz1" presStyleCnt="0"/>
      <dgm:spPr/>
    </dgm:pt>
    <dgm:pt modelId="{41708AF2-C230-4D11-844D-5D6BE0843CD8}" type="pres">
      <dgm:prSet presAssocID="{18B6CD35-2224-42F4-81C8-FC09DB771055}" presName="tx1" presStyleLbl="revTx" presStyleIdx="3" presStyleCnt="9"/>
      <dgm:spPr/>
    </dgm:pt>
    <dgm:pt modelId="{D5581B8F-CAD2-4303-8D7A-5121AF64DAB2}" type="pres">
      <dgm:prSet presAssocID="{18B6CD35-2224-42F4-81C8-FC09DB771055}" presName="vert1" presStyleCnt="0"/>
      <dgm:spPr/>
    </dgm:pt>
    <dgm:pt modelId="{7141711B-B43B-45CD-B928-B5E1EBB6FED9}" type="pres">
      <dgm:prSet presAssocID="{68F27842-A4A4-4400-9DD5-8915C77DF6F9}" presName="thickLine" presStyleLbl="alignNode1" presStyleIdx="4" presStyleCnt="9"/>
      <dgm:spPr/>
    </dgm:pt>
    <dgm:pt modelId="{B06FA910-7947-47B7-9C96-ACF182566422}" type="pres">
      <dgm:prSet presAssocID="{68F27842-A4A4-4400-9DD5-8915C77DF6F9}" presName="horz1" presStyleCnt="0"/>
      <dgm:spPr/>
    </dgm:pt>
    <dgm:pt modelId="{B07280E7-D3EB-4BF7-8385-BE712BCC8FE8}" type="pres">
      <dgm:prSet presAssocID="{68F27842-A4A4-4400-9DD5-8915C77DF6F9}" presName="tx1" presStyleLbl="revTx" presStyleIdx="4" presStyleCnt="9"/>
      <dgm:spPr/>
    </dgm:pt>
    <dgm:pt modelId="{B148643F-74F5-4861-9CEF-C062CAD8F511}" type="pres">
      <dgm:prSet presAssocID="{68F27842-A4A4-4400-9DD5-8915C77DF6F9}" presName="vert1" presStyleCnt="0"/>
      <dgm:spPr/>
    </dgm:pt>
    <dgm:pt modelId="{574E12A4-276B-4835-AE94-29A7BE418692}" type="pres">
      <dgm:prSet presAssocID="{F3B4E194-6D45-4EF1-9790-BEFFE73DECEF}" presName="thickLine" presStyleLbl="alignNode1" presStyleIdx="5" presStyleCnt="9"/>
      <dgm:spPr/>
    </dgm:pt>
    <dgm:pt modelId="{1596A206-AD61-4389-9A05-CBA20A94F310}" type="pres">
      <dgm:prSet presAssocID="{F3B4E194-6D45-4EF1-9790-BEFFE73DECEF}" presName="horz1" presStyleCnt="0"/>
      <dgm:spPr/>
    </dgm:pt>
    <dgm:pt modelId="{4C76FDA7-ACE9-47DF-BE08-0C3AE63B77AE}" type="pres">
      <dgm:prSet presAssocID="{F3B4E194-6D45-4EF1-9790-BEFFE73DECEF}" presName="tx1" presStyleLbl="revTx" presStyleIdx="5" presStyleCnt="9"/>
      <dgm:spPr/>
    </dgm:pt>
    <dgm:pt modelId="{4529E6F0-807B-41D4-BEFF-A4301A47EFC5}" type="pres">
      <dgm:prSet presAssocID="{F3B4E194-6D45-4EF1-9790-BEFFE73DECEF}" presName="vert1" presStyleCnt="0"/>
      <dgm:spPr/>
    </dgm:pt>
    <dgm:pt modelId="{4088CABF-E949-4AD9-9675-D703264D615B}" type="pres">
      <dgm:prSet presAssocID="{1817FFF6-6713-4D3A-8F5E-B0B5F03F095F}" presName="thickLine" presStyleLbl="alignNode1" presStyleIdx="6" presStyleCnt="9"/>
      <dgm:spPr/>
    </dgm:pt>
    <dgm:pt modelId="{0FFBF237-A172-4442-B6C3-CA6399E93046}" type="pres">
      <dgm:prSet presAssocID="{1817FFF6-6713-4D3A-8F5E-B0B5F03F095F}" presName="horz1" presStyleCnt="0"/>
      <dgm:spPr/>
    </dgm:pt>
    <dgm:pt modelId="{A6791467-F221-4EC1-B1E7-3A2E4A7AF8E0}" type="pres">
      <dgm:prSet presAssocID="{1817FFF6-6713-4D3A-8F5E-B0B5F03F095F}" presName="tx1" presStyleLbl="revTx" presStyleIdx="6" presStyleCnt="9"/>
      <dgm:spPr/>
    </dgm:pt>
    <dgm:pt modelId="{42EE51E3-A7BF-4B42-BECC-53BDD3DEE6B2}" type="pres">
      <dgm:prSet presAssocID="{1817FFF6-6713-4D3A-8F5E-B0B5F03F095F}" presName="vert1" presStyleCnt="0"/>
      <dgm:spPr/>
    </dgm:pt>
    <dgm:pt modelId="{87ABDD57-4A67-42D3-AA70-410700309AE0}" type="pres">
      <dgm:prSet presAssocID="{821F2E94-3FAE-431D-8EAB-24CA928C57E3}" presName="thickLine" presStyleLbl="alignNode1" presStyleIdx="7" presStyleCnt="9"/>
      <dgm:spPr/>
    </dgm:pt>
    <dgm:pt modelId="{7B10E567-A7C5-4369-AB45-B72B14BCA22A}" type="pres">
      <dgm:prSet presAssocID="{821F2E94-3FAE-431D-8EAB-24CA928C57E3}" presName="horz1" presStyleCnt="0"/>
      <dgm:spPr/>
    </dgm:pt>
    <dgm:pt modelId="{D8B62829-99DA-4E42-9054-D09D0068C291}" type="pres">
      <dgm:prSet presAssocID="{821F2E94-3FAE-431D-8EAB-24CA928C57E3}" presName="tx1" presStyleLbl="revTx" presStyleIdx="7" presStyleCnt="9"/>
      <dgm:spPr/>
    </dgm:pt>
    <dgm:pt modelId="{676B064A-6F9C-4B5C-BBF0-32D43F7C5D68}" type="pres">
      <dgm:prSet presAssocID="{821F2E94-3FAE-431D-8EAB-24CA928C57E3}" presName="vert1" presStyleCnt="0"/>
      <dgm:spPr/>
    </dgm:pt>
    <dgm:pt modelId="{8DC9C341-3D33-4E45-8488-D9F991439FAA}" type="pres">
      <dgm:prSet presAssocID="{773B4987-3219-415E-891A-0A6E934BA1FF}" presName="thickLine" presStyleLbl="alignNode1" presStyleIdx="8" presStyleCnt="9"/>
      <dgm:spPr/>
    </dgm:pt>
    <dgm:pt modelId="{53A6598A-BA9B-4FEE-AAB6-80C89292AE0E}" type="pres">
      <dgm:prSet presAssocID="{773B4987-3219-415E-891A-0A6E934BA1FF}" presName="horz1" presStyleCnt="0"/>
      <dgm:spPr/>
    </dgm:pt>
    <dgm:pt modelId="{77872A06-89E5-48F2-8751-0F803E13B4C3}" type="pres">
      <dgm:prSet presAssocID="{773B4987-3219-415E-891A-0A6E934BA1FF}" presName="tx1" presStyleLbl="revTx" presStyleIdx="8" presStyleCnt="9"/>
      <dgm:spPr/>
    </dgm:pt>
    <dgm:pt modelId="{0C5DDFD8-2C8B-4B78-B258-374C098BA7CC}" type="pres">
      <dgm:prSet presAssocID="{773B4987-3219-415E-891A-0A6E934BA1FF}" presName="vert1" presStyleCnt="0"/>
      <dgm:spPr/>
    </dgm:pt>
  </dgm:ptLst>
  <dgm:cxnLst>
    <dgm:cxn modelId="{C7AD1C1C-480E-4C17-A3A7-482DA3181268}" srcId="{9EB37E72-DE96-4CED-B5F5-5B68355F4985}" destId="{1817FFF6-6713-4D3A-8F5E-B0B5F03F095F}" srcOrd="6" destOrd="0" parTransId="{35168271-BB04-4F7B-8C9F-4A3D8511C2F1}" sibTransId="{268FF3E5-4D96-42E8-9344-0048C47A7CB7}"/>
    <dgm:cxn modelId="{B9506C36-5E66-411B-95BE-17F055900AC1}" type="presOf" srcId="{0D419ED1-901D-4B5C-8E5B-6142D6C4B778}" destId="{9742201F-DD68-4F06-AAD0-084220D22754}" srcOrd="0" destOrd="0" presId="urn:microsoft.com/office/officeart/2008/layout/LinedList"/>
    <dgm:cxn modelId="{CF459F3C-67B4-4579-B62C-CFBE2B6DDC49}" srcId="{9EB37E72-DE96-4CED-B5F5-5B68355F4985}" destId="{68F27842-A4A4-4400-9DD5-8915C77DF6F9}" srcOrd="4" destOrd="0" parTransId="{BAE854A8-2933-48EB-9273-53C5CDE4875F}" sibTransId="{B766904F-4D8F-4B88-AB3B-48AEF51D4E07}"/>
    <dgm:cxn modelId="{C36ECF61-CA62-4DFE-9A9C-ED3721CA4BAB}" type="presOf" srcId="{1817FFF6-6713-4D3A-8F5E-B0B5F03F095F}" destId="{A6791467-F221-4EC1-B1E7-3A2E4A7AF8E0}" srcOrd="0" destOrd="0" presId="urn:microsoft.com/office/officeart/2008/layout/LinedList"/>
    <dgm:cxn modelId="{7FD1CF69-AF00-4BC6-BD05-6134E0619C03}" type="presOf" srcId="{526463E3-1714-4B25-B562-6F33BEC8AA1E}" destId="{F6363E46-DE2A-49FD-B806-2A0DDE43CACC}" srcOrd="0" destOrd="0" presId="urn:microsoft.com/office/officeart/2008/layout/LinedList"/>
    <dgm:cxn modelId="{A8FDAC82-16F9-4EB1-B82B-8B61D77A4876}" srcId="{9EB37E72-DE96-4CED-B5F5-5B68355F4985}" destId="{773B4987-3219-415E-891A-0A6E934BA1FF}" srcOrd="8" destOrd="0" parTransId="{DAFF503C-B6A2-4479-A48E-D0974E82B7D0}" sibTransId="{0ACEF858-38C8-45FF-A652-52746A52A917}"/>
    <dgm:cxn modelId="{E9BDB083-E810-4CFD-BED5-437993A8B678}" type="presOf" srcId="{9EB37E72-DE96-4CED-B5F5-5B68355F4985}" destId="{53359572-67F5-4282-B756-FC61182C0503}" srcOrd="0" destOrd="0" presId="urn:microsoft.com/office/officeart/2008/layout/LinedList"/>
    <dgm:cxn modelId="{57A39186-CF87-4418-AB38-84E30B05BCC6}" type="presOf" srcId="{18B6CD35-2224-42F4-81C8-FC09DB771055}" destId="{41708AF2-C230-4D11-844D-5D6BE0843CD8}" srcOrd="0" destOrd="0" presId="urn:microsoft.com/office/officeart/2008/layout/LinedList"/>
    <dgm:cxn modelId="{1E0D7D96-6F85-4691-82EC-8367A44779B6}" type="presOf" srcId="{773B4987-3219-415E-891A-0A6E934BA1FF}" destId="{77872A06-89E5-48F2-8751-0F803E13B4C3}" srcOrd="0" destOrd="0" presId="urn:microsoft.com/office/officeart/2008/layout/LinedList"/>
    <dgm:cxn modelId="{57E52BA9-38D1-4E39-9310-36D53C6B6F71}" srcId="{9EB37E72-DE96-4CED-B5F5-5B68355F4985}" destId="{18B6CD35-2224-42F4-81C8-FC09DB771055}" srcOrd="3" destOrd="0" parTransId="{68F01C7B-55DE-46D4-A565-31DA8562D637}" sibTransId="{565ACB97-5BEA-4A48-BAF7-CE657D165173}"/>
    <dgm:cxn modelId="{73AD0EB0-91FC-4BCA-A9FA-817A7BD6D88E}" type="presOf" srcId="{F3B4E194-6D45-4EF1-9790-BEFFE73DECEF}" destId="{4C76FDA7-ACE9-47DF-BE08-0C3AE63B77AE}" srcOrd="0" destOrd="0" presId="urn:microsoft.com/office/officeart/2008/layout/LinedList"/>
    <dgm:cxn modelId="{530697B5-3718-4324-9425-2BF901DE510E}" srcId="{9EB37E72-DE96-4CED-B5F5-5B68355F4985}" destId="{526463E3-1714-4B25-B562-6F33BEC8AA1E}" srcOrd="1" destOrd="0" parTransId="{0E9556DB-1EFD-4A11-B674-8C05155953FA}" sibTransId="{7D933042-15E6-4C82-929E-71F7C0827C49}"/>
    <dgm:cxn modelId="{26188CB8-603D-44AC-B699-235E361C7FD3}" srcId="{9EB37E72-DE96-4CED-B5F5-5B68355F4985}" destId="{0D419ED1-901D-4B5C-8E5B-6142D6C4B778}" srcOrd="0" destOrd="0" parTransId="{D98126C6-B839-46A6-8BE4-AA1665133C09}" sibTransId="{4C69A577-12C3-4174-AD97-0E0338CA18D4}"/>
    <dgm:cxn modelId="{D279FAC6-6B33-4D77-9ADB-0383D80E7305}" srcId="{9EB37E72-DE96-4CED-B5F5-5B68355F4985}" destId="{F3B4E194-6D45-4EF1-9790-BEFFE73DECEF}" srcOrd="5" destOrd="0" parTransId="{B8418BD2-554D-4077-8A6F-1EB34B14FDD1}" sibTransId="{7458A400-FE9A-4023-B6A1-27D11AEA18EE}"/>
    <dgm:cxn modelId="{08957FDE-2155-41F4-A4C1-3F737BEA66D4}" type="presOf" srcId="{68F27842-A4A4-4400-9DD5-8915C77DF6F9}" destId="{B07280E7-D3EB-4BF7-8385-BE712BCC8FE8}" srcOrd="0" destOrd="0" presId="urn:microsoft.com/office/officeart/2008/layout/LinedList"/>
    <dgm:cxn modelId="{0CF16DEF-379F-478D-A722-D43F09DD54D6}" srcId="{9EB37E72-DE96-4CED-B5F5-5B68355F4985}" destId="{8DC10843-1505-41E1-89F5-9B310DEFDEF1}" srcOrd="2" destOrd="0" parTransId="{F3BF84DA-52A3-45EE-B340-EB0D0E682C34}" sibTransId="{E4177A57-CBE3-49AE-A91C-F4D229376CA8}"/>
    <dgm:cxn modelId="{1A2761F0-B996-4646-83BA-CF6C9F8F9405}" type="presOf" srcId="{8DC10843-1505-41E1-89F5-9B310DEFDEF1}" destId="{34D28DC8-66E9-46BB-BB47-BA951B715FF5}" srcOrd="0" destOrd="0" presId="urn:microsoft.com/office/officeart/2008/layout/LinedList"/>
    <dgm:cxn modelId="{D7BEC8F6-68FC-4BF9-804D-BEF2AE653B61}" type="presOf" srcId="{821F2E94-3FAE-431D-8EAB-24CA928C57E3}" destId="{D8B62829-99DA-4E42-9054-D09D0068C291}" srcOrd="0" destOrd="0" presId="urn:microsoft.com/office/officeart/2008/layout/LinedList"/>
    <dgm:cxn modelId="{0E7B71FA-FB91-4EAD-BE8C-9B05298D94AA}" srcId="{9EB37E72-DE96-4CED-B5F5-5B68355F4985}" destId="{821F2E94-3FAE-431D-8EAB-24CA928C57E3}" srcOrd="7" destOrd="0" parTransId="{DD642BA1-870F-4ED9-9820-3B52821E8EA7}" sibTransId="{8CB01181-7204-47D2-B45B-3AF140885756}"/>
    <dgm:cxn modelId="{1C8F6010-0BEF-4D95-8E93-11602FD5F73F}" type="presParOf" srcId="{53359572-67F5-4282-B756-FC61182C0503}" destId="{CBAC0FB2-C6AA-40C9-BB74-9AADCEB099AC}" srcOrd="0" destOrd="0" presId="urn:microsoft.com/office/officeart/2008/layout/LinedList"/>
    <dgm:cxn modelId="{87AD9C0F-E882-4F2A-84CA-A36800F53C9C}" type="presParOf" srcId="{53359572-67F5-4282-B756-FC61182C0503}" destId="{64AC1FF9-4E4B-4D1D-880D-EB9300BF0B82}" srcOrd="1" destOrd="0" presId="urn:microsoft.com/office/officeart/2008/layout/LinedList"/>
    <dgm:cxn modelId="{63584394-7899-4EB9-97DE-318882FB2F4E}" type="presParOf" srcId="{64AC1FF9-4E4B-4D1D-880D-EB9300BF0B82}" destId="{9742201F-DD68-4F06-AAD0-084220D22754}" srcOrd="0" destOrd="0" presId="urn:microsoft.com/office/officeart/2008/layout/LinedList"/>
    <dgm:cxn modelId="{51C2254F-CD61-4CBF-BC1A-0308C9DFBE0A}" type="presParOf" srcId="{64AC1FF9-4E4B-4D1D-880D-EB9300BF0B82}" destId="{DB4C9835-2D29-473F-B23C-8207FBEB6894}" srcOrd="1" destOrd="0" presId="urn:microsoft.com/office/officeart/2008/layout/LinedList"/>
    <dgm:cxn modelId="{E7156327-67BA-46F7-8E37-E1253B9F3B68}" type="presParOf" srcId="{53359572-67F5-4282-B756-FC61182C0503}" destId="{F024BA73-532A-4411-BB1B-CF1149C890AC}" srcOrd="2" destOrd="0" presId="urn:microsoft.com/office/officeart/2008/layout/LinedList"/>
    <dgm:cxn modelId="{1886B117-8989-45DC-99C0-87F3138F2CC8}" type="presParOf" srcId="{53359572-67F5-4282-B756-FC61182C0503}" destId="{8140AD8A-7178-4517-8379-6D95DAF3E112}" srcOrd="3" destOrd="0" presId="urn:microsoft.com/office/officeart/2008/layout/LinedList"/>
    <dgm:cxn modelId="{7ED5CF87-0764-4C81-80F9-44EEB3140835}" type="presParOf" srcId="{8140AD8A-7178-4517-8379-6D95DAF3E112}" destId="{F6363E46-DE2A-49FD-B806-2A0DDE43CACC}" srcOrd="0" destOrd="0" presId="urn:microsoft.com/office/officeart/2008/layout/LinedList"/>
    <dgm:cxn modelId="{8B156BA5-9C00-4827-B7D2-3066FD421958}" type="presParOf" srcId="{8140AD8A-7178-4517-8379-6D95DAF3E112}" destId="{C7B9E928-B806-4ADB-BD66-BF870546BB5C}" srcOrd="1" destOrd="0" presId="urn:microsoft.com/office/officeart/2008/layout/LinedList"/>
    <dgm:cxn modelId="{B8D56CDB-71C4-4C26-A9AD-1E1E095BC21E}" type="presParOf" srcId="{53359572-67F5-4282-B756-FC61182C0503}" destId="{78122C94-A7EF-4253-B118-C80121A4BAA6}" srcOrd="4" destOrd="0" presId="urn:microsoft.com/office/officeart/2008/layout/LinedList"/>
    <dgm:cxn modelId="{CDB3DFD5-ABD4-4FA1-AB58-14B74B4E4F8F}" type="presParOf" srcId="{53359572-67F5-4282-B756-FC61182C0503}" destId="{6CFD81AC-8592-4EE2-9481-D82B414EA7CD}" srcOrd="5" destOrd="0" presId="urn:microsoft.com/office/officeart/2008/layout/LinedList"/>
    <dgm:cxn modelId="{B7D4FA25-0F19-4E82-AB54-299152DE85B1}" type="presParOf" srcId="{6CFD81AC-8592-4EE2-9481-D82B414EA7CD}" destId="{34D28DC8-66E9-46BB-BB47-BA951B715FF5}" srcOrd="0" destOrd="0" presId="urn:microsoft.com/office/officeart/2008/layout/LinedList"/>
    <dgm:cxn modelId="{90B81881-1408-4475-92E4-D92AC01386A4}" type="presParOf" srcId="{6CFD81AC-8592-4EE2-9481-D82B414EA7CD}" destId="{32EF59F4-5428-45F1-992F-482BD7109414}" srcOrd="1" destOrd="0" presId="urn:microsoft.com/office/officeart/2008/layout/LinedList"/>
    <dgm:cxn modelId="{A88BBDDC-6ECC-478F-B1A1-EFDB6AE3F54B}" type="presParOf" srcId="{53359572-67F5-4282-B756-FC61182C0503}" destId="{C6E42C7E-40EE-456D-82B4-55A20EADEF24}" srcOrd="6" destOrd="0" presId="urn:microsoft.com/office/officeart/2008/layout/LinedList"/>
    <dgm:cxn modelId="{52EF1E98-D2DD-485A-9694-65784FCEB320}" type="presParOf" srcId="{53359572-67F5-4282-B756-FC61182C0503}" destId="{50D63504-0496-421D-91C1-B22173071603}" srcOrd="7" destOrd="0" presId="urn:microsoft.com/office/officeart/2008/layout/LinedList"/>
    <dgm:cxn modelId="{D94BD4A1-0032-40DB-9AFC-F636B2187F24}" type="presParOf" srcId="{50D63504-0496-421D-91C1-B22173071603}" destId="{41708AF2-C230-4D11-844D-5D6BE0843CD8}" srcOrd="0" destOrd="0" presId="urn:microsoft.com/office/officeart/2008/layout/LinedList"/>
    <dgm:cxn modelId="{62DD2BE0-7B4B-4C36-A5EF-590334CAC37E}" type="presParOf" srcId="{50D63504-0496-421D-91C1-B22173071603}" destId="{D5581B8F-CAD2-4303-8D7A-5121AF64DAB2}" srcOrd="1" destOrd="0" presId="urn:microsoft.com/office/officeart/2008/layout/LinedList"/>
    <dgm:cxn modelId="{0D8FE016-F031-447D-940A-3523151D8A08}" type="presParOf" srcId="{53359572-67F5-4282-B756-FC61182C0503}" destId="{7141711B-B43B-45CD-B928-B5E1EBB6FED9}" srcOrd="8" destOrd="0" presId="urn:microsoft.com/office/officeart/2008/layout/LinedList"/>
    <dgm:cxn modelId="{08AC0137-BDEB-4DF5-85ED-81BA75F21A23}" type="presParOf" srcId="{53359572-67F5-4282-B756-FC61182C0503}" destId="{B06FA910-7947-47B7-9C96-ACF182566422}" srcOrd="9" destOrd="0" presId="urn:microsoft.com/office/officeart/2008/layout/LinedList"/>
    <dgm:cxn modelId="{22A98425-7607-467C-AC42-73332B65FE55}" type="presParOf" srcId="{B06FA910-7947-47B7-9C96-ACF182566422}" destId="{B07280E7-D3EB-4BF7-8385-BE712BCC8FE8}" srcOrd="0" destOrd="0" presId="urn:microsoft.com/office/officeart/2008/layout/LinedList"/>
    <dgm:cxn modelId="{5E408D5D-A82D-4A57-861A-BE90C1F2ACD7}" type="presParOf" srcId="{B06FA910-7947-47B7-9C96-ACF182566422}" destId="{B148643F-74F5-4861-9CEF-C062CAD8F511}" srcOrd="1" destOrd="0" presId="urn:microsoft.com/office/officeart/2008/layout/LinedList"/>
    <dgm:cxn modelId="{6716F62F-3CB9-433B-8E25-2E7249020831}" type="presParOf" srcId="{53359572-67F5-4282-B756-FC61182C0503}" destId="{574E12A4-276B-4835-AE94-29A7BE418692}" srcOrd="10" destOrd="0" presId="urn:microsoft.com/office/officeart/2008/layout/LinedList"/>
    <dgm:cxn modelId="{2AC95CBF-8B95-430D-9E37-BD704F8A44AC}" type="presParOf" srcId="{53359572-67F5-4282-B756-FC61182C0503}" destId="{1596A206-AD61-4389-9A05-CBA20A94F310}" srcOrd="11" destOrd="0" presId="urn:microsoft.com/office/officeart/2008/layout/LinedList"/>
    <dgm:cxn modelId="{7968D30D-40FC-4AE9-ADA5-FE6A173424A3}" type="presParOf" srcId="{1596A206-AD61-4389-9A05-CBA20A94F310}" destId="{4C76FDA7-ACE9-47DF-BE08-0C3AE63B77AE}" srcOrd="0" destOrd="0" presId="urn:microsoft.com/office/officeart/2008/layout/LinedList"/>
    <dgm:cxn modelId="{10B47DDE-25FF-4421-BA44-0BD8B568F00F}" type="presParOf" srcId="{1596A206-AD61-4389-9A05-CBA20A94F310}" destId="{4529E6F0-807B-41D4-BEFF-A4301A47EFC5}" srcOrd="1" destOrd="0" presId="urn:microsoft.com/office/officeart/2008/layout/LinedList"/>
    <dgm:cxn modelId="{632ED5C0-8045-44AA-AA38-0800878C7A78}" type="presParOf" srcId="{53359572-67F5-4282-B756-FC61182C0503}" destId="{4088CABF-E949-4AD9-9675-D703264D615B}" srcOrd="12" destOrd="0" presId="urn:microsoft.com/office/officeart/2008/layout/LinedList"/>
    <dgm:cxn modelId="{15B8A0BB-F21D-46EB-A460-DD81AFC6F1E1}" type="presParOf" srcId="{53359572-67F5-4282-B756-FC61182C0503}" destId="{0FFBF237-A172-4442-B6C3-CA6399E93046}" srcOrd="13" destOrd="0" presId="urn:microsoft.com/office/officeart/2008/layout/LinedList"/>
    <dgm:cxn modelId="{7C58A494-A9B6-427A-A1E7-1BB29C3E6646}" type="presParOf" srcId="{0FFBF237-A172-4442-B6C3-CA6399E93046}" destId="{A6791467-F221-4EC1-B1E7-3A2E4A7AF8E0}" srcOrd="0" destOrd="0" presId="urn:microsoft.com/office/officeart/2008/layout/LinedList"/>
    <dgm:cxn modelId="{B91B5436-07E7-4D19-BC2A-532116EC7724}" type="presParOf" srcId="{0FFBF237-A172-4442-B6C3-CA6399E93046}" destId="{42EE51E3-A7BF-4B42-BECC-53BDD3DEE6B2}" srcOrd="1" destOrd="0" presId="urn:microsoft.com/office/officeart/2008/layout/LinedList"/>
    <dgm:cxn modelId="{46AA0399-DF95-42EC-9DDF-268CFB5CDDEB}" type="presParOf" srcId="{53359572-67F5-4282-B756-FC61182C0503}" destId="{87ABDD57-4A67-42D3-AA70-410700309AE0}" srcOrd="14" destOrd="0" presId="urn:microsoft.com/office/officeart/2008/layout/LinedList"/>
    <dgm:cxn modelId="{A611636F-FB9A-4A6B-869C-9EB50014ACDD}" type="presParOf" srcId="{53359572-67F5-4282-B756-FC61182C0503}" destId="{7B10E567-A7C5-4369-AB45-B72B14BCA22A}" srcOrd="15" destOrd="0" presId="urn:microsoft.com/office/officeart/2008/layout/LinedList"/>
    <dgm:cxn modelId="{44354C0A-7583-42E5-A245-A5DB09AF7BB7}" type="presParOf" srcId="{7B10E567-A7C5-4369-AB45-B72B14BCA22A}" destId="{D8B62829-99DA-4E42-9054-D09D0068C291}" srcOrd="0" destOrd="0" presId="urn:microsoft.com/office/officeart/2008/layout/LinedList"/>
    <dgm:cxn modelId="{99C6367B-2A76-4B03-AB83-99FBAFC1D6BE}" type="presParOf" srcId="{7B10E567-A7C5-4369-AB45-B72B14BCA22A}" destId="{676B064A-6F9C-4B5C-BBF0-32D43F7C5D68}" srcOrd="1" destOrd="0" presId="urn:microsoft.com/office/officeart/2008/layout/LinedList"/>
    <dgm:cxn modelId="{4560FE7F-0158-4A26-A2A5-2A3FD96471AE}" type="presParOf" srcId="{53359572-67F5-4282-B756-FC61182C0503}" destId="{8DC9C341-3D33-4E45-8488-D9F991439FAA}" srcOrd="16" destOrd="0" presId="urn:microsoft.com/office/officeart/2008/layout/LinedList"/>
    <dgm:cxn modelId="{501DE95E-81B6-4C20-B461-3EC263479EC2}" type="presParOf" srcId="{53359572-67F5-4282-B756-FC61182C0503}" destId="{53A6598A-BA9B-4FEE-AAB6-80C89292AE0E}" srcOrd="17" destOrd="0" presId="urn:microsoft.com/office/officeart/2008/layout/LinedList"/>
    <dgm:cxn modelId="{04958137-A8CC-4C79-B4C8-767109E78157}" type="presParOf" srcId="{53A6598A-BA9B-4FEE-AAB6-80C89292AE0E}" destId="{77872A06-89E5-48F2-8751-0F803E13B4C3}" srcOrd="0" destOrd="0" presId="urn:microsoft.com/office/officeart/2008/layout/LinedList"/>
    <dgm:cxn modelId="{AF497D9F-8D20-4D9E-83C6-6376E8E94A52}" type="presParOf" srcId="{53A6598A-BA9B-4FEE-AAB6-80C89292AE0E}" destId="{0C5DDFD8-2C8B-4B78-B258-374C098BA7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5D8207-CCB1-49CC-9DAC-E6665AE8701C}"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752FF255-7256-4514-8FF0-44EF416FC274}">
      <dgm:prSet/>
      <dgm:spPr/>
      <dgm:t>
        <a:bodyPr/>
        <a:lstStyle/>
        <a:p>
          <a:pPr>
            <a:lnSpc>
              <a:spcPct val="100000"/>
            </a:lnSpc>
          </a:pPr>
          <a:r>
            <a:rPr lang="en-US" b="1" i="0" baseline="0"/>
            <a:t>Usability testing:</a:t>
          </a:r>
          <a:r>
            <a:rPr lang="en-US" b="0" i="0" baseline="0"/>
            <a:t> Real or alternate users interact with the bot. Evaluators judge clarity, coherence and satisfaction.</a:t>
          </a:r>
          <a:endParaRPr lang="en-US"/>
        </a:p>
      </dgm:t>
    </dgm:pt>
    <dgm:pt modelId="{3D49B564-CF96-431A-A1DA-7D471CDFC463}" type="parTrans" cxnId="{BBED439B-61B7-4EFD-82EA-E139DD4A1481}">
      <dgm:prSet/>
      <dgm:spPr/>
      <dgm:t>
        <a:bodyPr/>
        <a:lstStyle/>
        <a:p>
          <a:endParaRPr lang="en-US"/>
        </a:p>
      </dgm:t>
    </dgm:pt>
    <dgm:pt modelId="{429476D5-2605-47AD-8980-1641832DCD06}" type="sibTrans" cxnId="{BBED439B-61B7-4EFD-82EA-E139DD4A1481}">
      <dgm:prSet/>
      <dgm:spPr/>
      <dgm:t>
        <a:bodyPr/>
        <a:lstStyle/>
        <a:p>
          <a:endParaRPr lang="en-US"/>
        </a:p>
      </dgm:t>
    </dgm:pt>
    <dgm:pt modelId="{5BD105B7-7B59-4D35-AAD2-916CD87907EA}">
      <dgm:prSet/>
      <dgm:spPr/>
      <dgm:t>
        <a:bodyPr/>
        <a:lstStyle/>
        <a:p>
          <a:pPr>
            <a:lnSpc>
              <a:spcPct val="100000"/>
            </a:lnSpc>
          </a:pPr>
          <a:r>
            <a:rPr lang="en-US" b="1" i="0" baseline="0"/>
            <a:t>Simulated-user testing</a:t>
          </a:r>
          <a:r>
            <a:rPr lang="en-US" b="0" i="0" baseline="0"/>
            <a:t>: Pre-scripted prompts are replayed automatically, and outputs are compared with expected answers.</a:t>
          </a:r>
          <a:endParaRPr lang="en-US"/>
        </a:p>
      </dgm:t>
    </dgm:pt>
    <dgm:pt modelId="{EB0E8580-6AEA-4FCE-B68B-BB8A090E5969}" type="parTrans" cxnId="{3B9A9B10-BD63-4A00-AD6B-83C27D805A50}">
      <dgm:prSet/>
      <dgm:spPr/>
      <dgm:t>
        <a:bodyPr/>
        <a:lstStyle/>
        <a:p>
          <a:endParaRPr lang="en-US"/>
        </a:p>
      </dgm:t>
    </dgm:pt>
    <dgm:pt modelId="{B0E0C9D7-1174-48CB-86BC-BDDEA8A2A933}" type="sibTrans" cxnId="{3B9A9B10-BD63-4A00-AD6B-83C27D805A50}">
      <dgm:prSet/>
      <dgm:spPr/>
      <dgm:t>
        <a:bodyPr/>
        <a:lstStyle/>
        <a:p>
          <a:endParaRPr lang="en-US"/>
        </a:p>
      </dgm:t>
    </dgm:pt>
    <dgm:pt modelId="{73D92012-1A80-45D1-BE76-D91AEEBF5C47}">
      <dgm:prSet/>
      <dgm:spPr/>
      <dgm:t>
        <a:bodyPr/>
        <a:lstStyle/>
        <a:p>
          <a:pPr>
            <a:lnSpc>
              <a:spcPct val="100000"/>
            </a:lnSpc>
          </a:pPr>
          <a:r>
            <a:rPr lang="en-US" b="1" i="0" baseline="0"/>
            <a:t>AI-planning testing:</a:t>
          </a:r>
          <a:r>
            <a:rPr lang="en-US" b="0" i="0" baseline="0"/>
            <a:t> Dialogue states are modelled as a planning problem. Test sequences are generated to hit rarely visited branches.</a:t>
          </a:r>
          <a:endParaRPr lang="en-US"/>
        </a:p>
      </dgm:t>
    </dgm:pt>
    <dgm:pt modelId="{08F1195B-DA28-4E47-8289-B37658B26C71}" type="parTrans" cxnId="{DFE2962C-5869-4ACB-8BCC-FEAAED5D2868}">
      <dgm:prSet/>
      <dgm:spPr/>
      <dgm:t>
        <a:bodyPr/>
        <a:lstStyle/>
        <a:p>
          <a:endParaRPr lang="en-US"/>
        </a:p>
      </dgm:t>
    </dgm:pt>
    <dgm:pt modelId="{6C09F0C7-17D9-4833-9B39-4DBACB01661C}" type="sibTrans" cxnId="{DFE2962C-5869-4ACB-8BCC-FEAAED5D2868}">
      <dgm:prSet/>
      <dgm:spPr/>
      <dgm:t>
        <a:bodyPr/>
        <a:lstStyle/>
        <a:p>
          <a:endParaRPr lang="en-US"/>
        </a:p>
      </dgm:t>
    </dgm:pt>
    <dgm:pt modelId="{D4C95277-9B12-42F9-B05A-16DE2F99065B}">
      <dgm:prSet/>
      <dgm:spPr/>
      <dgm:t>
        <a:bodyPr/>
        <a:lstStyle/>
        <a:p>
          <a:pPr>
            <a:lnSpc>
              <a:spcPct val="100000"/>
            </a:lnSpc>
          </a:pPr>
          <a:r>
            <a:rPr lang="en-US" b="1" i="0" baseline="0"/>
            <a:t>Metamorphic testing</a:t>
          </a:r>
          <a:r>
            <a:rPr lang="en-US" b="0" i="0" baseline="0"/>
            <a:t>: The bot or its input is systematically mutated while expected logical relations hold constant.</a:t>
          </a:r>
          <a:endParaRPr lang="en-US"/>
        </a:p>
      </dgm:t>
    </dgm:pt>
    <dgm:pt modelId="{00C41745-6084-46F9-B883-58B3223674C2}" type="parTrans" cxnId="{7060D5D9-982F-4710-8BE6-D36EBCC99B49}">
      <dgm:prSet/>
      <dgm:spPr/>
      <dgm:t>
        <a:bodyPr/>
        <a:lstStyle/>
        <a:p>
          <a:endParaRPr lang="en-US"/>
        </a:p>
      </dgm:t>
    </dgm:pt>
    <dgm:pt modelId="{5E686879-53FE-4A5C-83D8-A0B5A8007BBC}" type="sibTrans" cxnId="{7060D5D9-982F-4710-8BE6-D36EBCC99B49}">
      <dgm:prSet/>
      <dgm:spPr/>
      <dgm:t>
        <a:bodyPr/>
        <a:lstStyle/>
        <a:p>
          <a:endParaRPr lang="en-US"/>
        </a:p>
      </dgm:t>
    </dgm:pt>
    <dgm:pt modelId="{48C48A80-9C8B-42A5-8E31-7025035AABF6}">
      <dgm:prSet/>
      <dgm:spPr/>
      <dgm:t>
        <a:bodyPr/>
        <a:lstStyle/>
        <a:p>
          <a:pPr>
            <a:lnSpc>
              <a:spcPct val="100000"/>
            </a:lnSpc>
          </a:pPr>
          <a:r>
            <a:rPr lang="en-US" b="1" i="0" baseline="0"/>
            <a:t>Paraphrase testing:</a:t>
          </a:r>
          <a:r>
            <a:rPr lang="en-US" b="0" i="0" baseline="0"/>
            <a:t> Semantically equivalent utterances (spelling errors, syntax changes) probe robustness without altering intent.</a:t>
          </a:r>
          <a:endParaRPr lang="en-US"/>
        </a:p>
      </dgm:t>
    </dgm:pt>
    <dgm:pt modelId="{E5C1575D-8036-46F1-A05F-FEC063FA9B6C}" type="parTrans" cxnId="{E2901861-96B7-4E8D-BF2E-07C2D1CE8BF8}">
      <dgm:prSet/>
      <dgm:spPr/>
      <dgm:t>
        <a:bodyPr/>
        <a:lstStyle/>
        <a:p>
          <a:endParaRPr lang="en-US"/>
        </a:p>
      </dgm:t>
    </dgm:pt>
    <dgm:pt modelId="{53D5218C-FE34-4BEF-8E74-14E8D071690B}" type="sibTrans" cxnId="{E2901861-96B7-4E8D-BF2E-07C2D1CE8BF8}">
      <dgm:prSet/>
      <dgm:spPr/>
      <dgm:t>
        <a:bodyPr/>
        <a:lstStyle/>
        <a:p>
          <a:endParaRPr lang="en-US"/>
        </a:p>
      </dgm:t>
    </dgm:pt>
    <dgm:pt modelId="{6F51CF49-F494-41E1-8235-C69A1AC28C4D}" type="pres">
      <dgm:prSet presAssocID="{D05D8207-CCB1-49CC-9DAC-E6665AE8701C}" presName="root" presStyleCnt="0">
        <dgm:presLayoutVars>
          <dgm:dir/>
          <dgm:resizeHandles val="exact"/>
        </dgm:presLayoutVars>
      </dgm:prSet>
      <dgm:spPr/>
    </dgm:pt>
    <dgm:pt modelId="{40CC9419-0B3E-48AE-8FC4-9B4F232E02D7}" type="pres">
      <dgm:prSet presAssocID="{752FF255-7256-4514-8FF0-44EF416FC274}" presName="compNode" presStyleCnt="0"/>
      <dgm:spPr/>
    </dgm:pt>
    <dgm:pt modelId="{30684288-E353-4EC3-93F0-F901E88F44AB}" type="pres">
      <dgm:prSet presAssocID="{752FF255-7256-4514-8FF0-44EF416FC274}" presName="bgRect" presStyleLbl="bgShp" presStyleIdx="0" presStyleCnt="5"/>
      <dgm:spPr/>
    </dgm:pt>
    <dgm:pt modelId="{06866932-25ED-4231-A480-906AD491A864}" type="pres">
      <dgm:prSet presAssocID="{752FF255-7256-4514-8FF0-44EF416FC2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dge"/>
        </a:ext>
      </dgm:extLst>
    </dgm:pt>
    <dgm:pt modelId="{CAB69F3D-3F86-4CE5-AE2B-4453F093DFEF}" type="pres">
      <dgm:prSet presAssocID="{752FF255-7256-4514-8FF0-44EF416FC274}" presName="spaceRect" presStyleCnt="0"/>
      <dgm:spPr/>
    </dgm:pt>
    <dgm:pt modelId="{B1447BD2-5744-45B5-99D2-47F42E8F3002}" type="pres">
      <dgm:prSet presAssocID="{752FF255-7256-4514-8FF0-44EF416FC274}" presName="parTx" presStyleLbl="revTx" presStyleIdx="0" presStyleCnt="5">
        <dgm:presLayoutVars>
          <dgm:chMax val="0"/>
          <dgm:chPref val="0"/>
        </dgm:presLayoutVars>
      </dgm:prSet>
      <dgm:spPr/>
    </dgm:pt>
    <dgm:pt modelId="{8E38973E-84C3-4887-BFB0-4F7BF15052E6}" type="pres">
      <dgm:prSet presAssocID="{429476D5-2605-47AD-8980-1641832DCD06}" presName="sibTrans" presStyleCnt="0"/>
      <dgm:spPr/>
    </dgm:pt>
    <dgm:pt modelId="{DF94B4E7-94B5-4A3F-B2DF-BDBCB0E86B49}" type="pres">
      <dgm:prSet presAssocID="{5BD105B7-7B59-4D35-AAD2-916CD87907EA}" presName="compNode" presStyleCnt="0"/>
      <dgm:spPr/>
    </dgm:pt>
    <dgm:pt modelId="{5F2F2477-6843-4B49-A69D-9ED301266396}" type="pres">
      <dgm:prSet presAssocID="{5BD105B7-7B59-4D35-AAD2-916CD87907EA}" presName="bgRect" presStyleLbl="bgShp" presStyleIdx="1" presStyleCnt="5"/>
      <dgm:spPr/>
    </dgm:pt>
    <dgm:pt modelId="{C2445637-3616-42FD-8AD3-EC792555E0D1}" type="pres">
      <dgm:prSet presAssocID="{5BD105B7-7B59-4D35-AAD2-916CD87907E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D98558CD-7634-429B-A092-A3B634ED729C}" type="pres">
      <dgm:prSet presAssocID="{5BD105B7-7B59-4D35-AAD2-916CD87907EA}" presName="spaceRect" presStyleCnt="0"/>
      <dgm:spPr/>
    </dgm:pt>
    <dgm:pt modelId="{FA785606-502B-4C33-A9DC-9D03C070BF57}" type="pres">
      <dgm:prSet presAssocID="{5BD105B7-7B59-4D35-AAD2-916CD87907EA}" presName="parTx" presStyleLbl="revTx" presStyleIdx="1" presStyleCnt="5">
        <dgm:presLayoutVars>
          <dgm:chMax val="0"/>
          <dgm:chPref val="0"/>
        </dgm:presLayoutVars>
      </dgm:prSet>
      <dgm:spPr/>
    </dgm:pt>
    <dgm:pt modelId="{79A5048F-B109-4533-B262-9DDF7C283B17}" type="pres">
      <dgm:prSet presAssocID="{B0E0C9D7-1174-48CB-86BC-BDDEA8A2A933}" presName="sibTrans" presStyleCnt="0"/>
      <dgm:spPr/>
    </dgm:pt>
    <dgm:pt modelId="{9FD3AC2E-1A93-499F-8A29-F9E711FA6379}" type="pres">
      <dgm:prSet presAssocID="{73D92012-1A80-45D1-BE76-D91AEEBF5C47}" presName="compNode" presStyleCnt="0"/>
      <dgm:spPr/>
    </dgm:pt>
    <dgm:pt modelId="{A33CF764-6A3A-4F2F-AD43-1BD5FE98D217}" type="pres">
      <dgm:prSet presAssocID="{73D92012-1A80-45D1-BE76-D91AEEBF5C47}" presName="bgRect" presStyleLbl="bgShp" presStyleIdx="2" presStyleCnt="5"/>
      <dgm:spPr/>
    </dgm:pt>
    <dgm:pt modelId="{1FDE6BCB-CD65-497E-9D48-199ED8EAC64D}" type="pres">
      <dgm:prSet presAssocID="{73D92012-1A80-45D1-BE76-D91AEEBF5C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06854FC-4EB4-49F1-93B9-B55C515E4498}" type="pres">
      <dgm:prSet presAssocID="{73D92012-1A80-45D1-BE76-D91AEEBF5C47}" presName="spaceRect" presStyleCnt="0"/>
      <dgm:spPr/>
    </dgm:pt>
    <dgm:pt modelId="{EF373218-CC41-4FB0-A7DF-825FA0584CFA}" type="pres">
      <dgm:prSet presAssocID="{73D92012-1A80-45D1-BE76-D91AEEBF5C47}" presName="parTx" presStyleLbl="revTx" presStyleIdx="2" presStyleCnt="5">
        <dgm:presLayoutVars>
          <dgm:chMax val="0"/>
          <dgm:chPref val="0"/>
        </dgm:presLayoutVars>
      </dgm:prSet>
      <dgm:spPr/>
    </dgm:pt>
    <dgm:pt modelId="{3F443D9D-8BFB-4462-9D16-C0E8E591207B}" type="pres">
      <dgm:prSet presAssocID="{6C09F0C7-17D9-4833-9B39-4DBACB01661C}" presName="sibTrans" presStyleCnt="0"/>
      <dgm:spPr/>
    </dgm:pt>
    <dgm:pt modelId="{056FD488-2BC4-4F5B-9AC1-6E085567F464}" type="pres">
      <dgm:prSet presAssocID="{D4C95277-9B12-42F9-B05A-16DE2F99065B}" presName="compNode" presStyleCnt="0"/>
      <dgm:spPr/>
    </dgm:pt>
    <dgm:pt modelId="{BF1C1123-E3B3-45FC-9B74-A826CAE9B7BF}" type="pres">
      <dgm:prSet presAssocID="{D4C95277-9B12-42F9-B05A-16DE2F99065B}" presName="bgRect" presStyleLbl="bgShp" presStyleIdx="3" presStyleCnt="5"/>
      <dgm:spPr/>
    </dgm:pt>
    <dgm:pt modelId="{5A214957-F29B-4790-A114-722234410655}" type="pres">
      <dgm:prSet presAssocID="{D4C95277-9B12-42F9-B05A-16DE2F9906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nger Print"/>
        </a:ext>
      </dgm:extLst>
    </dgm:pt>
    <dgm:pt modelId="{1FD2E5F8-9A1B-4EF1-9FE0-639CE1A0D329}" type="pres">
      <dgm:prSet presAssocID="{D4C95277-9B12-42F9-B05A-16DE2F99065B}" presName="spaceRect" presStyleCnt="0"/>
      <dgm:spPr/>
    </dgm:pt>
    <dgm:pt modelId="{BC34E9DD-3F2F-4745-BA69-B2FE381EAB22}" type="pres">
      <dgm:prSet presAssocID="{D4C95277-9B12-42F9-B05A-16DE2F99065B}" presName="parTx" presStyleLbl="revTx" presStyleIdx="3" presStyleCnt="5">
        <dgm:presLayoutVars>
          <dgm:chMax val="0"/>
          <dgm:chPref val="0"/>
        </dgm:presLayoutVars>
      </dgm:prSet>
      <dgm:spPr/>
    </dgm:pt>
    <dgm:pt modelId="{79BE4C2B-F280-4A83-919A-F587C4C7C9FB}" type="pres">
      <dgm:prSet presAssocID="{5E686879-53FE-4A5C-83D8-A0B5A8007BBC}" presName="sibTrans" presStyleCnt="0"/>
      <dgm:spPr/>
    </dgm:pt>
    <dgm:pt modelId="{A1BAFDAB-578C-4A27-A15F-2908C8DF6F68}" type="pres">
      <dgm:prSet presAssocID="{48C48A80-9C8B-42A5-8E31-7025035AABF6}" presName="compNode" presStyleCnt="0"/>
      <dgm:spPr/>
    </dgm:pt>
    <dgm:pt modelId="{3158A855-6C40-485B-BF10-83E0C3A07E02}" type="pres">
      <dgm:prSet presAssocID="{48C48A80-9C8B-42A5-8E31-7025035AABF6}" presName="bgRect" presStyleLbl="bgShp" presStyleIdx="4" presStyleCnt="5"/>
      <dgm:spPr/>
    </dgm:pt>
    <dgm:pt modelId="{5051A619-3B60-40E2-8A20-6CBF661D2C43}" type="pres">
      <dgm:prSet presAssocID="{48C48A80-9C8B-42A5-8E31-7025035AAB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estion mark"/>
        </a:ext>
      </dgm:extLst>
    </dgm:pt>
    <dgm:pt modelId="{2F17F559-DFBC-4212-AA77-A7842B461E0E}" type="pres">
      <dgm:prSet presAssocID="{48C48A80-9C8B-42A5-8E31-7025035AABF6}" presName="spaceRect" presStyleCnt="0"/>
      <dgm:spPr/>
    </dgm:pt>
    <dgm:pt modelId="{6024F2B0-EC94-4FF2-8C02-6DDAB742A57B}" type="pres">
      <dgm:prSet presAssocID="{48C48A80-9C8B-42A5-8E31-7025035AABF6}" presName="parTx" presStyleLbl="revTx" presStyleIdx="4" presStyleCnt="5">
        <dgm:presLayoutVars>
          <dgm:chMax val="0"/>
          <dgm:chPref val="0"/>
        </dgm:presLayoutVars>
      </dgm:prSet>
      <dgm:spPr/>
    </dgm:pt>
  </dgm:ptLst>
  <dgm:cxnLst>
    <dgm:cxn modelId="{090B4009-7532-4054-9CE9-C97514DC84E0}" type="presOf" srcId="{5BD105B7-7B59-4D35-AAD2-916CD87907EA}" destId="{FA785606-502B-4C33-A9DC-9D03C070BF57}" srcOrd="0" destOrd="0" presId="urn:microsoft.com/office/officeart/2018/2/layout/IconVerticalSolidList"/>
    <dgm:cxn modelId="{3B9A9B10-BD63-4A00-AD6B-83C27D805A50}" srcId="{D05D8207-CCB1-49CC-9DAC-E6665AE8701C}" destId="{5BD105B7-7B59-4D35-AAD2-916CD87907EA}" srcOrd="1" destOrd="0" parTransId="{EB0E8580-6AEA-4FCE-B68B-BB8A090E5969}" sibTransId="{B0E0C9D7-1174-48CB-86BC-BDDEA8A2A933}"/>
    <dgm:cxn modelId="{DFE2962C-5869-4ACB-8BCC-FEAAED5D2868}" srcId="{D05D8207-CCB1-49CC-9DAC-E6665AE8701C}" destId="{73D92012-1A80-45D1-BE76-D91AEEBF5C47}" srcOrd="2" destOrd="0" parTransId="{08F1195B-DA28-4E47-8289-B37658B26C71}" sibTransId="{6C09F0C7-17D9-4833-9B39-4DBACB01661C}"/>
    <dgm:cxn modelId="{E2901861-96B7-4E8D-BF2E-07C2D1CE8BF8}" srcId="{D05D8207-CCB1-49CC-9DAC-E6665AE8701C}" destId="{48C48A80-9C8B-42A5-8E31-7025035AABF6}" srcOrd="4" destOrd="0" parTransId="{E5C1575D-8036-46F1-A05F-FEC063FA9B6C}" sibTransId="{53D5218C-FE34-4BEF-8E74-14E8D071690B}"/>
    <dgm:cxn modelId="{50492C6F-68DB-42E4-8C77-151AE6257ADA}" type="presOf" srcId="{73D92012-1A80-45D1-BE76-D91AEEBF5C47}" destId="{EF373218-CC41-4FB0-A7DF-825FA0584CFA}" srcOrd="0" destOrd="0" presId="urn:microsoft.com/office/officeart/2018/2/layout/IconVerticalSolidList"/>
    <dgm:cxn modelId="{1CB2C980-E6A4-4AF8-89A2-7B55E98D58DF}" type="presOf" srcId="{752FF255-7256-4514-8FF0-44EF416FC274}" destId="{B1447BD2-5744-45B5-99D2-47F42E8F3002}" srcOrd="0" destOrd="0" presId="urn:microsoft.com/office/officeart/2018/2/layout/IconVerticalSolidList"/>
    <dgm:cxn modelId="{F48BFB89-BF9E-4325-94DF-FBED75BF39D8}" type="presOf" srcId="{D4C95277-9B12-42F9-B05A-16DE2F99065B}" destId="{BC34E9DD-3F2F-4745-BA69-B2FE381EAB22}" srcOrd="0" destOrd="0" presId="urn:microsoft.com/office/officeart/2018/2/layout/IconVerticalSolidList"/>
    <dgm:cxn modelId="{BBED439B-61B7-4EFD-82EA-E139DD4A1481}" srcId="{D05D8207-CCB1-49CC-9DAC-E6665AE8701C}" destId="{752FF255-7256-4514-8FF0-44EF416FC274}" srcOrd="0" destOrd="0" parTransId="{3D49B564-CF96-431A-A1DA-7D471CDFC463}" sibTransId="{429476D5-2605-47AD-8980-1641832DCD06}"/>
    <dgm:cxn modelId="{E42539BB-D441-415D-AB0B-37AF91CFAEE7}" type="presOf" srcId="{48C48A80-9C8B-42A5-8E31-7025035AABF6}" destId="{6024F2B0-EC94-4FF2-8C02-6DDAB742A57B}" srcOrd="0" destOrd="0" presId="urn:microsoft.com/office/officeart/2018/2/layout/IconVerticalSolidList"/>
    <dgm:cxn modelId="{7060D5D9-982F-4710-8BE6-D36EBCC99B49}" srcId="{D05D8207-CCB1-49CC-9DAC-E6665AE8701C}" destId="{D4C95277-9B12-42F9-B05A-16DE2F99065B}" srcOrd="3" destOrd="0" parTransId="{00C41745-6084-46F9-B883-58B3223674C2}" sibTransId="{5E686879-53FE-4A5C-83D8-A0B5A8007BBC}"/>
    <dgm:cxn modelId="{F74405F4-5172-46E1-BFE0-C52702C7C49A}" type="presOf" srcId="{D05D8207-CCB1-49CC-9DAC-E6665AE8701C}" destId="{6F51CF49-F494-41E1-8235-C69A1AC28C4D}" srcOrd="0" destOrd="0" presId="urn:microsoft.com/office/officeart/2018/2/layout/IconVerticalSolidList"/>
    <dgm:cxn modelId="{95150B85-3596-42ED-B3AE-356950BE18E5}" type="presParOf" srcId="{6F51CF49-F494-41E1-8235-C69A1AC28C4D}" destId="{40CC9419-0B3E-48AE-8FC4-9B4F232E02D7}" srcOrd="0" destOrd="0" presId="urn:microsoft.com/office/officeart/2018/2/layout/IconVerticalSolidList"/>
    <dgm:cxn modelId="{144E1BF5-5C39-4F64-B303-34923DB981F2}" type="presParOf" srcId="{40CC9419-0B3E-48AE-8FC4-9B4F232E02D7}" destId="{30684288-E353-4EC3-93F0-F901E88F44AB}" srcOrd="0" destOrd="0" presId="urn:microsoft.com/office/officeart/2018/2/layout/IconVerticalSolidList"/>
    <dgm:cxn modelId="{5252D072-1863-4089-9E0A-07EBD12706DF}" type="presParOf" srcId="{40CC9419-0B3E-48AE-8FC4-9B4F232E02D7}" destId="{06866932-25ED-4231-A480-906AD491A864}" srcOrd="1" destOrd="0" presId="urn:microsoft.com/office/officeart/2018/2/layout/IconVerticalSolidList"/>
    <dgm:cxn modelId="{B12FFA95-8163-4907-93D8-077F3450A585}" type="presParOf" srcId="{40CC9419-0B3E-48AE-8FC4-9B4F232E02D7}" destId="{CAB69F3D-3F86-4CE5-AE2B-4453F093DFEF}" srcOrd="2" destOrd="0" presId="urn:microsoft.com/office/officeart/2018/2/layout/IconVerticalSolidList"/>
    <dgm:cxn modelId="{D8C909D2-393A-4B88-8AAA-10074D8A15C1}" type="presParOf" srcId="{40CC9419-0B3E-48AE-8FC4-9B4F232E02D7}" destId="{B1447BD2-5744-45B5-99D2-47F42E8F3002}" srcOrd="3" destOrd="0" presId="urn:microsoft.com/office/officeart/2018/2/layout/IconVerticalSolidList"/>
    <dgm:cxn modelId="{4A7F8F2E-ADD8-49D1-9C85-3DCCDA529AB0}" type="presParOf" srcId="{6F51CF49-F494-41E1-8235-C69A1AC28C4D}" destId="{8E38973E-84C3-4887-BFB0-4F7BF15052E6}" srcOrd="1" destOrd="0" presId="urn:microsoft.com/office/officeart/2018/2/layout/IconVerticalSolidList"/>
    <dgm:cxn modelId="{A522D7E3-9410-4833-B37E-B1BB1FDDE227}" type="presParOf" srcId="{6F51CF49-F494-41E1-8235-C69A1AC28C4D}" destId="{DF94B4E7-94B5-4A3F-B2DF-BDBCB0E86B49}" srcOrd="2" destOrd="0" presId="urn:microsoft.com/office/officeart/2018/2/layout/IconVerticalSolidList"/>
    <dgm:cxn modelId="{93A7322A-60D7-4F83-BE8B-71DC4656A381}" type="presParOf" srcId="{DF94B4E7-94B5-4A3F-B2DF-BDBCB0E86B49}" destId="{5F2F2477-6843-4B49-A69D-9ED301266396}" srcOrd="0" destOrd="0" presId="urn:microsoft.com/office/officeart/2018/2/layout/IconVerticalSolidList"/>
    <dgm:cxn modelId="{A2C82546-6A61-433A-9EFA-BEB0BB1EFD4F}" type="presParOf" srcId="{DF94B4E7-94B5-4A3F-B2DF-BDBCB0E86B49}" destId="{C2445637-3616-42FD-8AD3-EC792555E0D1}" srcOrd="1" destOrd="0" presId="urn:microsoft.com/office/officeart/2018/2/layout/IconVerticalSolidList"/>
    <dgm:cxn modelId="{9D7474EE-F416-4C15-8285-AA3D283E7743}" type="presParOf" srcId="{DF94B4E7-94B5-4A3F-B2DF-BDBCB0E86B49}" destId="{D98558CD-7634-429B-A092-A3B634ED729C}" srcOrd="2" destOrd="0" presId="urn:microsoft.com/office/officeart/2018/2/layout/IconVerticalSolidList"/>
    <dgm:cxn modelId="{4EFF3968-6ECC-4E0B-8649-59D18E0F1045}" type="presParOf" srcId="{DF94B4E7-94B5-4A3F-B2DF-BDBCB0E86B49}" destId="{FA785606-502B-4C33-A9DC-9D03C070BF57}" srcOrd="3" destOrd="0" presId="urn:microsoft.com/office/officeart/2018/2/layout/IconVerticalSolidList"/>
    <dgm:cxn modelId="{A680D1DA-B0D4-4861-BE2D-20240B5BBCF8}" type="presParOf" srcId="{6F51CF49-F494-41E1-8235-C69A1AC28C4D}" destId="{79A5048F-B109-4533-B262-9DDF7C283B17}" srcOrd="3" destOrd="0" presId="urn:microsoft.com/office/officeart/2018/2/layout/IconVerticalSolidList"/>
    <dgm:cxn modelId="{585DC56B-E028-46DC-B6CA-86BA29AB96C5}" type="presParOf" srcId="{6F51CF49-F494-41E1-8235-C69A1AC28C4D}" destId="{9FD3AC2E-1A93-499F-8A29-F9E711FA6379}" srcOrd="4" destOrd="0" presId="urn:microsoft.com/office/officeart/2018/2/layout/IconVerticalSolidList"/>
    <dgm:cxn modelId="{C7FEBFC5-5195-486E-9A56-B51621214880}" type="presParOf" srcId="{9FD3AC2E-1A93-499F-8A29-F9E711FA6379}" destId="{A33CF764-6A3A-4F2F-AD43-1BD5FE98D217}" srcOrd="0" destOrd="0" presId="urn:microsoft.com/office/officeart/2018/2/layout/IconVerticalSolidList"/>
    <dgm:cxn modelId="{96DC3A28-BF13-4433-9FB9-04DFC1BAC610}" type="presParOf" srcId="{9FD3AC2E-1A93-499F-8A29-F9E711FA6379}" destId="{1FDE6BCB-CD65-497E-9D48-199ED8EAC64D}" srcOrd="1" destOrd="0" presId="urn:microsoft.com/office/officeart/2018/2/layout/IconVerticalSolidList"/>
    <dgm:cxn modelId="{BC883003-1BCF-4BBE-B3A8-FF51514C59B3}" type="presParOf" srcId="{9FD3AC2E-1A93-499F-8A29-F9E711FA6379}" destId="{506854FC-4EB4-49F1-93B9-B55C515E4498}" srcOrd="2" destOrd="0" presId="urn:microsoft.com/office/officeart/2018/2/layout/IconVerticalSolidList"/>
    <dgm:cxn modelId="{0E7B4FF7-A873-4E81-8DD9-AC61C4C21165}" type="presParOf" srcId="{9FD3AC2E-1A93-499F-8A29-F9E711FA6379}" destId="{EF373218-CC41-4FB0-A7DF-825FA0584CFA}" srcOrd="3" destOrd="0" presId="urn:microsoft.com/office/officeart/2018/2/layout/IconVerticalSolidList"/>
    <dgm:cxn modelId="{3797DC0D-A581-4855-A6AB-37BD7B96AFF9}" type="presParOf" srcId="{6F51CF49-F494-41E1-8235-C69A1AC28C4D}" destId="{3F443D9D-8BFB-4462-9D16-C0E8E591207B}" srcOrd="5" destOrd="0" presId="urn:microsoft.com/office/officeart/2018/2/layout/IconVerticalSolidList"/>
    <dgm:cxn modelId="{020078E2-859D-40F1-853F-77BF9A024434}" type="presParOf" srcId="{6F51CF49-F494-41E1-8235-C69A1AC28C4D}" destId="{056FD488-2BC4-4F5B-9AC1-6E085567F464}" srcOrd="6" destOrd="0" presId="urn:microsoft.com/office/officeart/2018/2/layout/IconVerticalSolidList"/>
    <dgm:cxn modelId="{AA9C450C-E19C-4BB1-8B87-8515079494C2}" type="presParOf" srcId="{056FD488-2BC4-4F5B-9AC1-6E085567F464}" destId="{BF1C1123-E3B3-45FC-9B74-A826CAE9B7BF}" srcOrd="0" destOrd="0" presId="urn:microsoft.com/office/officeart/2018/2/layout/IconVerticalSolidList"/>
    <dgm:cxn modelId="{04E18174-8776-4C3E-9E32-330415703C13}" type="presParOf" srcId="{056FD488-2BC4-4F5B-9AC1-6E085567F464}" destId="{5A214957-F29B-4790-A114-722234410655}" srcOrd="1" destOrd="0" presId="urn:microsoft.com/office/officeart/2018/2/layout/IconVerticalSolidList"/>
    <dgm:cxn modelId="{90921E6B-162B-487A-AD2D-9FC1142E912D}" type="presParOf" srcId="{056FD488-2BC4-4F5B-9AC1-6E085567F464}" destId="{1FD2E5F8-9A1B-4EF1-9FE0-639CE1A0D329}" srcOrd="2" destOrd="0" presId="urn:microsoft.com/office/officeart/2018/2/layout/IconVerticalSolidList"/>
    <dgm:cxn modelId="{C2BEE807-5C31-4AA2-A05D-CA24F9A6DD00}" type="presParOf" srcId="{056FD488-2BC4-4F5B-9AC1-6E085567F464}" destId="{BC34E9DD-3F2F-4745-BA69-B2FE381EAB22}" srcOrd="3" destOrd="0" presId="urn:microsoft.com/office/officeart/2018/2/layout/IconVerticalSolidList"/>
    <dgm:cxn modelId="{18825073-6733-4921-99DB-EA54F00BC763}" type="presParOf" srcId="{6F51CF49-F494-41E1-8235-C69A1AC28C4D}" destId="{79BE4C2B-F280-4A83-919A-F587C4C7C9FB}" srcOrd="7" destOrd="0" presId="urn:microsoft.com/office/officeart/2018/2/layout/IconVerticalSolidList"/>
    <dgm:cxn modelId="{223E066A-A1C3-4E17-B29C-C5BF566CD7E7}" type="presParOf" srcId="{6F51CF49-F494-41E1-8235-C69A1AC28C4D}" destId="{A1BAFDAB-578C-4A27-A15F-2908C8DF6F68}" srcOrd="8" destOrd="0" presId="urn:microsoft.com/office/officeart/2018/2/layout/IconVerticalSolidList"/>
    <dgm:cxn modelId="{E6B9C733-0B29-4558-B0CB-0AFF0BB4AD9D}" type="presParOf" srcId="{A1BAFDAB-578C-4A27-A15F-2908C8DF6F68}" destId="{3158A855-6C40-485B-BF10-83E0C3A07E02}" srcOrd="0" destOrd="0" presId="urn:microsoft.com/office/officeart/2018/2/layout/IconVerticalSolidList"/>
    <dgm:cxn modelId="{DDD00413-3BB7-4EDA-9618-06EBC5511F3B}" type="presParOf" srcId="{A1BAFDAB-578C-4A27-A15F-2908C8DF6F68}" destId="{5051A619-3B60-40E2-8A20-6CBF661D2C43}" srcOrd="1" destOrd="0" presId="urn:microsoft.com/office/officeart/2018/2/layout/IconVerticalSolidList"/>
    <dgm:cxn modelId="{DA6D578A-8301-4284-B17B-ABD1A958B0A1}" type="presParOf" srcId="{A1BAFDAB-578C-4A27-A15F-2908C8DF6F68}" destId="{2F17F559-DFBC-4212-AA77-A7842B461E0E}" srcOrd="2" destOrd="0" presId="urn:microsoft.com/office/officeart/2018/2/layout/IconVerticalSolidList"/>
    <dgm:cxn modelId="{A1308E93-D47C-4211-AC9E-4B23AFBF3263}" type="presParOf" srcId="{A1BAFDAB-578C-4A27-A15F-2908C8DF6F68}" destId="{6024F2B0-EC94-4FF2-8C02-6DDAB742A5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FF46B0-74D5-4812-A247-BA94D4B93A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7091E9C-BE2B-4EAD-8BB0-8B0A721923B8}">
      <dgm:prSet/>
      <dgm:spPr/>
      <dgm:t>
        <a:bodyPr/>
        <a:lstStyle/>
        <a:p>
          <a:r>
            <a:rPr lang="en-US" b="1" dirty="0"/>
            <a:t>🧠 1. Knowledge Base</a:t>
          </a:r>
          <a:endParaRPr lang="en-US" dirty="0"/>
        </a:p>
      </dgm:t>
    </dgm:pt>
    <dgm:pt modelId="{630B4BD9-9700-4C6A-B6E5-159A71940511}" type="parTrans" cxnId="{61CBE808-0718-4AA8-8852-CF88C2EA1D3C}">
      <dgm:prSet/>
      <dgm:spPr/>
      <dgm:t>
        <a:bodyPr/>
        <a:lstStyle/>
        <a:p>
          <a:endParaRPr lang="en-US"/>
        </a:p>
      </dgm:t>
    </dgm:pt>
    <dgm:pt modelId="{B6F99191-AC6D-4021-A249-56FAFEC4CB38}" type="sibTrans" cxnId="{61CBE808-0718-4AA8-8852-CF88C2EA1D3C}">
      <dgm:prSet/>
      <dgm:spPr/>
      <dgm:t>
        <a:bodyPr/>
        <a:lstStyle/>
        <a:p>
          <a:endParaRPr lang="en-US"/>
        </a:p>
      </dgm:t>
    </dgm:pt>
    <dgm:pt modelId="{A96CC7AA-4642-488A-8149-4E7B0C0D5485}">
      <dgm:prSet/>
      <dgm:spPr/>
      <dgm:t>
        <a:bodyPr/>
        <a:lstStyle/>
        <a:p>
          <a:r>
            <a:rPr lang="en-US" b="1" dirty="0"/>
            <a:t>🧪 2. Evaluation Method Approach</a:t>
          </a:r>
          <a:endParaRPr lang="en-US" dirty="0"/>
        </a:p>
      </dgm:t>
    </dgm:pt>
    <dgm:pt modelId="{77543EA8-CFC4-4940-A656-D4FC0E64BA35}" type="sibTrans" cxnId="{C0CF5383-1039-48BD-BEA7-118F6F3E71E1}">
      <dgm:prSet/>
      <dgm:spPr/>
      <dgm:t>
        <a:bodyPr/>
        <a:lstStyle/>
        <a:p>
          <a:endParaRPr lang="en-US"/>
        </a:p>
      </dgm:t>
    </dgm:pt>
    <dgm:pt modelId="{CB49549F-9656-4EFC-82CF-14F8C619ED2B}" type="parTrans" cxnId="{C0CF5383-1039-48BD-BEA7-118F6F3E71E1}">
      <dgm:prSet/>
      <dgm:spPr/>
      <dgm:t>
        <a:bodyPr/>
        <a:lstStyle/>
        <a:p>
          <a:endParaRPr lang="en-US"/>
        </a:p>
      </dgm:t>
    </dgm:pt>
    <dgm:pt modelId="{A367FA5C-5A3D-4C3A-80A9-60356793B4A8}">
      <dgm:prSet/>
      <dgm:spPr/>
      <dgm:t>
        <a:bodyPr/>
        <a:lstStyle/>
        <a:p>
          <a:r>
            <a:rPr lang="en-US" b="1" dirty="0"/>
            <a:t>✍️ 5. Score Ownership</a:t>
          </a:r>
          <a:endParaRPr lang="en-US" dirty="0"/>
        </a:p>
      </dgm:t>
    </dgm:pt>
    <dgm:pt modelId="{7C0D185D-DBB9-48A6-979A-3A564D09B088}" type="sibTrans" cxnId="{088BA41F-825B-4417-90A2-F69B25C9EDDE}">
      <dgm:prSet/>
      <dgm:spPr/>
      <dgm:t>
        <a:bodyPr/>
        <a:lstStyle/>
        <a:p>
          <a:endParaRPr lang="en-US"/>
        </a:p>
      </dgm:t>
    </dgm:pt>
    <dgm:pt modelId="{EF5657E0-2027-43CB-9D06-5E55E601B488}" type="parTrans" cxnId="{088BA41F-825B-4417-90A2-F69B25C9EDDE}">
      <dgm:prSet/>
      <dgm:spPr/>
      <dgm:t>
        <a:bodyPr/>
        <a:lstStyle/>
        <a:p>
          <a:endParaRPr lang="en-US"/>
        </a:p>
      </dgm:t>
    </dgm:pt>
    <dgm:pt modelId="{178AFC95-179E-4F7E-8AD5-9A28EA782D0A}">
      <dgm:prSet/>
      <dgm:spPr/>
      <dgm:t>
        <a:bodyPr/>
        <a:lstStyle/>
        <a:p>
          <a:r>
            <a:rPr lang="en-US" b="1" dirty="0"/>
            <a:t>🧩 6. Backend Code Architecture</a:t>
          </a:r>
          <a:endParaRPr lang="en-US" dirty="0"/>
        </a:p>
      </dgm:t>
    </dgm:pt>
    <dgm:pt modelId="{0EE8C059-4C7C-445C-BB9C-0165CA97AD6C}" type="sibTrans" cxnId="{0CA13A7C-01D7-40E7-8948-C68B22E20258}">
      <dgm:prSet/>
      <dgm:spPr/>
      <dgm:t>
        <a:bodyPr/>
        <a:lstStyle/>
        <a:p>
          <a:endParaRPr lang="en-US"/>
        </a:p>
      </dgm:t>
    </dgm:pt>
    <dgm:pt modelId="{D7F8E723-B81B-49CF-8334-F806B6370A8C}" type="parTrans" cxnId="{0CA13A7C-01D7-40E7-8948-C68B22E20258}">
      <dgm:prSet/>
      <dgm:spPr/>
      <dgm:t>
        <a:bodyPr/>
        <a:lstStyle/>
        <a:p>
          <a:endParaRPr lang="en-US"/>
        </a:p>
      </dgm:t>
    </dgm:pt>
    <dgm:pt modelId="{81F0DD78-C4B0-42A0-9064-CB917A52401E}" type="pres">
      <dgm:prSet presAssocID="{72FF46B0-74D5-4812-A247-BA94D4B93A3E}" presName="matrix" presStyleCnt="0">
        <dgm:presLayoutVars>
          <dgm:chMax val="1"/>
          <dgm:dir/>
          <dgm:resizeHandles val="exact"/>
        </dgm:presLayoutVars>
      </dgm:prSet>
      <dgm:spPr/>
    </dgm:pt>
    <dgm:pt modelId="{FE4C2491-A568-42FA-8193-CC5C8766F088}" type="pres">
      <dgm:prSet presAssocID="{72FF46B0-74D5-4812-A247-BA94D4B93A3E}" presName="diamond" presStyleLbl="bgShp" presStyleIdx="0" presStyleCnt="1"/>
      <dgm:spPr/>
    </dgm:pt>
    <dgm:pt modelId="{85F78B44-C4A5-48A9-9F24-208F9E21AABD}" type="pres">
      <dgm:prSet presAssocID="{72FF46B0-74D5-4812-A247-BA94D4B93A3E}" presName="quad1" presStyleLbl="node1" presStyleIdx="0" presStyleCnt="4">
        <dgm:presLayoutVars>
          <dgm:chMax val="0"/>
          <dgm:chPref val="0"/>
          <dgm:bulletEnabled val="1"/>
        </dgm:presLayoutVars>
      </dgm:prSet>
      <dgm:spPr/>
    </dgm:pt>
    <dgm:pt modelId="{618AE7CE-7B2B-4F6C-9C3E-57139CDB93BB}" type="pres">
      <dgm:prSet presAssocID="{72FF46B0-74D5-4812-A247-BA94D4B93A3E}" presName="quad2" presStyleLbl="node1" presStyleIdx="1" presStyleCnt="4">
        <dgm:presLayoutVars>
          <dgm:chMax val="0"/>
          <dgm:chPref val="0"/>
          <dgm:bulletEnabled val="1"/>
        </dgm:presLayoutVars>
      </dgm:prSet>
      <dgm:spPr/>
    </dgm:pt>
    <dgm:pt modelId="{0DB86756-A724-440C-9918-E4B9BEFE5486}" type="pres">
      <dgm:prSet presAssocID="{72FF46B0-74D5-4812-A247-BA94D4B93A3E}" presName="quad3" presStyleLbl="node1" presStyleIdx="2" presStyleCnt="4">
        <dgm:presLayoutVars>
          <dgm:chMax val="0"/>
          <dgm:chPref val="0"/>
          <dgm:bulletEnabled val="1"/>
        </dgm:presLayoutVars>
      </dgm:prSet>
      <dgm:spPr/>
    </dgm:pt>
    <dgm:pt modelId="{4487068E-475D-42F8-9204-8F9827A46927}" type="pres">
      <dgm:prSet presAssocID="{72FF46B0-74D5-4812-A247-BA94D4B93A3E}" presName="quad4" presStyleLbl="node1" presStyleIdx="3" presStyleCnt="4">
        <dgm:presLayoutVars>
          <dgm:chMax val="0"/>
          <dgm:chPref val="0"/>
          <dgm:bulletEnabled val="1"/>
        </dgm:presLayoutVars>
      </dgm:prSet>
      <dgm:spPr/>
    </dgm:pt>
  </dgm:ptLst>
  <dgm:cxnLst>
    <dgm:cxn modelId="{61CBE808-0718-4AA8-8852-CF88C2EA1D3C}" srcId="{72FF46B0-74D5-4812-A247-BA94D4B93A3E}" destId="{47091E9C-BE2B-4EAD-8BB0-8B0A721923B8}" srcOrd="0" destOrd="0" parTransId="{630B4BD9-9700-4C6A-B6E5-159A71940511}" sibTransId="{B6F99191-AC6D-4021-A249-56FAFEC4CB38}"/>
    <dgm:cxn modelId="{C3C50913-A8FD-441C-9530-2A6C60B05B40}" type="presOf" srcId="{178AFC95-179E-4F7E-8AD5-9A28EA782D0A}" destId="{4487068E-475D-42F8-9204-8F9827A46927}" srcOrd="0" destOrd="0" presId="urn:microsoft.com/office/officeart/2005/8/layout/matrix3"/>
    <dgm:cxn modelId="{088BA41F-825B-4417-90A2-F69B25C9EDDE}" srcId="{72FF46B0-74D5-4812-A247-BA94D4B93A3E}" destId="{A367FA5C-5A3D-4C3A-80A9-60356793B4A8}" srcOrd="2" destOrd="0" parTransId="{EF5657E0-2027-43CB-9D06-5E55E601B488}" sibTransId="{7C0D185D-DBB9-48A6-979A-3A564D09B088}"/>
    <dgm:cxn modelId="{B6DB3F52-302A-4378-B8CD-A1834981EDE8}" type="presOf" srcId="{A367FA5C-5A3D-4C3A-80A9-60356793B4A8}" destId="{0DB86756-A724-440C-9918-E4B9BEFE5486}" srcOrd="0" destOrd="0" presId="urn:microsoft.com/office/officeart/2005/8/layout/matrix3"/>
    <dgm:cxn modelId="{0CA13A7C-01D7-40E7-8948-C68B22E20258}" srcId="{72FF46B0-74D5-4812-A247-BA94D4B93A3E}" destId="{178AFC95-179E-4F7E-8AD5-9A28EA782D0A}" srcOrd="3" destOrd="0" parTransId="{D7F8E723-B81B-49CF-8334-F806B6370A8C}" sibTransId="{0EE8C059-4C7C-445C-BB9C-0165CA97AD6C}"/>
    <dgm:cxn modelId="{C0CF5383-1039-48BD-BEA7-118F6F3E71E1}" srcId="{72FF46B0-74D5-4812-A247-BA94D4B93A3E}" destId="{A96CC7AA-4642-488A-8149-4E7B0C0D5485}" srcOrd="1" destOrd="0" parTransId="{CB49549F-9656-4EFC-82CF-14F8C619ED2B}" sibTransId="{77543EA8-CFC4-4940-A656-D4FC0E64BA35}"/>
    <dgm:cxn modelId="{94F9CE8E-0406-4BC2-9297-517636142B9F}" type="presOf" srcId="{72FF46B0-74D5-4812-A247-BA94D4B93A3E}" destId="{81F0DD78-C4B0-42A0-9064-CB917A52401E}" srcOrd="0" destOrd="0" presId="urn:microsoft.com/office/officeart/2005/8/layout/matrix3"/>
    <dgm:cxn modelId="{EA9F85B5-E748-4014-AA6D-C3DA56BA89FE}" type="presOf" srcId="{A96CC7AA-4642-488A-8149-4E7B0C0D5485}" destId="{618AE7CE-7B2B-4F6C-9C3E-57139CDB93BB}" srcOrd="0" destOrd="0" presId="urn:microsoft.com/office/officeart/2005/8/layout/matrix3"/>
    <dgm:cxn modelId="{894E1EFB-3964-469B-8B1E-4931803E9A08}" type="presOf" srcId="{47091E9C-BE2B-4EAD-8BB0-8B0A721923B8}" destId="{85F78B44-C4A5-48A9-9F24-208F9E21AABD}" srcOrd="0" destOrd="0" presId="urn:microsoft.com/office/officeart/2005/8/layout/matrix3"/>
    <dgm:cxn modelId="{89EE1214-AC7B-46BD-93E1-54633A96DECF}" type="presParOf" srcId="{81F0DD78-C4B0-42A0-9064-CB917A52401E}" destId="{FE4C2491-A568-42FA-8193-CC5C8766F088}" srcOrd="0" destOrd="0" presId="urn:microsoft.com/office/officeart/2005/8/layout/matrix3"/>
    <dgm:cxn modelId="{AE7B1D89-2BD7-4CA1-83FF-726D020F95A3}" type="presParOf" srcId="{81F0DD78-C4B0-42A0-9064-CB917A52401E}" destId="{85F78B44-C4A5-48A9-9F24-208F9E21AABD}" srcOrd="1" destOrd="0" presId="urn:microsoft.com/office/officeart/2005/8/layout/matrix3"/>
    <dgm:cxn modelId="{0E564E48-DA50-4538-88DB-745F9717AE67}" type="presParOf" srcId="{81F0DD78-C4B0-42A0-9064-CB917A52401E}" destId="{618AE7CE-7B2B-4F6C-9C3E-57139CDB93BB}" srcOrd="2" destOrd="0" presId="urn:microsoft.com/office/officeart/2005/8/layout/matrix3"/>
    <dgm:cxn modelId="{43E33593-0E3A-4B20-9D74-16B80B1BD216}" type="presParOf" srcId="{81F0DD78-C4B0-42A0-9064-CB917A52401E}" destId="{0DB86756-A724-440C-9918-E4B9BEFE5486}" srcOrd="3" destOrd="0" presId="urn:microsoft.com/office/officeart/2005/8/layout/matrix3"/>
    <dgm:cxn modelId="{16665DD8-524E-43BB-9BA6-3028CB5AAD78}" type="presParOf" srcId="{81F0DD78-C4B0-42A0-9064-CB917A52401E}" destId="{4487068E-475D-42F8-9204-8F9827A4692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FF46B0-74D5-4812-A247-BA94D4B93A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7091E9C-BE2B-4EAD-8BB0-8B0A721923B8}">
      <dgm:prSet/>
      <dgm:spPr/>
      <dgm:t>
        <a:bodyPr/>
        <a:lstStyle/>
        <a:p>
          <a:r>
            <a:rPr lang="en-US" b="1" dirty="0"/>
            <a:t>👤 3. Human Involvement Timing</a:t>
          </a:r>
          <a:endParaRPr lang="en-US" dirty="0"/>
        </a:p>
      </dgm:t>
    </dgm:pt>
    <dgm:pt modelId="{630B4BD9-9700-4C6A-B6E5-159A71940511}" type="parTrans" cxnId="{61CBE808-0718-4AA8-8852-CF88C2EA1D3C}">
      <dgm:prSet/>
      <dgm:spPr/>
      <dgm:t>
        <a:bodyPr/>
        <a:lstStyle/>
        <a:p>
          <a:endParaRPr lang="en-US"/>
        </a:p>
      </dgm:t>
    </dgm:pt>
    <dgm:pt modelId="{B6F99191-AC6D-4021-A249-56FAFEC4CB38}" type="sibTrans" cxnId="{61CBE808-0718-4AA8-8852-CF88C2EA1D3C}">
      <dgm:prSet/>
      <dgm:spPr/>
      <dgm:t>
        <a:bodyPr/>
        <a:lstStyle/>
        <a:p>
          <a:endParaRPr lang="en-US"/>
        </a:p>
      </dgm:t>
    </dgm:pt>
    <dgm:pt modelId="{A96CC7AA-4642-488A-8149-4E7B0C0D5485}">
      <dgm:prSet/>
      <dgm:spPr/>
      <dgm:t>
        <a:bodyPr/>
        <a:lstStyle/>
        <a:p>
          <a:r>
            <a:rPr lang="en-US" b="1" dirty="0"/>
            <a:t>📊 4. Truth Scoring Scale</a:t>
          </a:r>
          <a:endParaRPr lang="en-US" dirty="0"/>
        </a:p>
      </dgm:t>
    </dgm:pt>
    <dgm:pt modelId="{CB49549F-9656-4EFC-82CF-14F8C619ED2B}" type="parTrans" cxnId="{C0CF5383-1039-48BD-BEA7-118F6F3E71E1}">
      <dgm:prSet/>
      <dgm:spPr/>
      <dgm:t>
        <a:bodyPr/>
        <a:lstStyle/>
        <a:p>
          <a:endParaRPr lang="en-US"/>
        </a:p>
      </dgm:t>
    </dgm:pt>
    <dgm:pt modelId="{77543EA8-CFC4-4940-A656-D4FC0E64BA35}" type="sibTrans" cxnId="{C0CF5383-1039-48BD-BEA7-118F6F3E71E1}">
      <dgm:prSet/>
      <dgm:spPr/>
      <dgm:t>
        <a:bodyPr/>
        <a:lstStyle/>
        <a:p>
          <a:endParaRPr lang="en-US"/>
        </a:p>
      </dgm:t>
    </dgm:pt>
    <dgm:pt modelId="{A367FA5C-5A3D-4C3A-80A9-60356793B4A8}">
      <dgm:prSet/>
      <dgm:spPr/>
      <dgm:t>
        <a:bodyPr/>
        <a:lstStyle/>
        <a:p>
          <a:r>
            <a:rPr lang="en-US" b="1" dirty="0"/>
            <a:t>🎨 7. Frontend Code Architecture</a:t>
          </a:r>
          <a:endParaRPr lang="en-US" dirty="0"/>
        </a:p>
      </dgm:t>
    </dgm:pt>
    <dgm:pt modelId="{EF5657E0-2027-43CB-9D06-5E55E601B488}" type="parTrans" cxnId="{088BA41F-825B-4417-90A2-F69B25C9EDDE}">
      <dgm:prSet/>
      <dgm:spPr/>
      <dgm:t>
        <a:bodyPr/>
        <a:lstStyle/>
        <a:p>
          <a:endParaRPr lang="en-US"/>
        </a:p>
      </dgm:t>
    </dgm:pt>
    <dgm:pt modelId="{7C0D185D-DBB9-48A6-979A-3A564D09B088}" type="sibTrans" cxnId="{088BA41F-825B-4417-90A2-F69B25C9EDDE}">
      <dgm:prSet/>
      <dgm:spPr/>
      <dgm:t>
        <a:bodyPr/>
        <a:lstStyle/>
        <a:p>
          <a:endParaRPr lang="en-US"/>
        </a:p>
      </dgm:t>
    </dgm:pt>
    <dgm:pt modelId="{178AFC95-179E-4F7E-8AD5-9A28EA782D0A}">
      <dgm:prSet/>
      <dgm:spPr/>
      <dgm:t>
        <a:bodyPr/>
        <a:lstStyle/>
        <a:p>
          <a:r>
            <a:rPr lang="en-US" b="1" dirty="0"/>
            <a:t>🧪 8. Testing Methodology</a:t>
          </a:r>
          <a:endParaRPr lang="en-US" dirty="0"/>
        </a:p>
      </dgm:t>
    </dgm:pt>
    <dgm:pt modelId="{D7F8E723-B81B-49CF-8334-F806B6370A8C}" type="parTrans" cxnId="{0CA13A7C-01D7-40E7-8948-C68B22E20258}">
      <dgm:prSet/>
      <dgm:spPr/>
      <dgm:t>
        <a:bodyPr/>
        <a:lstStyle/>
        <a:p>
          <a:endParaRPr lang="en-US"/>
        </a:p>
      </dgm:t>
    </dgm:pt>
    <dgm:pt modelId="{0EE8C059-4C7C-445C-BB9C-0165CA97AD6C}" type="sibTrans" cxnId="{0CA13A7C-01D7-40E7-8948-C68B22E20258}">
      <dgm:prSet/>
      <dgm:spPr/>
      <dgm:t>
        <a:bodyPr/>
        <a:lstStyle/>
        <a:p>
          <a:endParaRPr lang="en-US"/>
        </a:p>
      </dgm:t>
    </dgm:pt>
    <dgm:pt modelId="{81F0DD78-C4B0-42A0-9064-CB917A52401E}" type="pres">
      <dgm:prSet presAssocID="{72FF46B0-74D5-4812-A247-BA94D4B93A3E}" presName="matrix" presStyleCnt="0">
        <dgm:presLayoutVars>
          <dgm:chMax val="1"/>
          <dgm:dir/>
          <dgm:resizeHandles val="exact"/>
        </dgm:presLayoutVars>
      </dgm:prSet>
      <dgm:spPr/>
    </dgm:pt>
    <dgm:pt modelId="{FE4C2491-A568-42FA-8193-CC5C8766F088}" type="pres">
      <dgm:prSet presAssocID="{72FF46B0-74D5-4812-A247-BA94D4B93A3E}" presName="diamond" presStyleLbl="bgShp" presStyleIdx="0" presStyleCnt="1" custLinFactNeighborX="1770"/>
      <dgm:spPr/>
    </dgm:pt>
    <dgm:pt modelId="{85F78B44-C4A5-48A9-9F24-208F9E21AABD}" type="pres">
      <dgm:prSet presAssocID="{72FF46B0-74D5-4812-A247-BA94D4B93A3E}" presName="quad1" presStyleLbl="node1" presStyleIdx="0" presStyleCnt="4">
        <dgm:presLayoutVars>
          <dgm:chMax val="0"/>
          <dgm:chPref val="0"/>
          <dgm:bulletEnabled val="1"/>
        </dgm:presLayoutVars>
      </dgm:prSet>
      <dgm:spPr/>
    </dgm:pt>
    <dgm:pt modelId="{618AE7CE-7B2B-4F6C-9C3E-57139CDB93BB}" type="pres">
      <dgm:prSet presAssocID="{72FF46B0-74D5-4812-A247-BA94D4B93A3E}" presName="quad2" presStyleLbl="node1" presStyleIdx="1" presStyleCnt="4">
        <dgm:presLayoutVars>
          <dgm:chMax val="0"/>
          <dgm:chPref val="0"/>
          <dgm:bulletEnabled val="1"/>
        </dgm:presLayoutVars>
      </dgm:prSet>
      <dgm:spPr/>
    </dgm:pt>
    <dgm:pt modelId="{0DB86756-A724-440C-9918-E4B9BEFE5486}" type="pres">
      <dgm:prSet presAssocID="{72FF46B0-74D5-4812-A247-BA94D4B93A3E}" presName="quad3" presStyleLbl="node1" presStyleIdx="2" presStyleCnt="4">
        <dgm:presLayoutVars>
          <dgm:chMax val="0"/>
          <dgm:chPref val="0"/>
          <dgm:bulletEnabled val="1"/>
        </dgm:presLayoutVars>
      </dgm:prSet>
      <dgm:spPr/>
    </dgm:pt>
    <dgm:pt modelId="{4487068E-475D-42F8-9204-8F9827A46927}" type="pres">
      <dgm:prSet presAssocID="{72FF46B0-74D5-4812-A247-BA94D4B93A3E}" presName="quad4" presStyleLbl="node1" presStyleIdx="3" presStyleCnt="4">
        <dgm:presLayoutVars>
          <dgm:chMax val="0"/>
          <dgm:chPref val="0"/>
          <dgm:bulletEnabled val="1"/>
        </dgm:presLayoutVars>
      </dgm:prSet>
      <dgm:spPr/>
    </dgm:pt>
  </dgm:ptLst>
  <dgm:cxnLst>
    <dgm:cxn modelId="{61CBE808-0718-4AA8-8852-CF88C2EA1D3C}" srcId="{72FF46B0-74D5-4812-A247-BA94D4B93A3E}" destId="{47091E9C-BE2B-4EAD-8BB0-8B0A721923B8}" srcOrd="0" destOrd="0" parTransId="{630B4BD9-9700-4C6A-B6E5-159A71940511}" sibTransId="{B6F99191-AC6D-4021-A249-56FAFEC4CB38}"/>
    <dgm:cxn modelId="{C3C50913-A8FD-441C-9530-2A6C60B05B40}" type="presOf" srcId="{178AFC95-179E-4F7E-8AD5-9A28EA782D0A}" destId="{4487068E-475D-42F8-9204-8F9827A46927}" srcOrd="0" destOrd="0" presId="urn:microsoft.com/office/officeart/2005/8/layout/matrix3"/>
    <dgm:cxn modelId="{088BA41F-825B-4417-90A2-F69B25C9EDDE}" srcId="{72FF46B0-74D5-4812-A247-BA94D4B93A3E}" destId="{A367FA5C-5A3D-4C3A-80A9-60356793B4A8}" srcOrd="2" destOrd="0" parTransId="{EF5657E0-2027-43CB-9D06-5E55E601B488}" sibTransId="{7C0D185D-DBB9-48A6-979A-3A564D09B088}"/>
    <dgm:cxn modelId="{B6DB3F52-302A-4378-B8CD-A1834981EDE8}" type="presOf" srcId="{A367FA5C-5A3D-4C3A-80A9-60356793B4A8}" destId="{0DB86756-A724-440C-9918-E4B9BEFE5486}" srcOrd="0" destOrd="0" presId="urn:microsoft.com/office/officeart/2005/8/layout/matrix3"/>
    <dgm:cxn modelId="{0CA13A7C-01D7-40E7-8948-C68B22E20258}" srcId="{72FF46B0-74D5-4812-A247-BA94D4B93A3E}" destId="{178AFC95-179E-4F7E-8AD5-9A28EA782D0A}" srcOrd="3" destOrd="0" parTransId="{D7F8E723-B81B-49CF-8334-F806B6370A8C}" sibTransId="{0EE8C059-4C7C-445C-BB9C-0165CA97AD6C}"/>
    <dgm:cxn modelId="{C0CF5383-1039-48BD-BEA7-118F6F3E71E1}" srcId="{72FF46B0-74D5-4812-A247-BA94D4B93A3E}" destId="{A96CC7AA-4642-488A-8149-4E7B0C0D5485}" srcOrd="1" destOrd="0" parTransId="{CB49549F-9656-4EFC-82CF-14F8C619ED2B}" sibTransId="{77543EA8-CFC4-4940-A656-D4FC0E64BA35}"/>
    <dgm:cxn modelId="{94F9CE8E-0406-4BC2-9297-517636142B9F}" type="presOf" srcId="{72FF46B0-74D5-4812-A247-BA94D4B93A3E}" destId="{81F0DD78-C4B0-42A0-9064-CB917A52401E}" srcOrd="0" destOrd="0" presId="urn:microsoft.com/office/officeart/2005/8/layout/matrix3"/>
    <dgm:cxn modelId="{EA9F85B5-E748-4014-AA6D-C3DA56BA89FE}" type="presOf" srcId="{A96CC7AA-4642-488A-8149-4E7B0C0D5485}" destId="{618AE7CE-7B2B-4F6C-9C3E-57139CDB93BB}" srcOrd="0" destOrd="0" presId="urn:microsoft.com/office/officeart/2005/8/layout/matrix3"/>
    <dgm:cxn modelId="{894E1EFB-3964-469B-8B1E-4931803E9A08}" type="presOf" srcId="{47091E9C-BE2B-4EAD-8BB0-8B0A721923B8}" destId="{85F78B44-C4A5-48A9-9F24-208F9E21AABD}" srcOrd="0" destOrd="0" presId="urn:microsoft.com/office/officeart/2005/8/layout/matrix3"/>
    <dgm:cxn modelId="{89EE1214-AC7B-46BD-93E1-54633A96DECF}" type="presParOf" srcId="{81F0DD78-C4B0-42A0-9064-CB917A52401E}" destId="{FE4C2491-A568-42FA-8193-CC5C8766F088}" srcOrd="0" destOrd="0" presId="urn:microsoft.com/office/officeart/2005/8/layout/matrix3"/>
    <dgm:cxn modelId="{AE7B1D89-2BD7-4CA1-83FF-726D020F95A3}" type="presParOf" srcId="{81F0DD78-C4B0-42A0-9064-CB917A52401E}" destId="{85F78B44-C4A5-48A9-9F24-208F9E21AABD}" srcOrd="1" destOrd="0" presId="urn:microsoft.com/office/officeart/2005/8/layout/matrix3"/>
    <dgm:cxn modelId="{0E564E48-DA50-4538-88DB-745F9717AE67}" type="presParOf" srcId="{81F0DD78-C4B0-42A0-9064-CB917A52401E}" destId="{618AE7CE-7B2B-4F6C-9C3E-57139CDB93BB}" srcOrd="2" destOrd="0" presId="urn:microsoft.com/office/officeart/2005/8/layout/matrix3"/>
    <dgm:cxn modelId="{43E33593-0E3A-4B20-9D74-16B80B1BD216}" type="presParOf" srcId="{81F0DD78-C4B0-42A0-9064-CB917A52401E}" destId="{0DB86756-A724-440C-9918-E4B9BEFE5486}" srcOrd="3" destOrd="0" presId="urn:microsoft.com/office/officeart/2005/8/layout/matrix3"/>
    <dgm:cxn modelId="{16665DD8-524E-43BB-9BA6-3028CB5AAD78}" type="presParOf" srcId="{81F0DD78-C4B0-42A0-9064-CB917A52401E}" destId="{4487068E-475D-42F8-9204-8F9827A46927}" srcOrd="4" destOrd="0" presId="urn:microsoft.com/office/officeart/2005/8/layout/matrix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77B089-532C-4953-8723-D07FF4739D1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B8AD1EB-CC82-435D-A294-7BE2F9DBF72F}">
      <dgm:prSet phldrT="[Text]"/>
      <dgm:spPr/>
      <dgm:t>
        <a:bodyPr/>
        <a:lstStyle/>
        <a:p>
          <a:pPr>
            <a:buNone/>
          </a:pPr>
          <a:r>
            <a:rPr lang="en-US" b="1" dirty="0"/>
            <a:t>❌ Human Review Misallocation</a:t>
          </a:r>
          <a:endParaRPr lang="en-US" dirty="0"/>
        </a:p>
      </dgm:t>
    </dgm:pt>
    <dgm:pt modelId="{D688EEDD-2B39-49AC-829B-76F742EF8582}" type="parTrans" cxnId="{89753C27-6DC7-4175-8BF7-417038999A6F}">
      <dgm:prSet/>
      <dgm:spPr/>
      <dgm:t>
        <a:bodyPr/>
        <a:lstStyle/>
        <a:p>
          <a:endParaRPr lang="en-US"/>
        </a:p>
      </dgm:t>
    </dgm:pt>
    <dgm:pt modelId="{994F7FE4-ADE1-476B-9A4C-CCEDC7FABBC8}" type="sibTrans" cxnId="{89753C27-6DC7-4175-8BF7-417038999A6F}">
      <dgm:prSet/>
      <dgm:spPr/>
      <dgm:t>
        <a:bodyPr/>
        <a:lstStyle/>
        <a:p>
          <a:endParaRPr lang="en-US"/>
        </a:p>
      </dgm:t>
    </dgm:pt>
    <dgm:pt modelId="{A67A05A7-0D72-4C60-9EB4-7285A5E80B13}">
      <dgm:prSet phldrT="[Text]"/>
      <dgm:spPr/>
      <dgm:t>
        <a:bodyPr/>
        <a:lstStyle/>
        <a:p>
          <a:r>
            <a:rPr lang="en-US" b="1" dirty="0">
              <a:solidFill>
                <a:schemeClr val="tx1"/>
              </a:solidFill>
            </a:rPr>
            <a:t>No system filters</a:t>
          </a:r>
          <a:r>
            <a:rPr lang="en-US" dirty="0">
              <a:solidFill>
                <a:schemeClr val="tx1"/>
              </a:solidFill>
            </a:rPr>
            <a:t> low-confidence outputs for targeted human review.</a:t>
          </a:r>
        </a:p>
      </dgm:t>
    </dgm:pt>
    <dgm:pt modelId="{94369646-E027-47BF-91D7-B3F35B03735E}" type="parTrans" cxnId="{C35AA88E-71D5-4A85-90DC-E3A5DFE12C38}">
      <dgm:prSet/>
      <dgm:spPr/>
      <dgm:t>
        <a:bodyPr/>
        <a:lstStyle/>
        <a:p>
          <a:endParaRPr lang="en-US"/>
        </a:p>
      </dgm:t>
    </dgm:pt>
    <dgm:pt modelId="{9777A443-4C17-41E5-BADD-44484C1E7B15}" type="sibTrans" cxnId="{C35AA88E-71D5-4A85-90DC-E3A5DFE12C38}">
      <dgm:prSet/>
      <dgm:spPr/>
      <dgm:t>
        <a:bodyPr/>
        <a:lstStyle/>
        <a:p>
          <a:endParaRPr lang="en-US"/>
        </a:p>
      </dgm:t>
    </dgm:pt>
    <dgm:pt modelId="{684F8576-7C1D-43C1-9138-7D53D1A958EC}">
      <dgm:prSet phldrT="[Text]"/>
      <dgm:spPr/>
      <dgm:t>
        <a:bodyPr/>
        <a:lstStyle/>
        <a:p>
          <a:pPr>
            <a:buNone/>
          </a:pPr>
          <a:r>
            <a:rPr lang="en-US" b="1" dirty="0"/>
            <a:t>🧾 Poor Traceability</a:t>
          </a:r>
          <a:endParaRPr lang="en-US" dirty="0"/>
        </a:p>
      </dgm:t>
    </dgm:pt>
    <dgm:pt modelId="{4B0FC78A-40CE-4B26-91C8-923830E14B35}" type="parTrans" cxnId="{A2DC5CF1-F8B7-46E6-9B6D-DBD0B33B8D2A}">
      <dgm:prSet/>
      <dgm:spPr/>
      <dgm:t>
        <a:bodyPr/>
        <a:lstStyle/>
        <a:p>
          <a:endParaRPr lang="en-US"/>
        </a:p>
      </dgm:t>
    </dgm:pt>
    <dgm:pt modelId="{03569A9C-FD59-4F95-BF58-740A3EF10F9D}" type="sibTrans" cxnId="{A2DC5CF1-F8B7-46E6-9B6D-DBD0B33B8D2A}">
      <dgm:prSet/>
      <dgm:spPr/>
      <dgm:t>
        <a:bodyPr/>
        <a:lstStyle/>
        <a:p>
          <a:endParaRPr lang="en-US"/>
        </a:p>
      </dgm:t>
    </dgm:pt>
    <dgm:pt modelId="{6961A2EE-626D-4063-AE4C-9F19BC4AA4FC}">
      <dgm:prSet phldrT="[Text]"/>
      <dgm:spPr/>
      <dgm:t>
        <a:bodyPr/>
        <a:lstStyle/>
        <a:p>
          <a:r>
            <a:rPr lang="en-US" b="1" dirty="0">
              <a:solidFill>
                <a:schemeClr val="tx1"/>
              </a:solidFill>
            </a:rPr>
            <a:t>No centralized versioned log</a:t>
          </a:r>
          <a:r>
            <a:rPr lang="en-US" dirty="0">
              <a:solidFill>
                <a:schemeClr val="tx1"/>
              </a:solidFill>
            </a:rPr>
            <a:t> for prompts, scores, model outputs, or human feedback.</a:t>
          </a:r>
        </a:p>
      </dgm:t>
    </dgm:pt>
    <dgm:pt modelId="{7C429FEB-2C76-4D86-8CDF-68CDD2886712}" type="parTrans" cxnId="{89877658-0CEA-4962-9C12-EDB182970AA4}">
      <dgm:prSet/>
      <dgm:spPr/>
      <dgm:t>
        <a:bodyPr/>
        <a:lstStyle/>
        <a:p>
          <a:endParaRPr lang="en-US"/>
        </a:p>
      </dgm:t>
    </dgm:pt>
    <dgm:pt modelId="{054223BC-65F7-4346-B609-25BF764B250D}" type="sibTrans" cxnId="{89877658-0CEA-4962-9C12-EDB182970AA4}">
      <dgm:prSet/>
      <dgm:spPr/>
      <dgm:t>
        <a:bodyPr/>
        <a:lstStyle/>
        <a:p>
          <a:endParaRPr lang="en-US"/>
        </a:p>
      </dgm:t>
    </dgm:pt>
    <dgm:pt modelId="{8E6D3C3E-4602-47EA-ADC5-B59E196C3827}">
      <dgm:prSet/>
      <dgm:spPr/>
      <dgm:t>
        <a:bodyPr/>
        <a:lstStyle/>
        <a:p>
          <a:r>
            <a:rPr lang="en-US" dirty="0">
              <a:solidFill>
                <a:schemeClr val="tx1"/>
              </a:solidFill>
            </a:rPr>
            <a:t>Current tools like </a:t>
          </a:r>
          <a:r>
            <a:rPr lang="en-US" dirty="0" err="1">
              <a:solidFill>
                <a:schemeClr val="tx1"/>
              </a:solidFill>
            </a:rPr>
            <a:t>ChatClimate</a:t>
          </a:r>
          <a:r>
            <a:rPr lang="en-US" dirty="0">
              <a:solidFill>
                <a:schemeClr val="tx1"/>
              </a:solidFill>
            </a:rPr>
            <a:t> and </a:t>
          </a:r>
          <a:r>
            <a:rPr lang="en-US" dirty="0" err="1">
              <a:solidFill>
                <a:schemeClr val="tx1"/>
              </a:solidFill>
            </a:rPr>
            <a:t>TruthfulQA</a:t>
          </a:r>
          <a:r>
            <a:rPr lang="en-US" dirty="0">
              <a:solidFill>
                <a:schemeClr val="tx1"/>
              </a:solidFill>
            </a:rPr>
            <a:t> use humans </a:t>
          </a:r>
          <a:r>
            <a:rPr lang="en-US" b="1" dirty="0">
              <a:solidFill>
                <a:schemeClr val="tx1"/>
              </a:solidFill>
            </a:rPr>
            <a:t>for all answers</a:t>
          </a:r>
          <a:r>
            <a:rPr lang="en-US" dirty="0">
              <a:solidFill>
                <a:schemeClr val="tx1"/>
              </a:solidFill>
            </a:rPr>
            <a:t>, not just uncertain ones.</a:t>
          </a:r>
        </a:p>
      </dgm:t>
    </dgm:pt>
    <dgm:pt modelId="{690476B6-9A87-4C43-B061-D58962664BFA}" type="parTrans" cxnId="{ECBAF6E5-504F-43DB-BE5D-8824A1955C7F}">
      <dgm:prSet/>
      <dgm:spPr/>
      <dgm:t>
        <a:bodyPr/>
        <a:lstStyle/>
        <a:p>
          <a:endParaRPr lang="en-US"/>
        </a:p>
      </dgm:t>
    </dgm:pt>
    <dgm:pt modelId="{3CFDCB89-ABDE-4B88-905D-BB5225E34746}" type="sibTrans" cxnId="{ECBAF6E5-504F-43DB-BE5D-8824A1955C7F}">
      <dgm:prSet/>
      <dgm:spPr/>
      <dgm:t>
        <a:bodyPr/>
        <a:lstStyle/>
        <a:p>
          <a:endParaRPr lang="en-US"/>
        </a:p>
      </dgm:t>
    </dgm:pt>
    <dgm:pt modelId="{6C2F18E2-B650-4365-9088-20AA7DD0A990}">
      <dgm:prSet/>
      <dgm:spPr/>
      <dgm:t>
        <a:bodyPr/>
        <a:lstStyle/>
        <a:p>
          <a:r>
            <a:rPr lang="en-US" dirty="0" err="1">
              <a:solidFill>
                <a:schemeClr val="tx1"/>
              </a:solidFill>
            </a:rPr>
            <a:t>Bottester</a:t>
          </a:r>
          <a:r>
            <a:rPr lang="en-US" dirty="0">
              <a:solidFill>
                <a:schemeClr val="tx1"/>
              </a:solidFill>
            </a:rPr>
            <a:t> and </a:t>
          </a:r>
          <a:r>
            <a:rPr lang="en-US" dirty="0" err="1">
              <a:solidFill>
                <a:schemeClr val="tx1"/>
              </a:solidFill>
            </a:rPr>
            <a:t>OggyBug</a:t>
          </a:r>
          <a:r>
            <a:rPr lang="en-US" dirty="0">
              <a:solidFill>
                <a:schemeClr val="tx1"/>
              </a:solidFill>
            </a:rPr>
            <a:t> log data locally (SQLite, JSON), but it’s easily </a:t>
          </a:r>
          <a:r>
            <a:rPr lang="en-US" b="1" dirty="0">
              <a:solidFill>
                <a:schemeClr val="tx1"/>
              </a:solidFill>
            </a:rPr>
            <a:t>overwritten or forked</a:t>
          </a:r>
          <a:r>
            <a:rPr lang="en-US" dirty="0">
              <a:solidFill>
                <a:schemeClr val="tx1"/>
              </a:solidFill>
            </a:rPr>
            <a:t>.</a:t>
          </a:r>
        </a:p>
      </dgm:t>
    </dgm:pt>
    <dgm:pt modelId="{BC830AB7-DCF6-4229-A37F-64F722C67D32}" type="parTrans" cxnId="{327495CE-1331-420F-BFA9-D073DFB255F3}">
      <dgm:prSet/>
      <dgm:spPr/>
      <dgm:t>
        <a:bodyPr/>
        <a:lstStyle/>
        <a:p>
          <a:endParaRPr lang="en-US"/>
        </a:p>
      </dgm:t>
    </dgm:pt>
    <dgm:pt modelId="{35FFAECD-3F0F-4EFA-B6FC-2DF4340FAAF4}" type="sibTrans" cxnId="{327495CE-1331-420F-BFA9-D073DFB255F3}">
      <dgm:prSet/>
      <dgm:spPr/>
      <dgm:t>
        <a:bodyPr/>
        <a:lstStyle/>
        <a:p>
          <a:endParaRPr lang="en-US"/>
        </a:p>
      </dgm:t>
    </dgm:pt>
    <dgm:pt modelId="{7F2A9F01-877E-4F87-AB50-10ACE9634FC3}">
      <dgm:prSet/>
      <dgm:spPr/>
      <dgm:t>
        <a:bodyPr/>
        <a:lstStyle/>
        <a:p>
          <a:pPr>
            <a:buNone/>
          </a:pPr>
          <a:r>
            <a:rPr lang="en-US" b="1" dirty="0"/>
            <a:t>🔁 Weak Reproducibility and Scalability</a:t>
          </a:r>
          <a:endParaRPr lang="en-US" dirty="0"/>
        </a:p>
      </dgm:t>
    </dgm:pt>
    <dgm:pt modelId="{DA4F798C-5B87-43B6-AE40-6C24411B4858}" type="parTrans" cxnId="{0347697D-EE27-49CF-A7F0-420C21D72AA8}">
      <dgm:prSet/>
      <dgm:spPr/>
      <dgm:t>
        <a:bodyPr/>
        <a:lstStyle/>
        <a:p>
          <a:endParaRPr lang="en-US"/>
        </a:p>
      </dgm:t>
    </dgm:pt>
    <dgm:pt modelId="{412F0B6A-4A02-4B10-AABD-E2D1EE6C5724}" type="sibTrans" cxnId="{0347697D-EE27-49CF-A7F0-420C21D72AA8}">
      <dgm:prSet/>
      <dgm:spPr/>
      <dgm:t>
        <a:bodyPr/>
        <a:lstStyle/>
        <a:p>
          <a:endParaRPr lang="en-US"/>
        </a:p>
      </dgm:t>
    </dgm:pt>
    <dgm:pt modelId="{79749630-AF6C-402C-BF04-BEE707FA4390}">
      <dgm:prSet/>
      <dgm:spPr/>
      <dgm:t>
        <a:bodyPr/>
        <a:lstStyle/>
        <a:p>
          <a:pPr>
            <a:buFont typeface="Arial" panose="020B0604020202020204" pitchFamily="34" charset="0"/>
            <a:buChar char="•"/>
          </a:pPr>
          <a:r>
            <a:rPr lang="en-US">
              <a:solidFill>
                <a:schemeClr val="tx1"/>
              </a:solidFill>
            </a:rPr>
            <a:t>Only ChatEval and MutaBot use Docker/GitLab-CI for partial automation.</a:t>
          </a:r>
          <a:endParaRPr lang="en-US" dirty="0">
            <a:solidFill>
              <a:schemeClr val="tx1"/>
            </a:solidFill>
          </a:endParaRPr>
        </a:p>
      </dgm:t>
    </dgm:pt>
    <dgm:pt modelId="{899E6119-A057-4C7C-B199-A70A874B9861}" type="parTrans" cxnId="{6B6B402D-AD53-4B59-914D-068310FA7A7E}">
      <dgm:prSet/>
      <dgm:spPr/>
      <dgm:t>
        <a:bodyPr/>
        <a:lstStyle/>
        <a:p>
          <a:endParaRPr lang="en-US"/>
        </a:p>
      </dgm:t>
    </dgm:pt>
    <dgm:pt modelId="{3DFBE551-2E24-4C35-B256-86378921AA45}" type="sibTrans" cxnId="{6B6B402D-AD53-4B59-914D-068310FA7A7E}">
      <dgm:prSet/>
      <dgm:spPr/>
      <dgm:t>
        <a:bodyPr/>
        <a:lstStyle/>
        <a:p>
          <a:endParaRPr lang="en-US"/>
        </a:p>
      </dgm:t>
    </dgm:pt>
    <dgm:pt modelId="{43576A1F-C5ED-473C-B318-9B2B5019E434}">
      <dgm:prSet/>
      <dgm:spPr/>
      <dgm:t>
        <a:bodyPr/>
        <a:lstStyle/>
        <a:p>
          <a:pPr>
            <a:buFont typeface="Arial" panose="020B0604020202020204" pitchFamily="34" charset="0"/>
            <a:buChar char="•"/>
          </a:pPr>
          <a:r>
            <a:rPr lang="en-US" dirty="0">
              <a:solidFill>
                <a:schemeClr val="tx1"/>
              </a:solidFill>
            </a:rPr>
            <a:t>Other tools rely on </a:t>
          </a:r>
          <a:r>
            <a:rPr lang="en-US" b="1" dirty="0">
              <a:solidFill>
                <a:schemeClr val="tx1"/>
              </a:solidFill>
            </a:rPr>
            <a:t>manual Python setups or vendor platforms</a:t>
          </a:r>
          <a:r>
            <a:rPr lang="en-US" dirty="0">
              <a:solidFill>
                <a:schemeClr val="tx1"/>
              </a:solidFill>
            </a:rPr>
            <a:t>, making it hard to rerun older tests.</a:t>
          </a:r>
        </a:p>
      </dgm:t>
    </dgm:pt>
    <dgm:pt modelId="{57D6A52C-A197-4262-AD4B-03BB3C1ED2F5}" type="parTrans" cxnId="{4421F172-F61C-403D-B74B-A39F9FDF180B}">
      <dgm:prSet/>
      <dgm:spPr/>
      <dgm:t>
        <a:bodyPr/>
        <a:lstStyle/>
        <a:p>
          <a:endParaRPr lang="en-US"/>
        </a:p>
      </dgm:t>
    </dgm:pt>
    <dgm:pt modelId="{B7CFAC44-5780-4042-9362-81C07D8CEE4B}" type="sibTrans" cxnId="{4421F172-F61C-403D-B74B-A39F9FDF180B}">
      <dgm:prSet/>
      <dgm:spPr/>
      <dgm:t>
        <a:bodyPr/>
        <a:lstStyle/>
        <a:p>
          <a:endParaRPr lang="en-US"/>
        </a:p>
      </dgm:t>
    </dgm:pt>
    <dgm:pt modelId="{9D0B161E-09CD-4399-B19E-19713CAAA761}" type="pres">
      <dgm:prSet presAssocID="{E977B089-532C-4953-8723-D07FF4739D14}" presName="Name0" presStyleCnt="0">
        <dgm:presLayoutVars>
          <dgm:dir/>
          <dgm:animLvl val="lvl"/>
          <dgm:resizeHandles val="exact"/>
        </dgm:presLayoutVars>
      </dgm:prSet>
      <dgm:spPr/>
    </dgm:pt>
    <dgm:pt modelId="{0FDE3A2E-A407-4E1E-82B4-0CED4DA84DF6}" type="pres">
      <dgm:prSet presAssocID="{FB8AD1EB-CC82-435D-A294-7BE2F9DBF72F}" presName="linNode" presStyleCnt="0"/>
      <dgm:spPr/>
    </dgm:pt>
    <dgm:pt modelId="{75EFFDB1-4A9C-4223-B75B-17920C840505}" type="pres">
      <dgm:prSet presAssocID="{FB8AD1EB-CC82-435D-A294-7BE2F9DBF72F}" presName="parTx" presStyleLbl="revTx" presStyleIdx="0" presStyleCnt="3">
        <dgm:presLayoutVars>
          <dgm:chMax val="1"/>
          <dgm:bulletEnabled val="1"/>
        </dgm:presLayoutVars>
      </dgm:prSet>
      <dgm:spPr/>
    </dgm:pt>
    <dgm:pt modelId="{240BA723-D885-410B-AC28-CA07FB0F23D8}" type="pres">
      <dgm:prSet presAssocID="{FB8AD1EB-CC82-435D-A294-7BE2F9DBF72F}" presName="bracket" presStyleLbl="parChTrans1D1" presStyleIdx="0" presStyleCnt="3"/>
      <dgm:spPr/>
    </dgm:pt>
    <dgm:pt modelId="{2D4537D4-B295-4046-9BCB-0D9B5206FD38}" type="pres">
      <dgm:prSet presAssocID="{FB8AD1EB-CC82-435D-A294-7BE2F9DBF72F}" presName="spH" presStyleCnt="0"/>
      <dgm:spPr/>
    </dgm:pt>
    <dgm:pt modelId="{5DFCD73C-3044-45B6-AD65-CC99A8BE43DE}" type="pres">
      <dgm:prSet presAssocID="{FB8AD1EB-CC82-435D-A294-7BE2F9DBF72F}" presName="desTx" presStyleLbl="node1" presStyleIdx="0" presStyleCnt="3">
        <dgm:presLayoutVars>
          <dgm:bulletEnabled val="1"/>
        </dgm:presLayoutVars>
      </dgm:prSet>
      <dgm:spPr/>
    </dgm:pt>
    <dgm:pt modelId="{C0CCD735-48A0-4407-AE63-2B5730CA11DC}" type="pres">
      <dgm:prSet presAssocID="{994F7FE4-ADE1-476B-9A4C-CCEDC7FABBC8}" presName="spV" presStyleCnt="0"/>
      <dgm:spPr/>
    </dgm:pt>
    <dgm:pt modelId="{F36F9D20-1566-45B3-9AE1-47366BBCF948}" type="pres">
      <dgm:prSet presAssocID="{684F8576-7C1D-43C1-9138-7D53D1A958EC}" presName="linNode" presStyleCnt="0"/>
      <dgm:spPr/>
    </dgm:pt>
    <dgm:pt modelId="{72EC7279-E091-446E-8C3C-D8217377E9D9}" type="pres">
      <dgm:prSet presAssocID="{684F8576-7C1D-43C1-9138-7D53D1A958EC}" presName="parTx" presStyleLbl="revTx" presStyleIdx="1" presStyleCnt="3">
        <dgm:presLayoutVars>
          <dgm:chMax val="1"/>
          <dgm:bulletEnabled val="1"/>
        </dgm:presLayoutVars>
      </dgm:prSet>
      <dgm:spPr/>
    </dgm:pt>
    <dgm:pt modelId="{AC5244A0-EC14-4BD6-8A74-FD6215C84D6C}" type="pres">
      <dgm:prSet presAssocID="{684F8576-7C1D-43C1-9138-7D53D1A958EC}" presName="bracket" presStyleLbl="parChTrans1D1" presStyleIdx="1" presStyleCnt="3"/>
      <dgm:spPr/>
    </dgm:pt>
    <dgm:pt modelId="{E8BF95D3-5D29-43FE-9EC5-545015B8C8FD}" type="pres">
      <dgm:prSet presAssocID="{684F8576-7C1D-43C1-9138-7D53D1A958EC}" presName="spH" presStyleCnt="0"/>
      <dgm:spPr/>
    </dgm:pt>
    <dgm:pt modelId="{B15E1D8B-4772-4621-AB75-4ADF59577A8A}" type="pres">
      <dgm:prSet presAssocID="{684F8576-7C1D-43C1-9138-7D53D1A958EC}" presName="desTx" presStyleLbl="node1" presStyleIdx="1" presStyleCnt="3">
        <dgm:presLayoutVars>
          <dgm:bulletEnabled val="1"/>
        </dgm:presLayoutVars>
      </dgm:prSet>
      <dgm:spPr/>
    </dgm:pt>
    <dgm:pt modelId="{88D17610-F6B7-4288-932A-607D89665C13}" type="pres">
      <dgm:prSet presAssocID="{03569A9C-FD59-4F95-BF58-740A3EF10F9D}" presName="spV" presStyleCnt="0"/>
      <dgm:spPr/>
    </dgm:pt>
    <dgm:pt modelId="{410C6634-38B8-41AF-BEC8-2F65B2EDE710}" type="pres">
      <dgm:prSet presAssocID="{7F2A9F01-877E-4F87-AB50-10ACE9634FC3}" presName="linNode" presStyleCnt="0"/>
      <dgm:spPr/>
    </dgm:pt>
    <dgm:pt modelId="{4DD84DBD-6330-4488-87D3-1B8A0D46B169}" type="pres">
      <dgm:prSet presAssocID="{7F2A9F01-877E-4F87-AB50-10ACE9634FC3}" presName="parTx" presStyleLbl="revTx" presStyleIdx="2" presStyleCnt="3">
        <dgm:presLayoutVars>
          <dgm:chMax val="1"/>
          <dgm:bulletEnabled val="1"/>
        </dgm:presLayoutVars>
      </dgm:prSet>
      <dgm:spPr/>
    </dgm:pt>
    <dgm:pt modelId="{F8D60F13-5288-4DB0-B2BB-9708CFC14BB9}" type="pres">
      <dgm:prSet presAssocID="{7F2A9F01-877E-4F87-AB50-10ACE9634FC3}" presName="bracket" presStyleLbl="parChTrans1D1" presStyleIdx="2" presStyleCnt="3"/>
      <dgm:spPr/>
    </dgm:pt>
    <dgm:pt modelId="{3CDCEFF5-4F6D-4690-9DCB-B1DF5D51E945}" type="pres">
      <dgm:prSet presAssocID="{7F2A9F01-877E-4F87-AB50-10ACE9634FC3}" presName="spH" presStyleCnt="0"/>
      <dgm:spPr/>
    </dgm:pt>
    <dgm:pt modelId="{31C13043-DEC9-4558-AC3F-88CDF067C2FB}" type="pres">
      <dgm:prSet presAssocID="{7F2A9F01-877E-4F87-AB50-10ACE9634FC3}" presName="desTx" presStyleLbl="node1" presStyleIdx="2" presStyleCnt="3">
        <dgm:presLayoutVars>
          <dgm:bulletEnabled val="1"/>
        </dgm:presLayoutVars>
      </dgm:prSet>
      <dgm:spPr/>
    </dgm:pt>
  </dgm:ptLst>
  <dgm:cxnLst>
    <dgm:cxn modelId="{D9F1D909-0535-436D-A5FD-5243C939715A}" type="presOf" srcId="{FB8AD1EB-CC82-435D-A294-7BE2F9DBF72F}" destId="{75EFFDB1-4A9C-4223-B75B-17920C840505}" srcOrd="0" destOrd="0" presId="urn:diagrams.loki3.com/BracketList"/>
    <dgm:cxn modelId="{FD193F19-1982-42BB-BA0D-0A90DC8395C3}" type="presOf" srcId="{8E6D3C3E-4602-47EA-ADC5-B59E196C3827}" destId="{5DFCD73C-3044-45B6-AD65-CC99A8BE43DE}" srcOrd="0" destOrd="1" presId="urn:diagrams.loki3.com/BracketList"/>
    <dgm:cxn modelId="{89753C27-6DC7-4175-8BF7-417038999A6F}" srcId="{E977B089-532C-4953-8723-D07FF4739D14}" destId="{FB8AD1EB-CC82-435D-A294-7BE2F9DBF72F}" srcOrd="0" destOrd="0" parTransId="{D688EEDD-2B39-49AC-829B-76F742EF8582}" sibTransId="{994F7FE4-ADE1-476B-9A4C-CCEDC7FABBC8}"/>
    <dgm:cxn modelId="{F730DC2B-EA64-4B83-B283-0F229C8B3845}" type="presOf" srcId="{7F2A9F01-877E-4F87-AB50-10ACE9634FC3}" destId="{4DD84DBD-6330-4488-87D3-1B8A0D46B169}" srcOrd="0" destOrd="0" presId="urn:diagrams.loki3.com/BracketList"/>
    <dgm:cxn modelId="{6B6B402D-AD53-4B59-914D-068310FA7A7E}" srcId="{7F2A9F01-877E-4F87-AB50-10ACE9634FC3}" destId="{79749630-AF6C-402C-BF04-BEE707FA4390}" srcOrd="0" destOrd="0" parTransId="{899E6119-A057-4C7C-B199-A70A874B9861}" sibTransId="{3DFBE551-2E24-4C35-B256-86378921AA45}"/>
    <dgm:cxn modelId="{429D2038-A5A5-469E-85FD-6A43DE05A9FD}" type="presOf" srcId="{43576A1F-C5ED-473C-B318-9B2B5019E434}" destId="{31C13043-DEC9-4558-AC3F-88CDF067C2FB}" srcOrd="0" destOrd="1" presId="urn:diagrams.loki3.com/BracketList"/>
    <dgm:cxn modelId="{4421F172-F61C-403D-B74B-A39F9FDF180B}" srcId="{7F2A9F01-877E-4F87-AB50-10ACE9634FC3}" destId="{43576A1F-C5ED-473C-B318-9B2B5019E434}" srcOrd="1" destOrd="0" parTransId="{57D6A52C-A197-4262-AD4B-03BB3C1ED2F5}" sibTransId="{B7CFAC44-5780-4042-9362-81C07D8CEE4B}"/>
    <dgm:cxn modelId="{AF994456-5875-4E61-B236-BECD6F8F03B8}" type="presOf" srcId="{79749630-AF6C-402C-BF04-BEE707FA4390}" destId="{31C13043-DEC9-4558-AC3F-88CDF067C2FB}" srcOrd="0" destOrd="0" presId="urn:diagrams.loki3.com/BracketList"/>
    <dgm:cxn modelId="{89877658-0CEA-4962-9C12-EDB182970AA4}" srcId="{684F8576-7C1D-43C1-9138-7D53D1A958EC}" destId="{6961A2EE-626D-4063-AE4C-9F19BC4AA4FC}" srcOrd="0" destOrd="0" parTransId="{7C429FEB-2C76-4D86-8CDF-68CDD2886712}" sibTransId="{054223BC-65F7-4346-B609-25BF764B250D}"/>
    <dgm:cxn modelId="{5750C17C-383B-48C6-87BE-1AD6C9733090}" type="presOf" srcId="{A67A05A7-0D72-4C60-9EB4-7285A5E80B13}" destId="{5DFCD73C-3044-45B6-AD65-CC99A8BE43DE}" srcOrd="0" destOrd="0" presId="urn:diagrams.loki3.com/BracketList"/>
    <dgm:cxn modelId="{0347697D-EE27-49CF-A7F0-420C21D72AA8}" srcId="{E977B089-532C-4953-8723-D07FF4739D14}" destId="{7F2A9F01-877E-4F87-AB50-10ACE9634FC3}" srcOrd="2" destOrd="0" parTransId="{DA4F798C-5B87-43B6-AE40-6C24411B4858}" sibTransId="{412F0B6A-4A02-4B10-AABD-E2D1EE6C5724}"/>
    <dgm:cxn modelId="{F89AB281-15F6-4F89-902E-62DAC984D9C6}" type="presOf" srcId="{E977B089-532C-4953-8723-D07FF4739D14}" destId="{9D0B161E-09CD-4399-B19E-19713CAAA761}" srcOrd="0" destOrd="0" presId="urn:diagrams.loki3.com/BracketList"/>
    <dgm:cxn modelId="{C35AA88E-71D5-4A85-90DC-E3A5DFE12C38}" srcId="{FB8AD1EB-CC82-435D-A294-7BE2F9DBF72F}" destId="{A67A05A7-0D72-4C60-9EB4-7285A5E80B13}" srcOrd="0" destOrd="0" parTransId="{94369646-E027-47BF-91D7-B3F35B03735E}" sibTransId="{9777A443-4C17-41E5-BADD-44484C1E7B15}"/>
    <dgm:cxn modelId="{AF4C60AD-92D4-43DC-A1FB-0E129DBD52D1}" type="presOf" srcId="{6961A2EE-626D-4063-AE4C-9F19BC4AA4FC}" destId="{B15E1D8B-4772-4621-AB75-4ADF59577A8A}" srcOrd="0" destOrd="0" presId="urn:diagrams.loki3.com/BracketList"/>
    <dgm:cxn modelId="{327495CE-1331-420F-BFA9-D073DFB255F3}" srcId="{684F8576-7C1D-43C1-9138-7D53D1A958EC}" destId="{6C2F18E2-B650-4365-9088-20AA7DD0A990}" srcOrd="1" destOrd="0" parTransId="{BC830AB7-DCF6-4229-A37F-64F722C67D32}" sibTransId="{35FFAECD-3F0F-4EFA-B6FC-2DF4340FAAF4}"/>
    <dgm:cxn modelId="{ECBAF6E5-504F-43DB-BE5D-8824A1955C7F}" srcId="{FB8AD1EB-CC82-435D-A294-7BE2F9DBF72F}" destId="{8E6D3C3E-4602-47EA-ADC5-B59E196C3827}" srcOrd="1" destOrd="0" parTransId="{690476B6-9A87-4C43-B061-D58962664BFA}" sibTransId="{3CFDCB89-ABDE-4B88-905D-BB5225E34746}"/>
    <dgm:cxn modelId="{353B7DE8-6401-49B8-BF0D-B518AAAB8400}" type="presOf" srcId="{684F8576-7C1D-43C1-9138-7D53D1A958EC}" destId="{72EC7279-E091-446E-8C3C-D8217377E9D9}" srcOrd="0" destOrd="0" presId="urn:diagrams.loki3.com/BracketList"/>
    <dgm:cxn modelId="{A2DC5CF1-F8B7-46E6-9B6D-DBD0B33B8D2A}" srcId="{E977B089-532C-4953-8723-D07FF4739D14}" destId="{684F8576-7C1D-43C1-9138-7D53D1A958EC}" srcOrd="1" destOrd="0" parTransId="{4B0FC78A-40CE-4B26-91C8-923830E14B35}" sibTransId="{03569A9C-FD59-4F95-BF58-740A3EF10F9D}"/>
    <dgm:cxn modelId="{7AC51CF4-9476-4E51-9B5E-21156B012570}" type="presOf" srcId="{6C2F18E2-B650-4365-9088-20AA7DD0A990}" destId="{B15E1D8B-4772-4621-AB75-4ADF59577A8A}" srcOrd="0" destOrd="1" presId="urn:diagrams.loki3.com/BracketList"/>
    <dgm:cxn modelId="{B16E67B0-067C-4B63-900E-0BFE48F7A782}" type="presParOf" srcId="{9D0B161E-09CD-4399-B19E-19713CAAA761}" destId="{0FDE3A2E-A407-4E1E-82B4-0CED4DA84DF6}" srcOrd="0" destOrd="0" presId="urn:diagrams.loki3.com/BracketList"/>
    <dgm:cxn modelId="{D4E188F0-F6DB-48E4-93E4-8386CAEACF8D}" type="presParOf" srcId="{0FDE3A2E-A407-4E1E-82B4-0CED4DA84DF6}" destId="{75EFFDB1-4A9C-4223-B75B-17920C840505}" srcOrd="0" destOrd="0" presId="urn:diagrams.loki3.com/BracketList"/>
    <dgm:cxn modelId="{41E3EE95-EE1D-45D2-B89B-3C1AE1259A76}" type="presParOf" srcId="{0FDE3A2E-A407-4E1E-82B4-0CED4DA84DF6}" destId="{240BA723-D885-410B-AC28-CA07FB0F23D8}" srcOrd="1" destOrd="0" presId="urn:diagrams.loki3.com/BracketList"/>
    <dgm:cxn modelId="{89F5997C-6F66-4120-9EED-1A392CB0DF7C}" type="presParOf" srcId="{0FDE3A2E-A407-4E1E-82B4-0CED4DA84DF6}" destId="{2D4537D4-B295-4046-9BCB-0D9B5206FD38}" srcOrd="2" destOrd="0" presId="urn:diagrams.loki3.com/BracketList"/>
    <dgm:cxn modelId="{2BCB8CDB-4D27-4A84-852F-8FE24D8B5A34}" type="presParOf" srcId="{0FDE3A2E-A407-4E1E-82B4-0CED4DA84DF6}" destId="{5DFCD73C-3044-45B6-AD65-CC99A8BE43DE}" srcOrd="3" destOrd="0" presId="urn:diagrams.loki3.com/BracketList"/>
    <dgm:cxn modelId="{E38DA1AE-BDC1-4CBE-8D55-D4BAD8BB060A}" type="presParOf" srcId="{9D0B161E-09CD-4399-B19E-19713CAAA761}" destId="{C0CCD735-48A0-4407-AE63-2B5730CA11DC}" srcOrd="1" destOrd="0" presId="urn:diagrams.loki3.com/BracketList"/>
    <dgm:cxn modelId="{0B1EE8A4-FA21-4B9E-9A0F-5E76912A04BB}" type="presParOf" srcId="{9D0B161E-09CD-4399-B19E-19713CAAA761}" destId="{F36F9D20-1566-45B3-9AE1-47366BBCF948}" srcOrd="2" destOrd="0" presId="urn:diagrams.loki3.com/BracketList"/>
    <dgm:cxn modelId="{A5EE1E1C-78F0-4CA0-916A-E35D5ACD02AF}" type="presParOf" srcId="{F36F9D20-1566-45B3-9AE1-47366BBCF948}" destId="{72EC7279-E091-446E-8C3C-D8217377E9D9}" srcOrd="0" destOrd="0" presId="urn:diagrams.loki3.com/BracketList"/>
    <dgm:cxn modelId="{3DBD2EB5-7B9E-4C1B-A937-0F6A6D7038F5}" type="presParOf" srcId="{F36F9D20-1566-45B3-9AE1-47366BBCF948}" destId="{AC5244A0-EC14-4BD6-8A74-FD6215C84D6C}" srcOrd="1" destOrd="0" presId="urn:diagrams.loki3.com/BracketList"/>
    <dgm:cxn modelId="{D95557DD-4031-44C3-939D-DC64F0CC84FD}" type="presParOf" srcId="{F36F9D20-1566-45B3-9AE1-47366BBCF948}" destId="{E8BF95D3-5D29-43FE-9EC5-545015B8C8FD}" srcOrd="2" destOrd="0" presId="urn:diagrams.loki3.com/BracketList"/>
    <dgm:cxn modelId="{22804590-1E30-41DD-9F48-ACF276A173DA}" type="presParOf" srcId="{F36F9D20-1566-45B3-9AE1-47366BBCF948}" destId="{B15E1D8B-4772-4621-AB75-4ADF59577A8A}" srcOrd="3" destOrd="0" presId="urn:diagrams.loki3.com/BracketList"/>
    <dgm:cxn modelId="{CD84DA58-CBB0-4805-A9FE-BDE9D072CFEB}" type="presParOf" srcId="{9D0B161E-09CD-4399-B19E-19713CAAA761}" destId="{88D17610-F6B7-4288-932A-607D89665C13}" srcOrd="3" destOrd="0" presId="urn:diagrams.loki3.com/BracketList"/>
    <dgm:cxn modelId="{990A3F74-72C1-4100-AE9A-D9A20552FBBF}" type="presParOf" srcId="{9D0B161E-09CD-4399-B19E-19713CAAA761}" destId="{410C6634-38B8-41AF-BEC8-2F65B2EDE710}" srcOrd="4" destOrd="0" presId="urn:diagrams.loki3.com/BracketList"/>
    <dgm:cxn modelId="{942056D2-5905-4D76-85C8-765CEF75FDBE}" type="presParOf" srcId="{410C6634-38B8-41AF-BEC8-2F65B2EDE710}" destId="{4DD84DBD-6330-4488-87D3-1B8A0D46B169}" srcOrd="0" destOrd="0" presId="urn:diagrams.loki3.com/BracketList"/>
    <dgm:cxn modelId="{4C4EBBDD-0A69-40AC-84CC-1622827EBBB4}" type="presParOf" srcId="{410C6634-38B8-41AF-BEC8-2F65B2EDE710}" destId="{F8D60F13-5288-4DB0-B2BB-9708CFC14BB9}" srcOrd="1" destOrd="0" presId="urn:diagrams.loki3.com/BracketList"/>
    <dgm:cxn modelId="{663678AD-747B-4085-835A-5A4BD83A7491}" type="presParOf" srcId="{410C6634-38B8-41AF-BEC8-2F65B2EDE710}" destId="{3CDCEFF5-4F6D-4690-9DCB-B1DF5D51E945}" srcOrd="2" destOrd="0" presId="urn:diagrams.loki3.com/BracketList"/>
    <dgm:cxn modelId="{C10D8F7E-B8CB-4A57-A3AD-4AA981ED25B6}" type="presParOf" srcId="{410C6634-38B8-41AF-BEC8-2F65B2EDE710}" destId="{31C13043-DEC9-4558-AC3F-88CDF067C2F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17603C-FE32-45B0-A6B3-C694A81E36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719B549-FA16-438A-9191-A5298592E639}">
      <dgm:prSet/>
      <dgm:spPr/>
      <dgm:t>
        <a:bodyPr/>
        <a:lstStyle/>
        <a:p>
          <a:r>
            <a:rPr lang="en-US" b="1"/>
            <a:t>✅ Confidence-Driven Human Review</a:t>
          </a:r>
          <a:endParaRPr lang="en-US"/>
        </a:p>
      </dgm:t>
    </dgm:pt>
    <dgm:pt modelId="{6B90034C-0444-49C1-A07E-1AB4005F85F7}" type="parTrans" cxnId="{2DCD1FA0-3D92-44AE-B8F8-AE5292B3C421}">
      <dgm:prSet/>
      <dgm:spPr/>
      <dgm:t>
        <a:bodyPr/>
        <a:lstStyle/>
        <a:p>
          <a:endParaRPr lang="en-US"/>
        </a:p>
      </dgm:t>
    </dgm:pt>
    <dgm:pt modelId="{942F9B62-6311-4B9A-A06C-F7D692C3FAB6}" type="sibTrans" cxnId="{2DCD1FA0-3D92-44AE-B8F8-AE5292B3C421}">
      <dgm:prSet/>
      <dgm:spPr/>
      <dgm:t>
        <a:bodyPr/>
        <a:lstStyle/>
        <a:p>
          <a:endParaRPr lang="en-US"/>
        </a:p>
      </dgm:t>
    </dgm:pt>
    <dgm:pt modelId="{04922D1E-3A41-4DA0-9D49-D983C9BF65EB}">
      <dgm:prSet/>
      <dgm:spPr/>
      <dgm:t>
        <a:bodyPr/>
        <a:lstStyle/>
        <a:p>
          <a:r>
            <a:rPr lang="en-US"/>
            <a:t>Only low-confidence results are </a:t>
          </a:r>
          <a:r>
            <a:rPr lang="en-US" b="1"/>
            <a:t>flagged for expert check</a:t>
          </a:r>
          <a:r>
            <a:rPr lang="en-US"/>
            <a:t>, reducing wasted effort.</a:t>
          </a:r>
        </a:p>
      </dgm:t>
    </dgm:pt>
    <dgm:pt modelId="{9EAA8A21-1E94-4C82-8FF2-D135003FE0C1}" type="parTrans" cxnId="{544BA545-EC18-4AE5-AD40-95DC5B2E10A3}">
      <dgm:prSet/>
      <dgm:spPr/>
      <dgm:t>
        <a:bodyPr/>
        <a:lstStyle/>
        <a:p>
          <a:endParaRPr lang="en-US"/>
        </a:p>
      </dgm:t>
    </dgm:pt>
    <dgm:pt modelId="{CD7BA2BD-72E5-4237-8CD3-A62C807EBC83}" type="sibTrans" cxnId="{544BA545-EC18-4AE5-AD40-95DC5B2E10A3}">
      <dgm:prSet/>
      <dgm:spPr/>
      <dgm:t>
        <a:bodyPr/>
        <a:lstStyle/>
        <a:p>
          <a:endParaRPr lang="en-US"/>
        </a:p>
      </dgm:t>
    </dgm:pt>
    <dgm:pt modelId="{F68D52B0-916E-4E57-9FF9-AD80BF9E93C2}">
      <dgm:prSet/>
      <dgm:spPr/>
      <dgm:t>
        <a:bodyPr/>
        <a:lstStyle/>
        <a:p>
          <a:r>
            <a:rPr lang="en-US" b="1"/>
            <a:t>🗂️ Full Test Traceability</a:t>
          </a:r>
          <a:endParaRPr lang="en-US"/>
        </a:p>
      </dgm:t>
    </dgm:pt>
    <dgm:pt modelId="{1D2E2B26-FD29-416C-9971-F0948C970BB4}" type="parTrans" cxnId="{FF6ADFEE-3CB2-4E37-A9E9-6D5F7707D647}">
      <dgm:prSet/>
      <dgm:spPr/>
      <dgm:t>
        <a:bodyPr/>
        <a:lstStyle/>
        <a:p>
          <a:endParaRPr lang="en-US"/>
        </a:p>
      </dgm:t>
    </dgm:pt>
    <dgm:pt modelId="{98811167-3761-419E-80F8-BC26A6DB8583}" type="sibTrans" cxnId="{FF6ADFEE-3CB2-4E37-A9E9-6D5F7707D647}">
      <dgm:prSet/>
      <dgm:spPr/>
      <dgm:t>
        <a:bodyPr/>
        <a:lstStyle/>
        <a:p>
          <a:endParaRPr lang="en-US"/>
        </a:p>
      </dgm:t>
    </dgm:pt>
    <dgm:pt modelId="{7E28644B-8E3D-4D34-9566-CB4A93B6A8F7}">
      <dgm:prSet/>
      <dgm:spPr/>
      <dgm:t>
        <a:bodyPr/>
        <a:lstStyle/>
        <a:p>
          <a:r>
            <a:rPr lang="en-US"/>
            <a:t>Central </a:t>
          </a:r>
          <a:r>
            <a:rPr lang="en-US" b="1"/>
            <a:t>relational database</a:t>
          </a:r>
          <a:r>
            <a:rPr lang="en-US"/>
            <a:t> logs prompts, answers, versions, and scores.</a:t>
          </a:r>
        </a:p>
      </dgm:t>
    </dgm:pt>
    <dgm:pt modelId="{82BB72CB-7446-474C-8615-DBDC3177F0B0}" type="parTrans" cxnId="{B2475B32-8EB2-4A81-8013-3EA02E806EBF}">
      <dgm:prSet/>
      <dgm:spPr/>
      <dgm:t>
        <a:bodyPr/>
        <a:lstStyle/>
        <a:p>
          <a:endParaRPr lang="en-US"/>
        </a:p>
      </dgm:t>
    </dgm:pt>
    <dgm:pt modelId="{1C6945A3-0670-4D9A-9416-3EA298A612A2}" type="sibTrans" cxnId="{B2475B32-8EB2-4A81-8013-3EA02E806EBF}">
      <dgm:prSet/>
      <dgm:spPr/>
      <dgm:t>
        <a:bodyPr/>
        <a:lstStyle/>
        <a:p>
          <a:endParaRPr lang="en-US"/>
        </a:p>
      </dgm:t>
    </dgm:pt>
    <dgm:pt modelId="{01F687B3-5BBE-476B-9089-7878602AA80A}">
      <dgm:prSet/>
      <dgm:spPr/>
      <dgm:t>
        <a:bodyPr/>
        <a:lstStyle/>
        <a:p>
          <a:r>
            <a:rPr lang="en-US"/>
            <a:t>Enables tracking chatbot performance across time and versions.</a:t>
          </a:r>
        </a:p>
      </dgm:t>
    </dgm:pt>
    <dgm:pt modelId="{AB5DC012-E7EB-42FD-87E4-78C6495CD342}" type="parTrans" cxnId="{6AAC185F-7E30-4725-812D-0DEA29A878F8}">
      <dgm:prSet/>
      <dgm:spPr/>
      <dgm:t>
        <a:bodyPr/>
        <a:lstStyle/>
        <a:p>
          <a:endParaRPr lang="en-US"/>
        </a:p>
      </dgm:t>
    </dgm:pt>
    <dgm:pt modelId="{D8416E18-0734-425D-B5F6-D38DD9EB969C}" type="sibTrans" cxnId="{6AAC185F-7E30-4725-812D-0DEA29A878F8}">
      <dgm:prSet/>
      <dgm:spPr/>
      <dgm:t>
        <a:bodyPr/>
        <a:lstStyle/>
        <a:p>
          <a:endParaRPr lang="en-US"/>
        </a:p>
      </dgm:t>
    </dgm:pt>
    <dgm:pt modelId="{B10FA48A-9C25-41CD-B088-9578C41030AB}">
      <dgm:prSet/>
      <dgm:spPr/>
      <dgm:t>
        <a:bodyPr/>
        <a:lstStyle/>
        <a:p>
          <a:r>
            <a:rPr lang="en-US" b="1"/>
            <a:t>🐳 Reproducible Docker Stack</a:t>
          </a:r>
          <a:endParaRPr lang="en-US"/>
        </a:p>
      </dgm:t>
    </dgm:pt>
    <dgm:pt modelId="{B0E064AF-6255-47CF-8CAC-71E2C788A3F3}" type="parTrans" cxnId="{BE1A8ACA-078A-42B4-ABE9-6FD21FF98608}">
      <dgm:prSet/>
      <dgm:spPr/>
      <dgm:t>
        <a:bodyPr/>
        <a:lstStyle/>
        <a:p>
          <a:endParaRPr lang="en-US"/>
        </a:p>
      </dgm:t>
    </dgm:pt>
    <dgm:pt modelId="{06629B9F-02FF-4817-8B8B-0FB7B8FF06FC}" type="sibTrans" cxnId="{BE1A8ACA-078A-42B4-ABE9-6FD21FF98608}">
      <dgm:prSet/>
      <dgm:spPr/>
      <dgm:t>
        <a:bodyPr/>
        <a:lstStyle/>
        <a:p>
          <a:endParaRPr lang="en-US"/>
        </a:p>
      </dgm:t>
    </dgm:pt>
    <dgm:pt modelId="{D454D3F6-C4B1-4337-B80F-6DC50A7C8459}">
      <dgm:prSet/>
      <dgm:spPr/>
      <dgm:t>
        <a:bodyPr/>
        <a:lstStyle/>
        <a:p>
          <a:r>
            <a:rPr lang="en-US"/>
            <a:t>Uses </a:t>
          </a:r>
          <a:r>
            <a:rPr lang="en-US" b="1"/>
            <a:t>Docker Compose</a:t>
          </a:r>
          <a:r>
            <a:rPr lang="en-US"/>
            <a:t> to run chatbot, scorer, and UI as isolated services.</a:t>
          </a:r>
        </a:p>
      </dgm:t>
    </dgm:pt>
    <dgm:pt modelId="{F17A6169-CC7B-4DD4-AFC6-138AAFC79CB2}" type="parTrans" cxnId="{F13F6A4D-E8C2-468B-8AE2-22748F0FD77A}">
      <dgm:prSet/>
      <dgm:spPr/>
      <dgm:t>
        <a:bodyPr/>
        <a:lstStyle/>
        <a:p>
          <a:endParaRPr lang="en-US"/>
        </a:p>
      </dgm:t>
    </dgm:pt>
    <dgm:pt modelId="{6CAC6B8F-90AC-4F4C-9433-487E1D9F8E04}" type="sibTrans" cxnId="{F13F6A4D-E8C2-468B-8AE2-22748F0FD77A}">
      <dgm:prSet/>
      <dgm:spPr/>
      <dgm:t>
        <a:bodyPr/>
        <a:lstStyle/>
        <a:p>
          <a:endParaRPr lang="en-US"/>
        </a:p>
      </dgm:t>
    </dgm:pt>
    <dgm:pt modelId="{E45398B6-F7D0-48D8-9233-F1D288E1DDCD}">
      <dgm:prSet/>
      <dgm:spPr/>
      <dgm:t>
        <a:bodyPr/>
        <a:lstStyle/>
        <a:p>
          <a:r>
            <a:rPr lang="en-US"/>
            <a:t>Test runs can be exactly </a:t>
          </a:r>
          <a:r>
            <a:rPr lang="en-US" b="1"/>
            <a:t>replayed anytime</a:t>
          </a:r>
          <a:r>
            <a:rPr lang="en-US"/>
            <a:t>, solving environment drift issues.</a:t>
          </a:r>
        </a:p>
      </dgm:t>
    </dgm:pt>
    <dgm:pt modelId="{A7400114-1B3C-45DC-B8EF-38423FBDCF4C}" type="parTrans" cxnId="{DE9EDCC9-D936-4203-92AE-5FFACED82300}">
      <dgm:prSet/>
      <dgm:spPr/>
      <dgm:t>
        <a:bodyPr/>
        <a:lstStyle/>
        <a:p>
          <a:endParaRPr lang="en-US"/>
        </a:p>
      </dgm:t>
    </dgm:pt>
    <dgm:pt modelId="{9C43D6A5-D76D-4DAB-8CEC-F90ED64B80EF}" type="sibTrans" cxnId="{DE9EDCC9-D936-4203-92AE-5FFACED82300}">
      <dgm:prSet/>
      <dgm:spPr/>
      <dgm:t>
        <a:bodyPr/>
        <a:lstStyle/>
        <a:p>
          <a:endParaRPr lang="en-US"/>
        </a:p>
      </dgm:t>
    </dgm:pt>
    <dgm:pt modelId="{C6E1341A-6F85-4CB6-AB45-91EC5F6907BA}">
      <dgm:prSet/>
      <dgm:spPr/>
      <dgm:t>
        <a:bodyPr/>
        <a:lstStyle/>
        <a:p>
          <a:r>
            <a:rPr lang="en-US" b="1"/>
            <a:t>🎯 Inspired by Best Practices</a:t>
          </a:r>
          <a:endParaRPr lang="en-US"/>
        </a:p>
      </dgm:t>
    </dgm:pt>
    <dgm:pt modelId="{6D39B20D-704A-4750-848F-43E336DACC07}" type="parTrans" cxnId="{FA355FF0-D337-4CF0-9818-045DAE1B9856}">
      <dgm:prSet/>
      <dgm:spPr/>
      <dgm:t>
        <a:bodyPr/>
        <a:lstStyle/>
        <a:p>
          <a:endParaRPr lang="en-US"/>
        </a:p>
      </dgm:t>
    </dgm:pt>
    <dgm:pt modelId="{CA21B852-1E56-4D27-AFD0-833D8548E9D0}" type="sibTrans" cxnId="{FA355FF0-D337-4CF0-9818-045DAE1B9856}">
      <dgm:prSet/>
      <dgm:spPr/>
      <dgm:t>
        <a:bodyPr/>
        <a:lstStyle/>
        <a:p>
          <a:endParaRPr lang="en-US"/>
        </a:p>
      </dgm:t>
    </dgm:pt>
    <dgm:pt modelId="{1C8258C7-1FFA-4E54-BFA7-099DBFD5A6AB}">
      <dgm:prSet/>
      <dgm:spPr/>
      <dgm:t>
        <a:bodyPr/>
        <a:lstStyle/>
        <a:p>
          <a:r>
            <a:rPr lang="en-US"/>
            <a:t>Combines the </a:t>
          </a:r>
          <a:r>
            <a:rPr lang="en-US" b="1"/>
            <a:t>simulated-user loop</a:t>
          </a:r>
          <a:r>
            <a:rPr lang="en-US"/>
            <a:t> with </a:t>
          </a:r>
          <a:r>
            <a:rPr lang="en-US" b="1"/>
            <a:t>GPT-based scoring</a:t>
          </a:r>
          <a:r>
            <a:rPr lang="en-US"/>
            <a:t>.</a:t>
          </a:r>
        </a:p>
      </dgm:t>
    </dgm:pt>
    <dgm:pt modelId="{A99323B5-AF8A-4586-8BD3-B30DA6106C13}" type="parTrans" cxnId="{8B6FEC2C-3918-460F-917A-AEFD94AD5D71}">
      <dgm:prSet/>
      <dgm:spPr/>
      <dgm:t>
        <a:bodyPr/>
        <a:lstStyle/>
        <a:p>
          <a:endParaRPr lang="en-US"/>
        </a:p>
      </dgm:t>
    </dgm:pt>
    <dgm:pt modelId="{FFFEE8CD-19BE-4C03-A966-86DD7047502C}" type="sibTrans" cxnId="{8B6FEC2C-3918-460F-917A-AEFD94AD5D71}">
      <dgm:prSet/>
      <dgm:spPr/>
      <dgm:t>
        <a:bodyPr/>
        <a:lstStyle/>
        <a:p>
          <a:endParaRPr lang="en-US"/>
        </a:p>
      </dgm:t>
    </dgm:pt>
    <dgm:pt modelId="{FEE0423B-976A-4CCA-95D7-F164DE95B16E}">
      <dgm:prSet/>
      <dgm:spPr/>
      <dgm:t>
        <a:bodyPr/>
        <a:lstStyle/>
        <a:p>
          <a:r>
            <a:rPr lang="en-US" dirty="0"/>
            <a:t>Web UI lets experts review only when needed … </a:t>
          </a:r>
          <a:r>
            <a:rPr lang="en-US" b="1" dirty="0"/>
            <a:t>scalable and audit-friendly</a:t>
          </a:r>
          <a:r>
            <a:rPr lang="en-US" dirty="0"/>
            <a:t>.</a:t>
          </a:r>
        </a:p>
      </dgm:t>
    </dgm:pt>
    <dgm:pt modelId="{D949B01A-E8EF-4D10-B47E-8601E4A166CD}" type="parTrans" cxnId="{E12AF1F8-DD13-4552-8C38-1C299AF10FBF}">
      <dgm:prSet/>
      <dgm:spPr/>
      <dgm:t>
        <a:bodyPr/>
        <a:lstStyle/>
        <a:p>
          <a:endParaRPr lang="en-US"/>
        </a:p>
      </dgm:t>
    </dgm:pt>
    <dgm:pt modelId="{4ECA92A0-0850-41CE-8354-7DCAEACB98C2}" type="sibTrans" cxnId="{E12AF1F8-DD13-4552-8C38-1C299AF10FBF}">
      <dgm:prSet/>
      <dgm:spPr/>
      <dgm:t>
        <a:bodyPr/>
        <a:lstStyle/>
        <a:p>
          <a:endParaRPr lang="en-US"/>
        </a:p>
      </dgm:t>
    </dgm:pt>
    <dgm:pt modelId="{256F44AD-8A60-4791-B72F-7B16783511D5}" type="pres">
      <dgm:prSet presAssocID="{3417603C-FE32-45B0-A6B3-C694A81E3657}" presName="Name0" presStyleCnt="0">
        <dgm:presLayoutVars>
          <dgm:dir/>
          <dgm:animLvl val="lvl"/>
          <dgm:resizeHandles val="exact"/>
        </dgm:presLayoutVars>
      </dgm:prSet>
      <dgm:spPr/>
    </dgm:pt>
    <dgm:pt modelId="{8F2E2A70-8FD6-4C18-98DD-A8783762AB75}" type="pres">
      <dgm:prSet presAssocID="{6719B549-FA16-438A-9191-A5298592E639}" presName="linNode" presStyleCnt="0"/>
      <dgm:spPr/>
    </dgm:pt>
    <dgm:pt modelId="{A091147C-A892-485E-814C-9A44A9F2D603}" type="pres">
      <dgm:prSet presAssocID="{6719B549-FA16-438A-9191-A5298592E639}" presName="parentText" presStyleLbl="node1" presStyleIdx="0" presStyleCnt="4">
        <dgm:presLayoutVars>
          <dgm:chMax val="1"/>
          <dgm:bulletEnabled val="1"/>
        </dgm:presLayoutVars>
      </dgm:prSet>
      <dgm:spPr/>
    </dgm:pt>
    <dgm:pt modelId="{6B39A073-FD24-4971-823E-19384BDA858D}" type="pres">
      <dgm:prSet presAssocID="{6719B549-FA16-438A-9191-A5298592E639}" presName="descendantText" presStyleLbl="alignAccFollowNode1" presStyleIdx="0" presStyleCnt="4">
        <dgm:presLayoutVars>
          <dgm:bulletEnabled val="1"/>
        </dgm:presLayoutVars>
      </dgm:prSet>
      <dgm:spPr/>
    </dgm:pt>
    <dgm:pt modelId="{0A7EC030-6E2D-4B27-B017-0E4B03328BD2}" type="pres">
      <dgm:prSet presAssocID="{942F9B62-6311-4B9A-A06C-F7D692C3FAB6}" presName="sp" presStyleCnt="0"/>
      <dgm:spPr/>
    </dgm:pt>
    <dgm:pt modelId="{D085AA85-A312-498B-AF51-0D1F015A0B85}" type="pres">
      <dgm:prSet presAssocID="{F68D52B0-916E-4E57-9FF9-AD80BF9E93C2}" presName="linNode" presStyleCnt="0"/>
      <dgm:spPr/>
    </dgm:pt>
    <dgm:pt modelId="{25520A18-E9C1-4F1C-AAC5-154ED5AC32F8}" type="pres">
      <dgm:prSet presAssocID="{F68D52B0-916E-4E57-9FF9-AD80BF9E93C2}" presName="parentText" presStyleLbl="node1" presStyleIdx="1" presStyleCnt="4">
        <dgm:presLayoutVars>
          <dgm:chMax val="1"/>
          <dgm:bulletEnabled val="1"/>
        </dgm:presLayoutVars>
      </dgm:prSet>
      <dgm:spPr/>
    </dgm:pt>
    <dgm:pt modelId="{6773DA57-0F22-4FDD-B3D0-28D529B13D14}" type="pres">
      <dgm:prSet presAssocID="{F68D52B0-916E-4E57-9FF9-AD80BF9E93C2}" presName="descendantText" presStyleLbl="alignAccFollowNode1" presStyleIdx="1" presStyleCnt="4">
        <dgm:presLayoutVars>
          <dgm:bulletEnabled val="1"/>
        </dgm:presLayoutVars>
      </dgm:prSet>
      <dgm:spPr/>
    </dgm:pt>
    <dgm:pt modelId="{EA90D329-B120-4C4E-8CE4-024EE2EC381E}" type="pres">
      <dgm:prSet presAssocID="{98811167-3761-419E-80F8-BC26A6DB8583}" presName="sp" presStyleCnt="0"/>
      <dgm:spPr/>
    </dgm:pt>
    <dgm:pt modelId="{E12BD622-41B3-4396-ACC4-083EF9585269}" type="pres">
      <dgm:prSet presAssocID="{B10FA48A-9C25-41CD-B088-9578C41030AB}" presName="linNode" presStyleCnt="0"/>
      <dgm:spPr/>
    </dgm:pt>
    <dgm:pt modelId="{C016DCF3-448D-4486-879F-1049EAF3913A}" type="pres">
      <dgm:prSet presAssocID="{B10FA48A-9C25-41CD-B088-9578C41030AB}" presName="parentText" presStyleLbl="node1" presStyleIdx="2" presStyleCnt="4">
        <dgm:presLayoutVars>
          <dgm:chMax val="1"/>
          <dgm:bulletEnabled val="1"/>
        </dgm:presLayoutVars>
      </dgm:prSet>
      <dgm:spPr/>
    </dgm:pt>
    <dgm:pt modelId="{A30529B2-D825-42E7-94E3-F8FDC703515D}" type="pres">
      <dgm:prSet presAssocID="{B10FA48A-9C25-41CD-B088-9578C41030AB}" presName="descendantText" presStyleLbl="alignAccFollowNode1" presStyleIdx="2" presStyleCnt="4">
        <dgm:presLayoutVars>
          <dgm:bulletEnabled val="1"/>
        </dgm:presLayoutVars>
      </dgm:prSet>
      <dgm:spPr/>
    </dgm:pt>
    <dgm:pt modelId="{1C3AC2A5-D1A2-46E9-8FD7-17F0918F8A8D}" type="pres">
      <dgm:prSet presAssocID="{06629B9F-02FF-4817-8B8B-0FB7B8FF06FC}" presName="sp" presStyleCnt="0"/>
      <dgm:spPr/>
    </dgm:pt>
    <dgm:pt modelId="{0D3E396D-7DF7-4B2D-872F-87C207188CE7}" type="pres">
      <dgm:prSet presAssocID="{C6E1341A-6F85-4CB6-AB45-91EC5F6907BA}" presName="linNode" presStyleCnt="0"/>
      <dgm:spPr/>
    </dgm:pt>
    <dgm:pt modelId="{1C97201B-BE5C-4823-A3C8-B3AD4741B25A}" type="pres">
      <dgm:prSet presAssocID="{C6E1341A-6F85-4CB6-AB45-91EC5F6907BA}" presName="parentText" presStyleLbl="node1" presStyleIdx="3" presStyleCnt="4">
        <dgm:presLayoutVars>
          <dgm:chMax val="1"/>
          <dgm:bulletEnabled val="1"/>
        </dgm:presLayoutVars>
      </dgm:prSet>
      <dgm:spPr/>
    </dgm:pt>
    <dgm:pt modelId="{24E49CC1-2157-4035-AE21-BD2A48E466AF}" type="pres">
      <dgm:prSet presAssocID="{C6E1341A-6F85-4CB6-AB45-91EC5F6907BA}" presName="descendantText" presStyleLbl="alignAccFollowNode1" presStyleIdx="3" presStyleCnt="4">
        <dgm:presLayoutVars>
          <dgm:bulletEnabled val="1"/>
        </dgm:presLayoutVars>
      </dgm:prSet>
      <dgm:spPr/>
    </dgm:pt>
  </dgm:ptLst>
  <dgm:cxnLst>
    <dgm:cxn modelId="{5878D505-1B72-480B-9986-7B73E4E753C9}" type="presOf" srcId="{D454D3F6-C4B1-4337-B80F-6DC50A7C8459}" destId="{A30529B2-D825-42E7-94E3-F8FDC703515D}" srcOrd="0" destOrd="0" presId="urn:microsoft.com/office/officeart/2005/8/layout/vList5"/>
    <dgm:cxn modelId="{8DD43C0D-45DD-433A-ADEF-00C7DBDD6573}" type="presOf" srcId="{04922D1E-3A41-4DA0-9D49-D983C9BF65EB}" destId="{6B39A073-FD24-4971-823E-19384BDA858D}" srcOrd="0" destOrd="0" presId="urn:microsoft.com/office/officeart/2005/8/layout/vList5"/>
    <dgm:cxn modelId="{C29B7424-9CDF-4327-8206-7D867AC4702A}" type="presOf" srcId="{E45398B6-F7D0-48D8-9233-F1D288E1DDCD}" destId="{A30529B2-D825-42E7-94E3-F8FDC703515D}" srcOrd="0" destOrd="1" presId="urn:microsoft.com/office/officeart/2005/8/layout/vList5"/>
    <dgm:cxn modelId="{293CD42C-F0C7-42A7-B62A-D93FBC0F11F0}" type="presOf" srcId="{1C8258C7-1FFA-4E54-BFA7-099DBFD5A6AB}" destId="{24E49CC1-2157-4035-AE21-BD2A48E466AF}" srcOrd="0" destOrd="0" presId="urn:microsoft.com/office/officeart/2005/8/layout/vList5"/>
    <dgm:cxn modelId="{8B6FEC2C-3918-460F-917A-AEFD94AD5D71}" srcId="{C6E1341A-6F85-4CB6-AB45-91EC5F6907BA}" destId="{1C8258C7-1FFA-4E54-BFA7-099DBFD5A6AB}" srcOrd="0" destOrd="0" parTransId="{A99323B5-AF8A-4586-8BD3-B30DA6106C13}" sibTransId="{FFFEE8CD-19BE-4C03-A966-86DD7047502C}"/>
    <dgm:cxn modelId="{B2475B32-8EB2-4A81-8013-3EA02E806EBF}" srcId="{F68D52B0-916E-4E57-9FF9-AD80BF9E93C2}" destId="{7E28644B-8E3D-4D34-9566-CB4A93B6A8F7}" srcOrd="0" destOrd="0" parTransId="{82BB72CB-7446-474C-8615-DBDC3177F0B0}" sibTransId="{1C6945A3-0670-4D9A-9416-3EA298A612A2}"/>
    <dgm:cxn modelId="{4E6F3035-8B23-4391-9A68-F1A9EE531E0F}" type="presOf" srcId="{3417603C-FE32-45B0-A6B3-C694A81E3657}" destId="{256F44AD-8A60-4791-B72F-7B16783511D5}" srcOrd="0" destOrd="0" presId="urn:microsoft.com/office/officeart/2005/8/layout/vList5"/>
    <dgm:cxn modelId="{8D53CE3D-3866-47A2-86B5-0A1EE3F4ECEC}" type="presOf" srcId="{B10FA48A-9C25-41CD-B088-9578C41030AB}" destId="{C016DCF3-448D-4486-879F-1049EAF3913A}" srcOrd="0" destOrd="0" presId="urn:microsoft.com/office/officeart/2005/8/layout/vList5"/>
    <dgm:cxn modelId="{6AAC185F-7E30-4725-812D-0DEA29A878F8}" srcId="{F68D52B0-916E-4E57-9FF9-AD80BF9E93C2}" destId="{01F687B3-5BBE-476B-9089-7878602AA80A}" srcOrd="1" destOrd="0" parTransId="{AB5DC012-E7EB-42FD-87E4-78C6495CD342}" sibTransId="{D8416E18-0734-425D-B5F6-D38DD9EB969C}"/>
    <dgm:cxn modelId="{544BA545-EC18-4AE5-AD40-95DC5B2E10A3}" srcId="{6719B549-FA16-438A-9191-A5298592E639}" destId="{04922D1E-3A41-4DA0-9D49-D983C9BF65EB}" srcOrd="0" destOrd="0" parTransId="{9EAA8A21-1E94-4C82-8FF2-D135003FE0C1}" sibTransId="{CD7BA2BD-72E5-4237-8CD3-A62C807EBC83}"/>
    <dgm:cxn modelId="{F13F6A4D-E8C2-468B-8AE2-22748F0FD77A}" srcId="{B10FA48A-9C25-41CD-B088-9578C41030AB}" destId="{D454D3F6-C4B1-4337-B80F-6DC50A7C8459}" srcOrd="0" destOrd="0" parTransId="{F17A6169-CC7B-4DD4-AFC6-138AAFC79CB2}" sibTransId="{6CAC6B8F-90AC-4F4C-9433-487E1D9F8E04}"/>
    <dgm:cxn modelId="{1622C577-971D-454F-98B2-7A55B83692FF}" type="presOf" srcId="{F68D52B0-916E-4E57-9FF9-AD80BF9E93C2}" destId="{25520A18-E9C1-4F1C-AAC5-154ED5AC32F8}" srcOrd="0" destOrd="0" presId="urn:microsoft.com/office/officeart/2005/8/layout/vList5"/>
    <dgm:cxn modelId="{BA8A2778-1AB5-439E-9D4B-784C5E0D38CA}" type="presOf" srcId="{6719B549-FA16-438A-9191-A5298592E639}" destId="{A091147C-A892-485E-814C-9A44A9F2D603}" srcOrd="0" destOrd="0" presId="urn:microsoft.com/office/officeart/2005/8/layout/vList5"/>
    <dgm:cxn modelId="{F9608F91-FDA9-4168-8DF0-C20160723ED4}" type="presOf" srcId="{FEE0423B-976A-4CCA-95D7-F164DE95B16E}" destId="{24E49CC1-2157-4035-AE21-BD2A48E466AF}" srcOrd="0" destOrd="1" presId="urn:microsoft.com/office/officeart/2005/8/layout/vList5"/>
    <dgm:cxn modelId="{2DCD1FA0-3D92-44AE-B8F8-AE5292B3C421}" srcId="{3417603C-FE32-45B0-A6B3-C694A81E3657}" destId="{6719B549-FA16-438A-9191-A5298592E639}" srcOrd="0" destOrd="0" parTransId="{6B90034C-0444-49C1-A07E-1AB4005F85F7}" sibTransId="{942F9B62-6311-4B9A-A06C-F7D692C3FAB6}"/>
    <dgm:cxn modelId="{8A0C2FA3-0FC1-4B69-9526-DBC34A99D32D}" type="presOf" srcId="{7E28644B-8E3D-4D34-9566-CB4A93B6A8F7}" destId="{6773DA57-0F22-4FDD-B3D0-28D529B13D14}" srcOrd="0" destOrd="0" presId="urn:microsoft.com/office/officeart/2005/8/layout/vList5"/>
    <dgm:cxn modelId="{DE9EDCC9-D936-4203-92AE-5FFACED82300}" srcId="{B10FA48A-9C25-41CD-B088-9578C41030AB}" destId="{E45398B6-F7D0-48D8-9233-F1D288E1DDCD}" srcOrd="1" destOrd="0" parTransId="{A7400114-1B3C-45DC-B8EF-38423FBDCF4C}" sibTransId="{9C43D6A5-D76D-4DAB-8CEC-F90ED64B80EF}"/>
    <dgm:cxn modelId="{BE1A8ACA-078A-42B4-ABE9-6FD21FF98608}" srcId="{3417603C-FE32-45B0-A6B3-C694A81E3657}" destId="{B10FA48A-9C25-41CD-B088-9578C41030AB}" srcOrd="2" destOrd="0" parTransId="{B0E064AF-6255-47CF-8CAC-71E2C788A3F3}" sibTransId="{06629B9F-02FF-4817-8B8B-0FB7B8FF06FC}"/>
    <dgm:cxn modelId="{937D53E6-7498-472B-977E-439E4C5D7A03}" type="presOf" srcId="{01F687B3-5BBE-476B-9089-7878602AA80A}" destId="{6773DA57-0F22-4FDD-B3D0-28D529B13D14}" srcOrd="0" destOrd="1" presId="urn:microsoft.com/office/officeart/2005/8/layout/vList5"/>
    <dgm:cxn modelId="{FF6ADFEE-3CB2-4E37-A9E9-6D5F7707D647}" srcId="{3417603C-FE32-45B0-A6B3-C694A81E3657}" destId="{F68D52B0-916E-4E57-9FF9-AD80BF9E93C2}" srcOrd="1" destOrd="0" parTransId="{1D2E2B26-FD29-416C-9971-F0948C970BB4}" sibTransId="{98811167-3761-419E-80F8-BC26A6DB8583}"/>
    <dgm:cxn modelId="{FA355FF0-D337-4CF0-9818-045DAE1B9856}" srcId="{3417603C-FE32-45B0-A6B3-C694A81E3657}" destId="{C6E1341A-6F85-4CB6-AB45-91EC5F6907BA}" srcOrd="3" destOrd="0" parTransId="{6D39B20D-704A-4750-848F-43E336DACC07}" sibTransId="{CA21B852-1E56-4D27-AFD0-833D8548E9D0}"/>
    <dgm:cxn modelId="{884CB6F3-DA29-42B5-B3DD-B92FBA5E67CB}" type="presOf" srcId="{C6E1341A-6F85-4CB6-AB45-91EC5F6907BA}" destId="{1C97201B-BE5C-4823-A3C8-B3AD4741B25A}" srcOrd="0" destOrd="0" presId="urn:microsoft.com/office/officeart/2005/8/layout/vList5"/>
    <dgm:cxn modelId="{E12AF1F8-DD13-4552-8C38-1C299AF10FBF}" srcId="{C6E1341A-6F85-4CB6-AB45-91EC5F6907BA}" destId="{FEE0423B-976A-4CCA-95D7-F164DE95B16E}" srcOrd="1" destOrd="0" parTransId="{D949B01A-E8EF-4D10-B47E-8601E4A166CD}" sibTransId="{4ECA92A0-0850-41CE-8354-7DCAEACB98C2}"/>
    <dgm:cxn modelId="{BE87B143-AA8C-4ACB-A105-BF7E1356478B}" type="presParOf" srcId="{256F44AD-8A60-4791-B72F-7B16783511D5}" destId="{8F2E2A70-8FD6-4C18-98DD-A8783762AB75}" srcOrd="0" destOrd="0" presId="urn:microsoft.com/office/officeart/2005/8/layout/vList5"/>
    <dgm:cxn modelId="{78964249-E834-40CF-9014-371F484B6CB9}" type="presParOf" srcId="{8F2E2A70-8FD6-4C18-98DD-A8783762AB75}" destId="{A091147C-A892-485E-814C-9A44A9F2D603}" srcOrd="0" destOrd="0" presId="urn:microsoft.com/office/officeart/2005/8/layout/vList5"/>
    <dgm:cxn modelId="{0BA35DCD-3107-4235-AE0D-D83F1329039C}" type="presParOf" srcId="{8F2E2A70-8FD6-4C18-98DD-A8783762AB75}" destId="{6B39A073-FD24-4971-823E-19384BDA858D}" srcOrd="1" destOrd="0" presId="urn:microsoft.com/office/officeart/2005/8/layout/vList5"/>
    <dgm:cxn modelId="{D22022B6-37DC-4A0A-ACAE-E14307F4F77B}" type="presParOf" srcId="{256F44AD-8A60-4791-B72F-7B16783511D5}" destId="{0A7EC030-6E2D-4B27-B017-0E4B03328BD2}" srcOrd="1" destOrd="0" presId="urn:microsoft.com/office/officeart/2005/8/layout/vList5"/>
    <dgm:cxn modelId="{E0E9B6B7-0E50-4091-8A9A-6020E8F4A700}" type="presParOf" srcId="{256F44AD-8A60-4791-B72F-7B16783511D5}" destId="{D085AA85-A312-498B-AF51-0D1F015A0B85}" srcOrd="2" destOrd="0" presId="urn:microsoft.com/office/officeart/2005/8/layout/vList5"/>
    <dgm:cxn modelId="{ABA281DF-07EF-45AC-84A7-594561166C8C}" type="presParOf" srcId="{D085AA85-A312-498B-AF51-0D1F015A0B85}" destId="{25520A18-E9C1-4F1C-AAC5-154ED5AC32F8}" srcOrd="0" destOrd="0" presId="urn:microsoft.com/office/officeart/2005/8/layout/vList5"/>
    <dgm:cxn modelId="{84C1B53A-B21C-445C-816B-E59BD1464C40}" type="presParOf" srcId="{D085AA85-A312-498B-AF51-0D1F015A0B85}" destId="{6773DA57-0F22-4FDD-B3D0-28D529B13D14}" srcOrd="1" destOrd="0" presId="urn:microsoft.com/office/officeart/2005/8/layout/vList5"/>
    <dgm:cxn modelId="{9CB59F9A-9298-42B7-82F5-63D53F5AB8E5}" type="presParOf" srcId="{256F44AD-8A60-4791-B72F-7B16783511D5}" destId="{EA90D329-B120-4C4E-8CE4-024EE2EC381E}" srcOrd="3" destOrd="0" presId="urn:microsoft.com/office/officeart/2005/8/layout/vList5"/>
    <dgm:cxn modelId="{AF8B0159-AB63-4BF8-8CAA-80CB37BB249B}" type="presParOf" srcId="{256F44AD-8A60-4791-B72F-7B16783511D5}" destId="{E12BD622-41B3-4396-ACC4-083EF9585269}" srcOrd="4" destOrd="0" presId="urn:microsoft.com/office/officeart/2005/8/layout/vList5"/>
    <dgm:cxn modelId="{D19E9BE1-71FA-4DA2-8C1E-D4BFD7701BF1}" type="presParOf" srcId="{E12BD622-41B3-4396-ACC4-083EF9585269}" destId="{C016DCF3-448D-4486-879F-1049EAF3913A}" srcOrd="0" destOrd="0" presId="urn:microsoft.com/office/officeart/2005/8/layout/vList5"/>
    <dgm:cxn modelId="{3965DE45-8600-4B35-8039-CB4AAEC47883}" type="presParOf" srcId="{E12BD622-41B3-4396-ACC4-083EF9585269}" destId="{A30529B2-D825-42E7-94E3-F8FDC703515D}" srcOrd="1" destOrd="0" presId="urn:microsoft.com/office/officeart/2005/8/layout/vList5"/>
    <dgm:cxn modelId="{128A2BFE-F853-4883-A67A-F39B3BDF6768}" type="presParOf" srcId="{256F44AD-8A60-4791-B72F-7B16783511D5}" destId="{1C3AC2A5-D1A2-46E9-8FD7-17F0918F8A8D}" srcOrd="5" destOrd="0" presId="urn:microsoft.com/office/officeart/2005/8/layout/vList5"/>
    <dgm:cxn modelId="{E6D80F2A-2A31-4FBB-A256-84733D0B4EB2}" type="presParOf" srcId="{256F44AD-8A60-4791-B72F-7B16783511D5}" destId="{0D3E396D-7DF7-4B2D-872F-87C207188CE7}" srcOrd="6" destOrd="0" presId="urn:microsoft.com/office/officeart/2005/8/layout/vList5"/>
    <dgm:cxn modelId="{B50DB53D-005B-45CE-934F-DF2D1B57A554}" type="presParOf" srcId="{0D3E396D-7DF7-4B2D-872F-87C207188CE7}" destId="{1C97201B-BE5C-4823-A3C8-B3AD4741B25A}" srcOrd="0" destOrd="0" presId="urn:microsoft.com/office/officeart/2005/8/layout/vList5"/>
    <dgm:cxn modelId="{36375FF5-C27B-4275-9650-F689CE6AC1C5}" type="presParOf" srcId="{0D3E396D-7DF7-4B2D-872F-87C207188CE7}" destId="{24E49CC1-2157-4035-AE21-BD2A48E466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CD6FC-2D66-4D5B-981C-4454994123C6}">
      <dsp:nvSpPr>
        <dsp:cNvPr id="0" name=""/>
        <dsp:cNvSpPr/>
      </dsp:nvSpPr>
      <dsp:spPr>
        <a:xfrm>
          <a:off x="1327355" y="1749"/>
          <a:ext cx="1042242" cy="10422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943D2-6D3D-4DC3-9D66-A60378D6CF92}">
      <dsp:nvSpPr>
        <dsp:cNvPr id="0" name=""/>
        <dsp:cNvSpPr/>
      </dsp:nvSpPr>
      <dsp:spPr>
        <a:xfrm>
          <a:off x="1549472" y="223867"/>
          <a:ext cx="598007" cy="598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1EF548-B8F2-416C-B4B3-23056768C72F}">
      <dsp:nvSpPr>
        <dsp:cNvPr id="0" name=""/>
        <dsp:cNvSpPr/>
      </dsp:nvSpPr>
      <dsp:spPr>
        <a:xfrm>
          <a:off x="994179" y="1368624"/>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Introduction</a:t>
          </a:r>
        </a:p>
      </dsp:txBody>
      <dsp:txXfrm>
        <a:off x="994179" y="1368624"/>
        <a:ext cx="1708593" cy="704794"/>
      </dsp:txXfrm>
    </dsp:sp>
    <dsp:sp modelId="{D0CECF95-2F51-4534-8595-8EA764847FE6}">
      <dsp:nvSpPr>
        <dsp:cNvPr id="0" name=""/>
        <dsp:cNvSpPr/>
      </dsp:nvSpPr>
      <dsp:spPr>
        <a:xfrm>
          <a:off x="3334953" y="1749"/>
          <a:ext cx="1042242" cy="104224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95E10-3127-4A13-BD85-F93620E21ED5}">
      <dsp:nvSpPr>
        <dsp:cNvPr id="0" name=""/>
        <dsp:cNvSpPr/>
      </dsp:nvSpPr>
      <dsp:spPr>
        <a:xfrm>
          <a:off x="3557070" y="223867"/>
          <a:ext cx="598007" cy="598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89667-DF14-43A2-A14A-52F8C77A6330}">
      <dsp:nvSpPr>
        <dsp:cNvPr id="0" name=""/>
        <dsp:cNvSpPr/>
      </dsp:nvSpPr>
      <dsp:spPr>
        <a:xfrm>
          <a:off x="3001777" y="1368624"/>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Survey Scope </a:t>
          </a:r>
        </a:p>
      </dsp:txBody>
      <dsp:txXfrm>
        <a:off x="3001777" y="1368624"/>
        <a:ext cx="1708593" cy="704794"/>
      </dsp:txXfrm>
    </dsp:sp>
    <dsp:sp modelId="{5ECC42C2-CE65-46D1-8FB4-D7233550144F}">
      <dsp:nvSpPr>
        <dsp:cNvPr id="0" name=""/>
        <dsp:cNvSpPr/>
      </dsp:nvSpPr>
      <dsp:spPr>
        <a:xfrm>
          <a:off x="5342550" y="1749"/>
          <a:ext cx="1042242" cy="104224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81323-6765-4379-A300-961DD54090B4}">
      <dsp:nvSpPr>
        <dsp:cNvPr id="0" name=""/>
        <dsp:cNvSpPr/>
      </dsp:nvSpPr>
      <dsp:spPr>
        <a:xfrm>
          <a:off x="5564667" y="223867"/>
          <a:ext cx="598007" cy="598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3C0B68-2415-4960-8C3F-999DF322D6C3}">
      <dsp:nvSpPr>
        <dsp:cNvPr id="0" name=""/>
        <dsp:cNvSpPr/>
      </dsp:nvSpPr>
      <dsp:spPr>
        <a:xfrm>
          <a:off x="5009374" y="1368624"/>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Existing Tools</a:t>
          </a:r>
        </a:p>
      </dsp:txBody>
      <dsp:txXfrm>
        <a:off x="5009374" y="1368624"/>
        <a:ext cx="1708593" cy="704794"/>
      </dsp:txXfrm>
    </dsp:sp>
    <dsp:sp modelId="{BB5B902E-0702-434B-9C84-339269CD16D1}">
      <dsp:nvSpPr>
        <dsp:cNvPr id="0" name=""/>
        <dsp:cNvSpPr/>
      </dsp:nvSpPr>
      <dsp:spPr>
        <a:xfrm>
          <a:off x="7350148" y="1749"/>
          <a:ext cx="1042242" cy="104224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B35E8-2EA7-43BD-A378-0136215DA56E}">
      <dsp:nvSpPr>
        <dsp:cNvPr id="0" name=""/>
        <dsp:cNvSpPr/>
      </dsp:nvSpPr>
      <dsp:spPr>
        <a:xfrm>
          <a:off x="7572265" y="223867"/>
          <a:ext cx="598007" cy="5980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1B7B6-8DBB-499D-BDEB-C513016A749D}">
      <dsp:nvSpPr>
        <dsp:cNvPr id="0" name=""/>
        <dsp:cNvSpPr/>
      </dsp:nvSpPr>
      <dsp:spPr>
        <a:xfrm>
          <a:off x="7016972" y="1368624"/>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Testing Methods Taxonomies </a:t>
          </a:r>
        </a:p>
      </dsp:txBody>
      <dsp:txXfrm>
        <a:off x="7016972" y="1368624"/>
        <a:ext cx="1708593" cy="704794"/>
      </dsp:txXfrm>
    </dsp:sp>
    <dsp:sp modelId="{15A12C75-CA91-4565-A91B-9C04FF610321}">
      <dsp:nvSpPr>
        <dsp:cNvPr id="0" name=""/>
        <dsp:cNvSpPr/>
      </dsp:nvSpPr>
      <dsp:spPr>
        <a:xfrm>
          <a:off x="2331154" y="2500568"/>
          <a:ext cx="1042242" cy="104224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21B02-9462-4B43-A3BA-90F8067136E6}">
      <dsp:nvSpPr>
        <dsp:cNvPr id="0" name=""/>
        <dsp:cNvSpPr/>
      </dsp:nvSpPr>
      <dsp:spPr>
        <a:xfrm>
          <a:off x="2553271" y="2722685"/>
          <a:ext cx="598007" cy="5980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61396-1F0F-4CE3-8382-ED4FD04EEED1}">
      <dsp:nvSpPr>
        <dsp:cNvPr id="0" name=""/>
        <dsp:cNvSpPr/>
      </dsp:nvSpPr>
      <dsp:spPr>
        <a:xfrm>
          <a:off x="1997978" y="3867443"/>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Comparisons Dimensions</a:t>
          </a:r>
        </a:p>
      </dsp:txBody>
      <dsp:txXfrm>
        <a:off x="1997978" y="3867443"/>
        <a:ext cx="1708593" cy="704794"/>
      </dsp:txXfrm>
    </dsp:sp>
    <dsp:sp modelId="{9F70A61F-C8D7-4988-9A19-AE857D710C2C}">
      <dsp:nvSpPr>
        <dsp:cNvPr id="0" name=""/>
        <dsp:cNvSpPr/>
      </dsp:nvSpPr>
      <dsp:spPr>
        <a:xfrm>
          <a:off x="4338751" y="2500568"/>
          <a:ext cx="1042242" cy="10422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6D8CD-FCA6-4E01-A92F-C22FDCDC17AF}">
      <dsp:nvSpPr>
        <dsp:cNvPr id="0" name=""/>
        <dsp:cNvSpPr/>
      </dsp:nvSpPr>
      <dsp:spPr>
        <a:xfrm>
          <a:off x="4560869" y="2722685"/>
          <a:ext cx="598007" cy="5980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F05191-F049-47A9-8498-0838A5BBFE7B}">
      <dsp:nvSpPr>
        <dsp:cNvPr id="0" name=""/>
        <dsp:cNvSpPr/>
      </dsp:nvSpPr>
      <dsp:spPr>
        <a:xfrm>
          <a:off x="4005576" y="3867443"/>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Gaps in Existing Frameworks</a:t>
          </a:r>
        </a:p>
      </dsp:txBody>
      <dsp:txXfrm>
        <a:off x="4005576" y="3867443"/>
        <a:ext cx="1708593" cy="704794"/>
      </dsp:txXfrm>
    </dsp:sp>
    <dsp:sp modelId="{676DBBBA-43E0-420C-9FA2-F44DCAC8278B}">
      <dsp:nvSpPr>
        <dsp:cNvPr id="0" name=""/>
        <dsp:cNvSpPr/>
      </dsp:nvSpPr>
      <dsp:spPr>
        <a:xfrm>
          <a:off x="6346349" y="2500568"/>
          <a:ext cx="1042242" cy="104224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E8005-C24D-4E8A-ABA3-0C13E05BB9ED}">
      <dsp:nvSpPr>
        <dsp:cNvPr id="0" name=""/>
        <dsp:cNvSpPr/>
      </dsp:nvSpPr>
      <dsp:spPr>
        <a:xfrm>
          <a:off x="6568466" y="2722685"/>
          <a:ext cx="598007" cy="59800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04CA3-3D9E-4611-B852-9EE7B7076D92}">
      <dsp:nvSpPr>
        <dsp:cNvPr id="0" name=""/>
        <dsp:cNvSpPr/>
      </dsp:nvSpPr>
      <dsp:spPr>
        <a:xfrm>
          <a:off x="6013173" y="3867443"/>
          <a:ext cx="1708593" cy="70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Proposed Solution</a:t>
          </a:r>
        </a:p>
      </dsp:txBody>
      <dsp:txXfrm>
        <a:off x="6013173" y="3867443"/>
        <a:ext cx="1708593" cy="704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BF77E-DCB4-4FB2-BA08-41D8D5329E53}">
      <dsp:nvSpPr>
        <dsp:cNvPr id="0" name=""/>
        <dsp:cNvSpPr/>
      </dsp:nvSpPr>
      <dsp:spPr>
        <a:xfrm>
          <a:off x="0"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30C505-0F22-4F90-9224-7A93E3522A74}">
      <dsp:nvSpPr>
        <dsp:cNvPr id="0" name=""/>
        <dsp:cNvSpPr/>
      </dsp:nvSpPr>
      <dsp:spPr>
        <a:xfrm>
          <a:off x="348654"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9</a:t>
          </a:r>
        </a:p>
        <a:p>
          <a:pPr marL="0" lvl="0" indent="0" algn="ctr" defTabSz="1377950">
            <a:lnSpc>
              <a:spcPct val="90000"/>
            </a:lnSpc>
            <a:spcBef>
              <a:spcPct val="0"/>
            </a:spcBef>
            <a:spcAft>
              <a:spcPct val="35000"/>
            </a:spcAft>
            <a:buNone/>
          </a:pPr>
          <a:r>
            <a:rPr lang="en-US" sz="3100" kern="1200" dirty="0"/>
            <a:t>peer-reviewed tools </a:t>
          </a:r>
        </a:p>
      </dsp:txBody>
      <dsp:txXfrm>
        <a:off x="407014" y="1111259"/>
        <a:ext cx="3021172" cy="1875841"/>
      </dsp:txXfrm>
    </dsp:sp>
    <dsp:sp modelId="{2E59FD34-6F4F-4917-9FD0-B88AF36BE4FE}">
      <dsp:nvSpPr>
        <dsp:cNvPr id="0" name=""/>
        <dsp:cNvSpPr/>
      </dsp:nvSpPr>
      <dsp:spPr>
        <a:xfrm>
          <a:off x="3835201"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7F310-B42F-4226-9EA9-0E24C69A960A}">
      <dsp:nvSpPr>
        <dsp:cNvPr id="0" name=""/>
        <dsp:cNvSpPr/>
      </dsp:nvSpPr>
      <dsp:spPr>
        <a:xfrm>
          <a:off x="4183856"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5</a:t>
          </a:r>
        </a:p>
        <a:p>
          <a:pPr marL="0" lvl="0" indent="0" algn="ctr" defTabSz="1377950">
            <a:lnSpc>
              <a:spcPct val="90000"/>
            </a:lnSpc>
            <a:spcBef>
              <a:spcPct val="0"/>
            </a:spcBef>
            <a:spcAft>
              <a:spcPct val="35000"/>
            </a:spcAft>
            <a:buNone/>
          </a:pPr>
          <a:r>
            <a:rPr lang="en-US" sz="3100" kern="1200" dirty="0"/>
            <a:t>testing methods taxonomy</a:t>
          </a:r>
        </a:p>
      </dsp:txBody>
      <dsp:txXfrm>
        <a:off x="4242216" y="1111259"/>
        <a:ext cx="3021172" cy="1875841"/>
      </dsp:txXfrm>
    </dsp:sp>
    <dsp:sp modelId="{4EA11452-64D3-4E89-877A-7BD3FDF1C2D6}">
      <dsp:nvSpPr>
        <dsp:cNvPr id="0" name=""/>
        <dsp:cNvSpPr/>
      </dsp:nvSpPr>
      <dsp:spPr>
        <a:xfrm>
          <a:off x="7670403"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1F413-AA89-4A6D-BEE5-D23325FEF304}">
      <dsp:nvSpPr>
        <dsp:cNvPr id="0" name=""/>
        <dsp:cNvSpPr/>
      </dsp:nvSpPr>
      <dsp:spPr>
        <a:xfrm>
          <a:off x="8019057"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8</a:t>
          </a:r>
        </a:p>
        <a:p>
          <a:pPr marL="0" lvl="0" indent="0" algn="ctr" defTabSz="1377950">
            <a:lnSpc>
              <a:spcPct val="90000"/>
            </a:lnSpc>
            <a:spcBef>
              <a:spcPct val="0"/>
            </a:spcBef>
            <a:spcAft>
              <a:spcPct val="35000"/>
            </a:spcAft>
            <a:buNone/>
          </a:pPr>
          <a:r>
            <a:rPr lang="en-US" sz="3100" kern="1200" dirty="0"/>
            <a:t>comparison dimensions</a:t>
          </a:r>
        </a:p>
      </dsp:txBody>
      <dsp:txXfrm>
        <a:off x="8077417" y="1111259"/>
        <a:ext cx="3021172" cy="1875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E0EF1-CFB4-48A5-91CE-3AA92807D7A9}">
      <dsp:nvSpPr>
        <dsp:cNvPr id="0" name=""/>
        <dsp:cNvSpPr/>
      </dsp:nvSpPr>
      <dsp:spPr>
        <a:xfrm>
          <a:off x="38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err="1">
              <a:solidFill>
                <a:schemeClr val="tx1"/>
              </a:solidFill>
            </a:rPr>
            <a:t>TruthfulQA</a:t>
          </a:r>
          <a:endParaRPr lang="en-US" sz="2500" kern="1200" dirty="0">
            <a:solidFill>
              <a:schemeClr val="tx1"/>
            </a:solidFill>
          </a:endParaRPr>
        </a:p>
      </dsp:txBody>
      <dsp:txXfrm>
        <a:off x="3812" y="541768"/>
        <a:ext cx="2064454" cy="1238672"/>
      </dsp:txXfrm>
    </dsp:sp>
    <dsp:sp modelId="{19EC3481-132C-47E4-B519-B4AB1231AD46}">
      <dsp:nvSpPr>
        <dsp:cNvPr id="0" name=""/>
        <dsp:cNvSpPr/>
      </dsp:nvSpPr>
      <dsp:spPr>
        <a:xfrm>
          <a:off x="22747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ChatEval</a:t>
          </a:r>
          <a:endParaRPr lang="en-US" sz="2500" kern="1200">
            <a:solidFill>
              <a:schemeClr val="tx1"/>
            </a:solidFill>
          </a:endParaRPr>
        </a:p>
      </dsp:txBody>
      <dsp:txXfrm>
        <a:off x="2274712" y="541768"/>
        <a:ext cx="2064454" cy="1238672"/>
      </dsp:txXfrm>
    </dsp:sp>
    <dsp:sp modelId="{E22147C5-D685-4154-BDFF-EE012F8DB660}">
      <dsp:nvSpPr>
        <dsp:cNvPr id="0" name=""/>
        <dsp:cNvSpPr/>
      </dsp:nvSpPr>
      <dsp:spPr>
        <a:xfrm>
          <a:off x="45456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MutaBot</a:t>
          </a:r>
          <a:endParaRPr lang="en-US" sz="2500" kern="1200">
            <a:solidFill>
              <a:schemeClr val="tx1"/>
            </a:solidFill>
          </a:endParaRPr>
        </a:p>
      </dsp:txBody>
      <dsp:txXfrm>
        <a:off x="4545612" y="541768"/>
        <a:ext cx="2064454" cy="1238672"/>
      </dsp:txXfrm>
    </dsp:sp>
    <dsp:sp modelId="{B5627DE1-6649-4467-A1D8-960BB35FA92B}">
      <dsp:nvSpPr>
        <dsp:cNvPr id="0" name=""/>
        <dsp:cNvSpPr/>
      </dsp:nvSpPr>
      <dsp:spPr>
        <a:xfrm>
          <a:off x="68165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rPr>
            <a:t>FACT-GPT</a:t>
          </a:r>
          <a:endParaRPr lang="en-US" sz="2500" kern="1200" dirty="0">
            <a:solidFill>
              <a:schemeClr val="tx1"/>
            </a:solidFill>
          </a:endParaRPr>
        </a:p>
      </dsp:txBody>
      <dsp:txXfrm>
        <a:off x="6816512" y="541768"/>
        <a:ext cx="2064454" cy="1238672"/>
      </dsp:txXfrm>
    </dsp:sp>
    <dsp:sp modelId="{3A0E2B0C-DB7E-40DB-BF1E-FC8EBA5469EF}">
      <dsp:nvSpPr>
        <dsp:cNvPr id="0" name=""/>
        <dsp:cNvSpPr/>
      </dsp:nvSpPr>
      <dsp:spPr>
        <a:xfrm>
          <a:off x="90874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ChatClimate</a:t>
          </a:r>
          <a:endParaRPr lang="en-US" sz="2500" kern="1200">
            <a:solidFill>
              <a:schemeClr val="tx1"/>
            </a:solidFill>
          </a:endParaRPr>
        </a:p>
      </dsp:txBody>
      <dsp:txXfrm>
        <a:off x="9087412" y="541768"/>
        <a:ext cx="2064454" cy="1238672"/>
      </dsp:txXfrm>
    </dsp:sp>
    <dsp:sp modelId="{453CFBA0-D751-462F-8ED8-E482D7E70EAE}">
      <dsp:nvSpPr>
        <dsp:cNvPr id="0" name=""/>
        <dsp:cNvSpPr/>
      </dsp:nvSpPr>
      <dsp:spPr>
        <a:xfrm>
          <a:off x="11392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BoTest</a:t>
          </a:r>
          <a:endParaRPr lang="en-US" sz="2500" kern="1200">
            <a:solidFill>
              <a:schemeClr val="tx1"/>
            </a:solidFill>
          </a:endParaRPr>
        </a:p>
      </dsp:txBody>
      <dsp:txXfrm>
        <a:off x="1139262" y="1986886"/>
        <a:ext cx="2064454" cy="1238672"/>
      </dsp:txXfrm>
    </dsp:sp>
    <dsp:sp modelId="{691E88AA-C2B4-40E0-BE8E-B5BDD48D38B5}">
      <dsp:nvSpPr>
        <dsp:cNvPr id="0" name=""/>
        <dsp:cNvSpPr/>
      </dsp:nvSpPr>
      <dsp:spPr>
        <a:xfrm>
          <a:off x="34101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DialTest</a:t>
          </a:r>
          <a:endParaRPr lang="en-US" sz="2500" kern="1200">
            <a:solidFill>
              <a:schemeClr val="tx1"/>
            </a:solidFill>
          </a:endParaRPr>
        </a:p>
      </dsp:txBody>
      <dsp:txXfrm>
        <a:off x="3410162" y="1986886"/>
        <a:ext cx="2064454" cy="1238672"/>
      </dsp:txXfrm>
    </dsp:sp>
    <dsp:sp modelId="{31CF0467-A28F-4A47-888D-F25F6CBC40A7}">
      <dsp:nvSpPr>
        <dsp:cNvPr id="0" name=""/>
        <dsp:cNvSpPr/>
      </dsp:nvSpPr>
      <dsp:spPr>
        <a:xfrm>
          <a:off x="56810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Bottester</a:t>
          </a:r>
          <a:endParaRPr lang="en-US" sz="2500" kern="1200">
            <a:solidFill>
              <a:schemeClr val="tx1"/>
            </a:solidFill>
          </a:endParaRPr>
        </a:p>
      </dsp:txBody>
      <dsp:txXfrm>
        <a:off x="5681062" y="1986886"/>
        <a:ext cx="2064454" cy="1238672"/>
      </dsp:txXfrm>
    </dsp:sp>
    <dsp:sp modelId="{74685B58-26A3-42E4-B414-44987DFDAEB3}">
      <dsp:nvSpPr>
        <dsp:cNvPr id="0" name=""/>
        <dsp:cNvSpPr/>
      </dsp:nvSpPr>
      <dsp:spPr>
        <a:xfrm>
          <a:off x="79519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OggyBug</a:t>
          </a:r>
          <a:endParaRPr lang="en-US" sz="2500" kern="1200">
            <a:solidFill>
              <a:schemeClr val="tx1"/>
            </a:solidFill>
          </a:endParaRPr>
        </a:p>
      </dsp:txBody>
      <dsp:txXfrm>
        <a:off x="7951962" y="1986886"/>
        <a:ext cx="2064454" cy="1238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C0FB2-C6AA-40C9-BB74-9AADCEB099AC}">
      <dsp:nvSpPr>
        <dsp:cNvPr id="0" name=""/>
        <dsp:cNvSpPr/>
      </dsp:nvSpPr>
      <dsp:spPr>
        <a:xfrm>
          <a:off x="0" y="689"/>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2201F-DD68-4F06-AAD0-084220D22754}">
      <dsp:nvSpPr>
        <dsp:cNvPr id="0" name=""/>
        <dsp:cNvSpPr/>
      </dsp:nvSpPr>
      <dsp:spPr>
        <a:xfrm>
          <a:off x="0" y="689"/>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S. Lin, J. Hilton, and O. Evans, “</a:t>
          </a:r>
          <a:r>
            <a:rPr lang="en-US" sz="1400" b="1" kern="1200" dirty="0" err="1"/>
            <a:t>TruthfulQA</a:t>
          </a:r>
          <a:r>
            <a:rPr lang="en-US" sz="1400" kern="1200" dirty="0"/>
            <a:t>: Measuring How Models Mimic Human Falsehoods,” in Proceedings of the 60th Annual Meeting of the Association for Computational Linguistics (Volume 1: Long Papers), S. Muresan, P. </a:t>
          </a:r>
          <a:r>
            <a:rPr lang="en-US" sz="1400" kern="1200" dirty="0" err="1"/>
            <a:t>Nakov</a:t>
          </a:r>
          <a:r>
            <a:rPr lang="en-US" sz="1400" kern="1200" dirty="0"/>
            <a:t>, and A. Villavicencio, Eds., Dublin, Ireland: Association for Computational Linguistics, May 2022, pp. 3214–3252. </a:t>
          </a:r>
          <a:r>
            <a:rPr lang="en-US" sz="1400" kern="1200" dirty="0" err="1"/>
            <a:t>doi</a:t>
          </a:r>
          <a:r>
            <a:rPr lang="en-US" sz="1400" kern="1200" dirty="0"/>
            <a:t>: 10.18653/v1/2022.acl-long.229.</a:t>
          </a:r>
        </a:p>
      </dsp:txBody>
      <dsp:txXfrm>
        <a:off x="0" y="689"/>
        <a:ext cx="11155680" cy="627223"/>
      </dsp:txXfrm>
    </dsp:sp>
    <dsp:sp modelId="{F024BA73-532A-4411-BB1B-CF1149C890AC}">
      <dsp:nvSpPr>
        <dsp:cNvPr id="0" name=""/>
        <dsp:cNvSpPr/>
      </dsp:nvSpPr>
      <dsp:spPr>
        <a:xfrm>
          <a:off x="0" y="627912"/>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63E46-DE2A-49FD-B806-2A0DDE43CACC}">
      <dsp:nvSpPr>
        <dsp:cNvPr id="0" name=""/>
        <dsp:cNvSpPr/>
      </dsp:nvSpPr>
      <dsp:spPr>
        <a:xfrm>
          <a:off x="0" y="627912"/>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J. Sedoc, D. Ippolito, A. Kirubarajan, J. Thirani, L. Ungar, and C. Callison-Burch, “</a:t>
          </a:r>
          <a:r>
            <a:rPr lang="en-US" sz="1400" b="1" kern="1200"/>
            <a:t>ChatEval</a:t>
          </a:r>
          <a:r>
            <a:rPr lang="en-US" sz="1400" kern="1200"/>
            <a:t>: A Tool for Chatbot Evaluation,” in Proceedings of the 2019 Conference of the North, Minneapolis, Minnesota: Association for Computational Linguistics, 2019, pp. 60–65. doi: 10.18653/v1/N19-4011.</a:t>
          </a:r>
        </a:p>
      </dsp:txBody>
      <dsp:txXfrm>
        <a:off x="0" y="627912"/>
        <a:ext cx="11155680" cy="627223"/>
      </dsp:txXfrm>
    </dsp:sp>
    <dsp:sp modelId="{78122C94-A7EF-4253-B118-C80121A4BAA6}">
      <dsp:nvSpPr>
        <dsp:cNvPr id="0" name=""/>
        <dsp:cNvSpPr/>
      </dsp:nvSpPr>
      <dsp:spPr>
        <a:xfrm>
          <a:off x="0" y="1255135"/>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28DC8-66E9-46BB-BB47-BA951B715FF5}">
      <dsp:nvSpPr>
        <dsp:cNvPr id="0" name=""/>
        <dsp:cNvSpPr/>
      </dsp:nvSpPr>
      <dsp:spPr>
        <a:xfrm>
          <a:off x="0" y="1255135"/>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[3] M. F. </a:t>
          </a:r>
          <a:r>
            <a:rPr lang="en-US" sz="1400" kern="1200" dirty="0" err="1"/>
            <a:t>Urrico</a:t>
          </a:r>
          <a:r>
            <a:rPr lang="en-US" sz="1400" kern="1200" dirty="0"/>
            <a:t>, D. </a:t>
          </a:r>
          <a:r>
            <a:rPr lang="en-US" sz="1400" kern="1200" dirty="0" err="1"/>
            <a:t>Clerissi</a:t>
          </a:r>
          <a:r>
            <a:rPr lang="en-US" sz="1400" kern="1200" dirty="0"/>
            <a:t>, and L. Mariani, “</a:t>
          </a:r>
          <a:r>
            <a:rPr lang="en-US" sz="1400" b="1" kern="1200" dirty="0" err="1"/>
            <a:t>MutaBot</a:t>
          </a:r>
          <a:r>
            <a:rPr lang="en-US" sz="1400" kern="1200" dirty="0"/>
            <a:t>: A Mutation Testing Approach for Chatbots,” in Proceedings of the 2024 IEEE/ACM 46th International Conference on Software Engineering: Companion Proceedings, in ICSE-Companion ’24. New York, NY, USA: Association for Computing Machinery, May 2024, pp. 79–83. </a:t>
          </a:r>
          <a:r>
            <a:rPr lang="en-US" sz="1400" kern="1200" dirty="0" err="1"/>
            <a:t>doi</a:t>
          </a:r>
          <a:r>
            <a:rPr lang="en-US" sz="1400" kern="1200" dirty="0"/>
            <a:t>: 10.1145/3639478.3640032.</a:t>
          </a:r>
        </a:p>
      </dsp:txBody>
      <dsp:txXfrm>
        <a:off x="0" y="1255135"/>
        <a:ext cx="11155680" cy="627223"/>
      </dsp:txXfrm>
    </dsp:sp>
    <dsp:sp modelId="{C6E42C7E-40EE-456D-82B4-55A20EADEF24}">
      <dsp:nvSpPr>
        <dsp:cNvPr id="0" name=""/>
        <dsp:cNvSpPr/>
      </dsp:nvSpPr>
      <dsp:spPr>
        <a:xfrm>
          <a:off x="0" y="1882358"/>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08AF2-C230-4D11-844D-5D6BE0843CD8}">
      <dsp:nvSpPr>
        <dsp:cNvPr id="0" name=""/>
        <dsp:cNvSpPr/>
      </dsp:nvSpPr>
      <dsp:spPr>
        <a:xfrm>
          <a:off x="0" y="1882358"/>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E. C. Choi and E. Ferrara, “</a:t>
          </a:r>
          <a:r>
            <a:rPr lang="en-US" sz="1400" b="1" kern="1200"/>
            <a:t>FACT-GPT</a:t>
          </a:r>
          <a:r>
            <a:rPr lang="en-US" sz="1400" kern="1200"/>
            <a:t>: Fact-Checking Augmentation via Claim Matching with LLMs,” in Companion Proceedings of the ACM Web Conference 2024, Singapore Singapore: ACM, May 2024, pp. 883–886. doi: 10.1145/3589335.3651504.</a:t>
          </a:r>
        </a:p>
      </dsp:txBody>
      <dsp:txXfrm>
        <a:off x="0" y="1882358"/>
        <a:ext cx="11155680" cy="627223"/>
      </dsp:txXfrm>
    </dsp:sp>
    <dsp:sp modelId="{7141711B-B43B-45CD-B928-B5E1EBB6FED9}">
      <dsp:nvSpPr>
        <dsp:cNvPr id="0" name=""/>
        <dsp:cNvSpPr/>
      </dsp:nvSpPr>
      <dsp:spPr>
        <a:xfrm>
          <a:off x="0" y="2509581"/>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280E7-D3EB-4BF7-8385-BE712BCC8FE8}">
      <dsp:nvSpPr>
        <dsp:cNvPr id="0" name=""/>
        <dsp:cNvSpPr/>
      </dsp:nvSpPr>
      <dsp:spPr>
        <a:xfrm>
          <a:off x="0" y="2509581"/>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[5] S. A. </a:t>
          </a:r>
          <a:r>
            <a:rPr lang="en-US" sz="1400" kern="1200" dirty="0" err="1"/>
            <a:t>Vaghefi</a:t>
          </a:r>
          <a:r>
            <a:rPr lang="en-US" sz="1400" kern="1200" dirty="0"/>
            <a:t> et al., “</a:t>
          </a:r>
          <a:r>
            <a:rPr lang="en-US" sz="1400" b="1" kern="1200" dirty="0" err="1"/>
            <a:t>ChatClimate</a:t>
          </a:r>
          <a:r>
            <a:rPr lang="en-US" sz="1400" kern="1200" dirty="0"/>
            <a:t>: Grounding conversational AI in climate science,” Commun Earth Environ, vol. 4, no. 1, p. 480, Dec. 2023, </a:t>
          </a:r>
          <a:r>
            <a:rPr lang="en-US" sz="1400" kern="1200" dirty="0" err="1"/>
            <a:t>doi</a:t>
          </a:r>
          <a:r>
            <a:rPr lang="en-US" sz="1400" kern="1200" dirty="0"/>
            <a:t>: 10.1038/s43247-023-01084-x.</a:t>
          </a:r>
        </a:p>
      </dsp:txBody>
      <dsp:txXfrm>
        <a:off x="0" y="2509581"/>
        <a:ext cx="11155680" cy="627223"/>
      </dsp:txXfrm>
    </dsp:sp>
    <dsp:sp modelId="{574E12A4-276B-4835-AE94-29A7BE418692}">
      <dsp:nvSpPr>
        <dsp:cNvPr id="0" name=""/>
        <dsp:cNvSpPr/>
      </dsp:nvSpPr>
      <dsp:spPr>
        <a:xfrm>
          <a:off x="0" y="3136805"/>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6FDA7-ACE9-47DF-BE08-0C3AE63B77AE}">
      <dsp:nvSpPr>
        <dsp:cNvPr id="0" name=""/>
        <dsp:cNvSpPr/>
      </dsp:nvSpPr>
      <dsp:spPr>
        <a:xfrm>
          <a:off x="0" y="3136805"/>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[6] E. Ruane, T. Faure, R. Smith, D. Bean, J. Carson-Berndsen, and A. </a:t>
          </a:r>
          <a:r>
            <a:rPr lang="en-US" sz="1400" kern="1200" dirty="0" err="1"/>
            <a:t>Ventresque</a:t>
          </a:r>
          <a:r>
            <a:rPr lang="en-US" sz="1400" kern="1200" dirty="0"/>
            <a:t>, “</a:t>
          </a:r>
          <a:r>
            <a:rPr lang="en-US" sz="1400" b="1" kern="1200" dirty="0" err="1"/>
            <a:t>BoTest</a:t>
          </a:r>
          <a:r>
            <a:rPr lang="en-US" sz="1400" kern="1200" dirty="0"/>
            <a:t>: a Framework to Test the Quality of Conversational Agents Using Divergent Input Examples,” in Companion Proceedings of the 23rd International Conference on Intelligent User Interfaces, in IUI ’18 Companion. New York, NY, USA: Association for Computing Machinery, Mar. 2018, pp. 1–2. </a:t>
          </a:r>
          <a:r>
            <a:rPr lang="en-US" sz="1400" kern="1200" dirty="0" err="1"/>
            <a:t>doi</a:t>
          </a:r>
          <a:r>
            <a:rPr lang="en-US" sz="1400" kern="1200" dirty="0"/>
            <a:t>: 10.1145/3180308.3180373.</a:t>
          </a:r>
        </a:p>
      </dsp:txBody>
      <dsp:txXfrm>
        <a:off x="0" y="3136805"/>
        <a:ext cx="11155680" cy="627223"/>
      </dsp:txXfrm>
    </dsp:sp>
    <dsp:sp modelId="{4088CABF-E949-4AD9-9675-D703264D615B}">
      <dsp:nvSpPr>
        <dsp:cNvPr id="0" name=""/>
        <dsp:cNvSpPr/>
      </dsp:nvSpPr>
      <dsp:spPr>
        <a:xfrm>
          <a:off x="0" y="3764028"/>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91467-F221-4EC1-B1E7-3A2E4A7AF8E0}">
      <dsp:nvSpPr>
        <dsp:cNvPr id="0" name=""/>
        <dsp:cNvSpPr/>
      </dsp:nvSpPr>
      <dsp:spPr>
        <a:xfrm>
          <a:off x="0" y="3764028"/>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[7] Z. Liu, Y. Feng, and Z. Chen, “</a:t>
          </a:r>
          <a:r>
            <a:rPr lang="en-US" sz="1400" b="1" kern="1200"/>
            <a:t>DialTest</a:t>
          </a:r>
          <a:r>
            <a:rPr lang="en-US" sz="1400" kern="1200"/>
            <a:t>: automated testing for recurrent-neural-network-driven dialogue systems,” in Proceedings of the 30th ACM SIGSOFT International Symposium on Software Testing and Analysis, Virtual Denmark: ACM, Jul. 2021, pp. 115–126. doi: 10.1145/3460319.3464829.</a:t>
          </a:r>
        </a:p>
      </dsp:txBody>
      <dsp:txXfrm>
        <a:off x="0" y="3764028"/>
        <a:ext cx="11155680" cy="627223"/>
      </dsp:txXfrm>
    </dsp:sp>
    <dsp:sp modelId="{87ABDD57-4A67-42D3-AA70-410700309AE0}">
      <dsp:nvSpPr>
        <dsp:cNvPr id="0" name=""/>
        <dsp:cNvSpPr/>
      </dsp:nvSpPr>
      <dsp:spPr>
        <a:xfrm>
          <a:off x="0" y="4391251"/>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62829-99DA-4E42-9054-D09D0068C291}">
      <dsp:nvSpPr>
        <dsp:cNvPr id="0" name=""/>
        <dsp:cNvSpPr/>
      </dsp:nvSpPr>
      <dsp:spPr>
        <a:xfrm>
          <a:off x="0" y="4391251"/>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[8] M. Vasconcelos, H. Candello, C. Pinhanez, and T. dos Santos, “</a:t>
          </a:r>
          <a:r>
            <a:rPr lang="en-US" sz="1400" b="1" kern="1200"/>
            <a:t>Bottester</a:t>
          </a:r>
          <a:r>
            <a:rPr lang="en-US" sz="1400" kern="1200"/>
            <a:t>: Testing Conversational Systems with Simulated Users,” in Proceedings of the XVI Brazilian Symposium on Human Factors in Computing Systems, in IHC ’17. New York, NY, USA: Association for Computing Machinery, Oct. 2017, pp. 1–4. doi: 10.1145/3160504.3160584.</a:t>
          </a:r>
        </a:p>
      </dsp:txBody>
      <dsp:txXfrm>
        <a:off x="0" y="4391251"/>
        <a:ext cx="11155680" cy="627223"/>
      </dsp:txXfrm>
    </dsp:sp>
    <dsp:sp modelId="{8DC9C341-3D33-4E45-8488-D9F991439FAA}">
      <dsp:nvSpPr>
        <dsp:cNvPr id="0" name=""/>
        <dsp:cNvSpPr/>
      </dsp:nvSpPr>
      <dsp:spPr>
        <a:xfrm>
          <a:off x="0" y="5018474"/>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72A06-89E5-48F2-8751-0F803E13B4C3}">
      <dsp:nvSpPr>
        <dsp:cNvPr id="0" name=""/>
        <dsp:cNvSpPr/>
      </dsp:nvSpPr>
      <dsp:spPr>
        <a:xfrm>
          <a:off x="0" y="5018474"/>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[9] M. B. D. Santos, A. P. C. C. Furtado, S. C. Nogueira, and D. D. Moreira, “</a:t>
          </a:r>
          <a:r>
            <a:rPr lang="en-US" sz="1400" b="1" kern="1200"/>
            <a:t>OggyBug</a:t>
          </a:r>
          <a:r>
            <a:rPr lang="en-US" sz="1400" kern="1200"/>
            <a:t>: A Test Automation Tool in Chatbots,” in Proceedings of the 5th Brazilian Symposium on Systematic and Automated Software Testing, Natal Brazil: ACM, Oct. 2020, pp. 79–87. doi: 10.1145/3425174.3425230.</a:t>
          </a:r>
        </a:p>
      </dsp:txBody>
      <dsp:txXfrm>
        <a:off x="0" y="5018474"/>
        <a:ext cx="11155680" cy="627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84288-E353-4EC3-93F0-F901E88F44AB}">
      <dsp:nvSpPr>
        <dsp:cNvPr id="0" name=""/>
        <dsp:cNvSpPr/>
      </dsp:nvSpPr>
      <dsp:spPr>
        <a:xfrm>
          <a:off x="0" y="3914"/>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66932-25ED-4231-A480-906AD491A864}">
      <dsp:nvSpPr>
        <dsp:cNvPr id="0" name=""/>
        <dsp:cNvSpPr/>
      </dsp:nvSpPr>
      <dsp:spPr>
        <a:xfrm>
          <a:off x="252238" y="191530"/>
          <a:ext cx="458615" cy="45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47BD2-5744-45B5-99D2-47F42E8F3002}">
      <dsp:nvSpPr>
        <dsp:cNvPr id="0" name=""/>
        <dsp:cNvSpPr/>
      </dsp:nvSpPr>
      <dsp:spPr>
        <a:xfrm>
          <a:off x="963093" y="3914"/>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Usability testing:</a:t>
          </a:r>
          <a:r>
            <a:rPr lang="en-US" sz="1600" b="0" i="0" kern="1200" baseline="0"/>
            <a:t> Real or alternate users interact with the bot. Evaluators judge clarity, coherence and satisfaction.</a:t>
          </a:r>
          <a:endParaRPr lang="en-US" sz="1600" kern="1200"/>
        </a:p>
      </dsp:txBody>
      <dsp:txXfrm>
        <a:off x="963093" y="3914"/>
        <a:ext cx="6342962" cy="833847"/>
      </dsp:txXfrm>
    </dsp:sp>
    <dsp:sp modelId="{5F2F2477-6843-4B49-A69D-9ED301266396}">
      <dsp:nvSpPr>
        <dsp:cNvPr id="0" name=""/>
        <dsp:cNvSpPr/>
      </dsp:nvSpPr>
      <dsp:spPr>
        <a:xfrm>
          <a:off x="0" y="1046223"/>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45637-3616-42FD-8AD3-EC792555E0D1}">
      <dsp:nvSpPr>
        <dsp:cNvPr id="0" name=""/>
        <dsp:cNvSpPr/>
      </dsp:nvSpPr>
      <dsp:spPr>
        <a:xfrm>
          <a:off x="252238" y="1233839"/>
          <a:ext cx="458615" cy="45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5606-502B-4C33-A9DC-9D03C070BF57}">
      <dsp:nvSpPr>
        <dsp:cNvPr id="0" name=""/>
        <dsp:cNvSpPr/>
      </dsp:nvSpPr>
      <dsp:spPr>
        <a:xfrm>
          <a:off x="963093" y="1046223"/>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Simulated-user testing</a:t>
          </a:r>
          <a:r>
            <a:rPr lang="en-US" sz="1600" b="0" i="0" kern="1200" baseline="0"/>
            <a:t>: Pre-scripted prompts are replayed automatically, and outputs are compared with expected answers.</a:t>
          </a:r>
          <a:endParaRPr lang="en-US" sz="1600" kern="1200"/>
        </a:p>
      </dsp:txBody>
      <dsp:txXfrm>
        <a:off x="963093" y="1046223"/>
        <a:ext cx="6342962" cy="833847"/>
      </dsp:txXfrm>
    </dsp:sp>
    <dsp:sp modelId="{A33CF764-6A3A-4F2F-AD43-1BD5FE98D217}">
      <dsp:nvSpPr>
        <dsp:cNvPr id="0" name=""/>
        <dsp:cNvSpPr/>
      </dsp:nvSpPr>
      <dsp:spPr>
        <a:xfrm>
          <a:off x="0" y="2088532"/>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E6BCB-CD65-497E-9D48-199ED8EAC64D}">
      <dsp:nvSpPr>
        <dsp:cNvPr id="0" name=""/>
        <dsp:cNvSpPr/>
      </dsp:nvSpPr>
      <dsp:spPr>
        <a:xfrm>
          <a:off x="252238" y="2276148"/>
          <a:ext cx="458615" cy="45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73218-CC41-4FB0-A7DF-825FA0584CFA}">
      <dsp:nvSpPr>
        <dsp:cNvPr id="0" name=""/>
        <dsp:cNvSpPr/>
      </dsp:nvSpPr>
      <dsp:spPr>
        <a:xfrm>
          <a:off x="963093" y="2088532"/>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AI-planning testing:</a:t>
          </a:r>
          <a:r>
            <a:rPr lang="en-US" sz="1600" b="0" i="0" kern="1200" baseline="0"/>
            <a:t> Dialogue states are modelled as a planning problem. Test sequences are generated to hit rarely visited branches.</a:t>
          </a:r>
          <a:endParaRPr lang="en-US" sz="1600" kern="1200"/>
        </a:p>
      </dsp:txBody>
      <dsp:txXfrm>
        <a:off x="963093" y="2088532"/>
        <a:ext cx="6342962" cy="833847"/>
      </dsp:txXfrm>
    </dsp:sp>
    <dsp:sp modelId="{BF1C1123-E3B3-45FC-9B74-A826CAE9B7BF}">
      <dsp:nvSpPr>
        <dsp:cNvPr id="0" name=""/>
        <dsp:cNvSpPr/>
      </dsp:nvSpPr>
      <dsp:spPr>
        <a:xfrm>
          <a:off x="0" y="3130841"/>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14957-F29B-4790-A114-722234410655}">
      <dsp:nvSpPr>
        <dsp:cNvPr id="0" name=""/>
        <dsp:cNvSpPr/>
      </dsp:nvSpPr>
      <dsp:spPr>
        <a:xfrm>
          <a:off x="252238" y="3318456"/>
          <a:ext cx="458615" cy="458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4E9DD-3F2F-4745-BA69-B2FE381EAB22}">
      <dsp:nvSpPr>
        <dsp:cNvPr id="0" name=""/>
        <dsp:cNvSpPr/>
      </dsp:nvSpPr>
      <dsp:spPr>
        <a:xfrm>
          <a:off x="963093" y="3130841"/>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Metamorphic testing</a:t>
          </a:r>
          <a:r>
            <a:rPr lang="en-US" sz="1600" b="0" i="0" kern="1200" baseline="0"/>
            <a:t>: The bot or its input is systematically mutated while expected logical relations hold constant.</a:t>
          </a:r>
          <a:endParaRPr lang="en-US" sz="1600" kern="1200"/>
        </a:p>
      </dsp:txBody>
      <dsp:txXfrm>
        <a:off x="963093" y="3130841"/>
        <a:ext cx="6342962" cy="833847"/>
      </dsp:txXfrm>
    </dsp:sp>
    <dsp:sp modelId="{3158A855-6C40-485B-BF10-83E0C3A07E02}">
      <dsp:nvSpPr>
        <dsp:cNvPr id="0" name=""/>
        <dsp:cNvSpPr/>
      </dsp:nvSpPr>
      <dsp:spPr>
        <a:xfrm>
          <a:off x="0" y="4173150"/>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1A619-3B60-40E2-8A20-6CBF661D2C43}">
      <dsp:nvSpPr>
        <dsp:cNvPr id="0" name=""/>
        <dsp:cNvSpPr/>
      </dsp:nvSpPr>
      <dsp:spPr>
        <a:xfrm>
          <a:off x="252238" y="4360765"/>
          <a:ext cx="458615" cy="4586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24F2B0-EC94-4FF2-8C02-6DDAB742A57B}">
      <dsp:nvSpPr>
        <dsp:cNvPr id="0" name=""/>
        <dsp:cNvSpPr/>
      </dsp:nvSpPr>
      <dsp:spPr>
        <a:xfrm>
          <a:off x="963093" y="4173150"/>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Paraphrase testing:</a:t>
          </a:r>
          <a:r>
            <a:rPr lang="en-US" sz="1600" b="0" i="0" kern="1200" baseline="0"/>
            <a:t> Semantically equivalent utterances (spelling errors, syntax changes) probe robustness without altering intent.</a:t>
          </a:r>
          <a:endParaRPr lang="en-US" sz="1600" kern="1200"/>
        </a:p>
      </dsp:txBody>
      <dsp:txXfrm>
        <a:off x="963093" y="4173150"/>
        <a:ext cx="6342962" cy="8338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C2491-A568-42FA-8193-CC5C8766F088}">
      <dsp:nvSpPr>
        <dsp:cNvPr id="0" name=""/>
        <dsp:cNvSpPr/>
      </dsp:nvSpPr>
      <dsp:spPr>
        <a:xfrm>
          <a:off x="116839" y="0"/>
          <a:ext cx="5029199" cy="50291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8B44-C4A5-48A9-9F24-208F9E21AABD}">
      <dsp:nvSpPr>
        <dsp:cNvPr id="0" name=""/>
        <dsp:cNvSpPr/>
      </dsp:nvSpPr>
      <dsp:spPr>
        <a:xfrm>
          <a:off x="594613"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1. Knowledge Base</a:t>
          </a:r>
          <a:endParaRPr lang="en-US" sz="2200" kern="1200" dirty="0"/>
        </a:p>
      </dsp:txBody>
      <dsp:txXfrm>
        <a:off x="690360" y="573520"/>
        <a:ext cx="1769894" cy="1769894"/>
      </dsp:txXfrm>
    </dsp:sp>
    <dsp:sp modelId="{618AE7CE-7B2B-4F6C-9C3E-57139CDB93BB}">
      <dsp:nvSpPr>
        <dsp:cNvPr id="0" name=""/>
        <dsp:cNvSpPr/>
      </dsp:nvSpPr>
      <dsp:spPr>
        <a:xfrm>
          <a:off x="2706878"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2. Evaluation Method Approach</a:t>
          </a:r>
          <a:endParaRPr lang="en-US" sz="2200" kern="1200" dirty="0"/>
        </a:p>
      </dsp:txBody>
      <dsp:txXfrm>
        <a:off x="2802625" y="573520"/>
        <a:ext cx="1769894" cy="1769894"/>
      </dsp:txXfrm>
    </dsp:sp>
    <dsp:sp modelId="{0DB86756-A724-440C-9918-E4B9BEFE5486}">
      <dsp:nvSpPr>
        <dsp:cNvPr id="0" name=""/>
        <dsp:cNvSpPr/>
      </dsp:nvSpPr>
      <dsp:spPr>
        <a:xfrm>
          <a:off x="594613"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5. Score Ownership</a:t>
          </a:r>
          <a:endParaRPr lang="en-US" sz="2200" kern="1200" dirty="0"/>
        </a:p>
      </dsp:txBody>
      <dsp:txXfrm>
        <a:off x="690360" y="2685785"/>
        <a:ext cx="1769894" cy="1769894"/>
      </dsp:txXfrm>
    </dsp:sp>
    <dsp:sp modelId="{4487068E-475D-42F8-9204-8F9827A46927}">
      <dsp:nvSpPr>
        <dsp:cNvPr id="0" name=""/>
        <dsp:cNvSpPr/>
      </dsp:nvSpPr>
      <dsp:spPr>
        <a:xfrm>
          <a:off x="2706878"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6. Backend Code Architecture</a:t>
          </a:r>
          <a:endParaRPr lang="en-US" sz="2200" kern="1200" dirty="0"/>
        </a:p>
      </dsp:txBody>
      <dsp:txXfrm>
        <a:off x="2802625" y="2685785"/>
        <a:ext cx="1769894" cy="17698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C2491-A568-42FA-8193-CC5C8766F088}">
      <dsp:nvSpPr>
        <dsp:cNvPr id="0" name=""/>
        <dsp:cNvSpPr/>
      </dsp:nvSpPr>
      <dsp:spPr>
        <a:xfrm>
          <a:off x="205856" y="0"/>
          <a:ext cx="5029199" cy="50291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8B44-C4A5-48A9-9F24-208F9E21AABD}">
      <dsp:nvSpPr>
        <dsp:cNvPr id="0" name=""/>
        <dsp:cNvSpPr/>
      </dsp:nvSpPr>
      <dsp:spPr>
        <a:xfrm>
          <a:off x="594613"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3. Human Involvement Timing</a:t>
          </a:r>
          <a:endParaRPr lang="en-US" sz="2100" kern="1200" dirty="0"/>
        </a:p>
      </dsp:txBody>
      <dsp:txXfrm>
        <a:off x="690360" y="573520"/>
        <a:ext cx="1769894" cy="1769894"/>
      </dsp:txXfrm>
    </dsp:sp>
    <dsp:sp modelId="{618AE7CE-7B2B-4F6C-9C3E-57139CDB93BB}">
      <dsp:nvSpPr>
        <dsp:cNvPr id="0" name=""/>
        <dsp:cNvSpPr/>
      </dsp:nvSpPr>
      <dsp:spPr>
        <a:xfrm>
          <a:off x="2706878"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4. Truth Scoring Scale</a:t>
          </a:r>
          <a:endParaRPr lang="en-US" sz="2100" kern="1200" dirty="0"/>
        </a:p>
      </dsp:txBody>
      <dsp:txXfrm>
        <a:off x="2802625" y="573520"/>
        <a:ext cx="1769894" cy="1769894"/>
      </dsp:txXfrm>
    </dsp:sp>
    <dsp:sp modelId="{0DB86756-A724-440C-9918-E4B9BEFE5486}">
      <dsp:nvSpPr>
        <dsp:cNvPr id="0" name=""/>
        <dsp:cNvSpPr/>
      </dsp:nvSpPr>
      <dsp:spPr>
        <a:xfrm>
          <a:off x="594613"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7. Frontend Code Architecture</a:t>
          </a:r>
          <a:endParaRPr lang="en-US" sz="2100" kern="1200" dirty="0"/>
        </a:p>
      </dsp:txBody>
      <dsp:txXfrm>
        <a:off x="690360" y="2685785"/>
        <a:ext cx="1769894" cy="1769894"/>
      </dsp:txXfrm>
    </dsp:sp>
    <dsp:sp modelId="{4487068E-475D-42F8-9204-8F9827A46927}">
      <dsp:nvSpPr>
        <dsp:cNvPr id="0" name=""/>
        <dsp:cNvSpPr/>
      </dsp:nvSpPr>
      <dsp:spPr>
        <a:xfrm>
          <a:off x="2706878"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8. Testing Methodology</a:t>
          </a:r>
          <a:endParaRPr lang="en-US" sz="2100" kern="1200" dirty="0"/>
        </a:p>
      </dsp:txBody>
      <dsp:txXfrm>
        <a:off x="2802625" y="2685785"/>
        <a:ext cx="1769894" cy="17698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FFDB1-4A9C-4223-B75B-17920C840505}">
      <dsp:nvSpPr>
        <dsp:cNvPr id="0" name=""/>
        <dsp:cNvSpPr/>
      </dsp:nvSpPr>
      <dsp:spPr>
        <a:xfrm>
          <a:off x="5447" y="237259"/>
          <a:ext cx="2786513" cy="65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b="1" kern="1200" dirty="0"/>
            <a:t>❌ Human Review Misallocation</a:t>
          </a:r>
          <a:endParaRPr lang="en-US" sz="1900" kern="1200" dirty="0"/>
        </a:p>
      </dsp:txBody>
      <dsp:txXfrm>
        <a:off x="5447" y="237259"/>
        <a:ext cx="2786513" cy="658350"/>
      </dsp:txXfrm>
    </dsp:sp>
    <dsp:sp modelId="{240BA723-D885-410B-AC28-CA07FB0F23D8}">
      <dsp:nvSpPr>
        <dsp:cNvPr id="0" name=""/>
        <dsp:cNvSpPr/>
      </dsp:nvSpPr>
      <dsp:spPr>
        <a:xfrm>
          <a:off x="2791961" y="72672"/>
          <a:ext cx="557302" cy="987525"/>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CD73C-3044-45B6-AD65-CC99A8BE43DE}">
      <dsp:nvSpPr>
        <dsp:cNvPr id="0" name=""/>
        <dsp:cNvSpPr/>
      </dsp:nvSpPr>
      <dsp:spPr>
        <a:xfrm>
          <a:off x="3572185" y="72672"/>
          <a:ext cx="7579317" cy="98752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solidFill>
                <a:schemeClr val="tx1"/>
              </a:solidFill>
            </a:rPr>
            <a:t>No system filters</a:t>
          </a:r>
          <a:r>
            <a:rPr lang="en-US" sz="1900" kern="1200" dirty="0">
              <a:solidFill>
                <a:schemeClr val="tx1"/>
              </a:solidFill>
            </a:rPr>
            <a:t> low-confidence outputs for targeted human review.</a:t>
          </a:r>
        </a:p>
        <a:p>
          <a:pPr marL="171450" lvl="1" indent="-171450" algn="l" defTabSz="844550">
            <a:lnSpc>
              <a:spcPct val="90000"/>
            </a:lnSpc>
            <a:spcBef>
              <a:spcPct val="0"/>
            </a:spcBef>
            <a:spcAft>
              <a:spcPct val="15000"/>
            </a:spcAft>
            <a:buChar char="•"/>
          </a:pPr>
          <a:r>
            <a:rPr lang="en-US" sz="1900" kern="1200" dirty="0">
              <a:solidFill>
                <a:schemeClr val="tx1"/>
              </a:solidFill>
            </a:rPr>
            <a:t>Current tools like </a:t>
          </a:r>
          <a:r>
            <a:rPr lang="en-US" sz="1900" kern="1200" dirty="0" err="1">
              <a:solidFill>
                <a:schemeClr val="tx1"/>
              </a:solidFill>
            </a:rPr>
            <a:t>ChatClimate</a:t>
          </a:r>
          <a:r>
            <a:rPr lang="en-US" sz="1900" kern="1200" dirty="0">
              <a:solidFill>
                <a:schemeClr val="tx1"/>
              </a:solidFill>
            </a:rPr>
            <a:t> and </a:t>
          </a:r>
          <a:r>
            <a:rPr lang="en-US" sz="1900" kern="1200" dirty="0" err="1">
              <a:solidFill>
                <a:schemeClr val="tx1"/>
              </a:solidFill>
            </a:rPr>
            <a:t>TruthfulQA</a:t>
          </a:r>
          <a:r>
            <a:rPr lang="en-US" sz="1900" kern="1200" dirty="0">
              <a:solidFill>
                <a:schemeClr val="tx1"/>
              </a:solidFill>
            </a:rPr>
            <a:t> use humans </a:t>
          </a:r>
          <a:r>
            <a:rPr lang="en-US" sz="1900" b="1" kern="1200" dirty="0">
              <a:solidFill>
                <a:schemeClr val="tx1"/>
              </a:solidFill>
            </a:rPr>
            <a:t>for all answers</a:t>
          </a:r>
          <a:r>
            <a:rPr lang="en-US" sz="1900" kern="1200" dirty="0">
              <a:solidFill>
                <a:schemeClr val="tx1"/>
              </a:solidFill>
            </a:rPr>
            <a:t>, not just uncertain ones.</a:t>
          </a:r>
        </a:p>
      </dsp:txBody>
      <dsp:txXfrm>
        <a:off x="3572185" y="72672"/>
        <a:ext cx="7579317" cy="987525"/>
      </dsp:txXfrm>
    </dsp:sp>
    <dsp:sp modelId="{72EC7279-E091-446E-8C3C-D8217377E9D9}">
      <dsp:nvSpPr>
        <dsp:cNvPr id="0" name=""/>
        <dsp:cNvSpPr/>
      </dsp:nvSpPr>
      <dsp:spPr>
        <a:xfrm>
          <a:off x="5447" y="1552924"/>
          <a:ext cx="2786513"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b="1" kern="1200" dirty="0"/>
            <a:t>🧾 Poor Traceability</a:t>
          </a:r>
          <a:endParaRPr lang="en-US" sz="1900" kern="1200" dirty="0"/>
        </a:p>
      </dsp:txBody>
      <dsp:txXfrm>
        <a:off x="5447" y="1552924"/>
        <a:ext cx="2786513" cy="387956"/>
      </dsp:txXfrm>
    </dsp:sp>
    <dsp:sp modelId="{AC5244A0-EC14-4BD6-8A74-FD6215C84D6C}">
      <dsp:nvSpPr>
        <dsp:cNvPr id="0" name=""/>
        <dsp:cNvSpPr/>
      </dsp:nvSpPr>
      <dsp:spPr>
        <a:xfrm>
          <a:off x="2791961" y="1128597"/>
          <a:ext cx="557302" cy="1236610"/>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5E1D8B-4772-4621-AB75-4ADF59577A8A}">
      <dsp:nvSpPr>
        <dsp:cNvPr id="0" name=""/>
        <dsp:cNvSpPr/>
      </dsp:nvSpPr>
      <dsp:spPr>
        <a:xfrm>
          <a:off x="3572185" y="1128597"/>
          <a:ext cx="7579317" cy="123661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solidFill>
                <a:schemeClr val="tx1"/>
              </a:solidFill>
            </a:rPr>
            <a:t>No centralized versioned log</a:t>
          </a:r>
          <a:r>
            <a:rPr lang="en-US" sz="1900" kern="1200" dirty="0">
              <a:solidFill>
                <a:schemeClr val="tx1"/>
              </a:solidFill>
            </a:rPr>
            <a:t> for prompts, scores, model outputs, or human feedback.</a:t>
          </a:r>
        </a:p>
        <a:p>
          <a:pPr marL="171450" lvl="1" indent="-171450" algn="l" defTabSz="844550">
            <a:lnSpc>
              <a:spcPct val="90000"/>
            </a:lnSpc>
            <a:spcBef>
              <a:spcPct val="0"/>
            </a:spcBef>
            <a:spcAft>
              <a:spcPct val="15000"/>
            </a:spcAft>
            <a:buChar char="•"/>
          </a:pPr>
          <a:r>
            <a:rPr lang="en-US" sz="1900" kern="1200" dirty="0" err="1">
              <a:solidFill>
                <a:schemeClr val="tx1"/>
              </a:solidFill>
            </a:rPr>
            <a:t>Bottester</a:t>
          </a:r>
          <a:r>
            <a:rPr lang="en-US" sz="1900" kern="1200" dirty="0">
              <a:solidFill>
                <a:schemeClr val="tx1"/>
              </a:solidFill>
            </a:rPr>
            <a:t> and </a:t>
          </a:r>
          <a:r>
            <a:rPr lang="en-US" sz="1900" kern="1200" dirty="0" err="1">
              <a:solidFill>
                <a:schemeClr val="tx1"/>
              </a:solidFill>
            </a:rPr>
            <a:t>OggyBug</a:t>
          </a:r>
          <a:r>
            <a:rPr lang="en-US" sz="1900" kern="1200" dirty="0">
              <a:solidFill>
                <a:schemeClr val="tx1"/>
              </a:solidFill>
            </a:rPr>
            <a:t> log data locally (SQLite, JSON), but it’s easily </a:t>
          </a:r>
          <a:r>
            <a:rPr lang="en-US" sz="1900" b="1" kern="1200" dirty="0">
              <a:solidFill>
                <a:schemeClr val="tx1"/>
              </a:solidFill>
            </a:rPr>
            <a:t>overwritten or forked</a:t>
          </a:r>
          <a:r>
            <a:rPr lang="en-US" sz="1900" kern="1200" dirty="0">
              <a:solidFill>
                <a:schemeClr val="tx1"/>
              </a:solidFill>
            </a:rPr>
            <a:t>.</a:t>
          </a:r>
        </a:p>
      </dsp:txBody>
      <dsp:txXfrm>
        <a:off x="3572185" y="1128597"/>
        <a:ext cx="7579317" cy="1236610"/>
      </dsp:txXfrm>
    </dsp:sp>
    <dsp:sp modelId="{4DD84DBD-6330-4488-87D3-1B8A0D46B169}">
      <dsp:nvSpPr>
        <dsp:cNvPr id="0" name=""/>
        <dsp:cNvSpPr/>
      </dsp:nvSpPr>
      <dsp:spPr>
        <a:xfrm>
          <a:off x="5447" y="2605543"/>
          <a:ext cx="2786513" cy="91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b="1" kern="1200" dirty="0"/>
            <a:t>🔁 Weak Reproducibility and Scalability</a:t>
          </a:r>
          <a:endParaRPr lang="en-US" sz="1900" kern="1200" dirty="0"/>
        </a:p>
      </dsp:txBody>
      <dsp:txXfrm>
        <a:off x="5447" y="2605543"/>
        <a:ext cx="2786513" cy="916987"/>
      </dsp:txXfrm>
    </dsp:sp>
    <dsp:sp modelId="{F8D60F13-5288-4DB0-B2BB-9708CFC14BB9}">
      <dsp:nvSpPr>
        <dsp:cNvPr id="0" name=""/>
        <dsp:cNvSpPr/>
      </dsp:nvSpPr>
      <dsp:spPr>
        <a:xfrm>
          <a:off x="2791961" y="2433607"/>
          <a:ext cx="557302" cy="1260857"/>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C13043-DEC9-4558-AC3F-88CDF067C2FB}">
      <dsp:nvSpPr>
        <dsp:cNvPr id="0" name=""/>
        <dsp:cNvSpPr/>
      </dsp:nvSpPr>
      <dsp:spPr>
        <a:xfrm>
          <a:off x="3572185" y="2433607"/>
          <a:ext cx="7579317" cy="126085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a:solidFill>
                <a:schemeClr val="tx1"/>
              </a:solidFill>
            </a:rPr>
            <a:t>Only ChatEval and MutaBot use Docker/GitLab-CI for partial automation.</a:t>
          </a:r>
          <a:endParaRPr lang="en-US" sz="1900" kern="1200" dirty="0">
            <a:solidFill>
              <a:schemeClr val="tx1"/>
            </a:solidFill>
          </a:endParaRP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solidFill>
                <a:schemeClr val="tx1"/>
              </a:solidFill>
            </a:rPr>
            <a:t>Other tools rely on </a:t>
          </a:r>
          <a:r>
            <a:rPr lang="en-US" sz="1900" b="1" kern="1200" dirty="0">
              <a:solidFill>
                <a:schemeClr val="tx1"/>
              </a:solidFill>
            </a:rPr>
            <a:t>manual Python setups or vendor platforms</a:t>
          </a:r>
          <a:r>
            <a:rPr lang="en-US" sz="1900" kern="1200" dirty="0">
              <a:solidFill>
                <a:schemeClr val="tx1"/>
              </a:solidFill>
            </a:rPr>
            <a:t>, making it hard to rerun older tests.</a:t>
          </a:r>
        </a:p>
      </dsp:txBody>
      <dsp:txXfrm>
        <a:off x="3572185" y="2433607"/>
        <a:ext cx="7579317" cy="1260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9A073-FD24-4971-823E-19384BDA858D}">
      <dsp:nvSpPr>
        <dsp:cNvPr id="0" name=""/>
        <dsp:cNvSpPr/>
      </dsp:nvSpPr>
      <dsp:spPr>
        <a:xfrm rot="5400000">
          <a:off x="7146020" y="-3017728"/>
          <a:ext cx="879684" cy="713963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Only low-confidence results are </a:t>
          </a:r>
          <a:r>
            <a:rPr lang="en-US" sz="1600" b="1" kern="1200"/>
            <a:t>flagged for expert check</a:t>
          </a:r>
          <a:r>
            <a:rPr lang="en-US" sz="1600" kern="1200"/>
            <a:t>, reducing wasted effort.</a:t>
          </a:r>
        </a:p>
      </dsp:txBody>
      <dsp:txXfrm rot="-5400000">
        <a:off x="4016045" y="155190"/>
        <a:ext cx="7096692" cy="793798"/>
      </dsp:txXfrm>
    </dsp:sp>
    <dsp:sp modelId="{A091147C-A892-485E-814C-9A44A9F2D603}">
      <dsp:nvSpPr>
        <dsp:cNvPr id="0" name=""/>
        <dsp:cNvSpPr/>
      </dsp:nvSpPr>
      <dsp:spPr>
        <a:xfrm>
          <a:off x="0" y="2286"/>
          <a:ext cx="4016044" cy="10996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a:t>✅ Confidence-Driven Human Review</a:t>
          </a:r>
          <a:endParaRPr lang="en-US" sz="2800" kern="1200"/>
        </a:p>
      </dsp:txBody>
      <dsp:txXfrm>
        <a:off x="53678" y="55964"/>
        <a:ext cx="3908688" cy="992249"/>
      </dsp:txXfrm>
    </dsp:sp>
    <dsp:sp modelId="{6773DA57-0F22-4FDD-B3D0-28D529B13D14}">
      <dsp:nvSpPr>
        <dsp:cNvPr id="0" name=""/>
        <dsp:cNvSpPr/>
      </dsp:nvSpPr>
      <dsp:spPr>
        <a:xfrm rot="5400000">
          <a:off x="7146020" y="-1863142"/>
          <a:ext cx="879684" cy="713963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Central </a:t>
          </a:r>
          <a:r>
            <a:rPr lang="en-US" sz="1600" b="1" kern="1200"/>
            <a:t>relational database</a:t>
          </a:r>
          <a:r>
            <a:rPr lang="en-US" sz="1600" kern="1200"/>
            <a:t> logs prompts, answers, versions, and scores.</a:t>
          </a:r>
        </a:p>
        <a:p>
          <a:pPr marL="171450" lvl="1" indent="-171450" algn="l" defTabSz="711200">
            <a:lnSpc>
              <a:spcPct val="90000"/>
            </a:lnSpc>
            <a:spcBef>
              <a:spcPct val="0"/>
            </a:spcBef>
            <a:spcAft>
              <a:spcPct val="15000"/>
            </a:spcAft>
            <a:buChar char="•"/>
          </a:pPr>
          <a:r>
            <a:rPr lang="en-US" sz="1600" kern="1200"/>
            <a:t>Enables tracking chatbot performance across time and versions.</a:t>
          </a:r>
        </a:p>
      </dsp:txBody>
      <dsp:txXfrm rot="-5400000">
        <a:off x="4016045" y="1309776"/>
        <a:ext cx="7096692" cy="793798"/>
      </dsp:txXfrm>
    </dsp:sp>
    <dsp:sp modelId="{25520A18-E9C1-4F1C-AAC5-154ED5AC32F8}">
      <dsp:nvSpPr>
        <dsp:cNvPr id="0" name=""/>
        <dsp:cNvSpPr/>
      </dsp:nvSpPr>
      <dsp:spPr>
        <a:xfrm>
          <a:off x="0" y="1156872"/>
          <a:ext cx="4016044" cy="10996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a:t>🗂️ Full Test Traceability</a:t>
          </a:r>
          <a:endParaRPr lang="en-US" sz="2800" kern="1200"/>
        </a:p>
      </dsp:txBody>
      <dsp:txXfrm>
        <a:off x="53678" y="1210550"/>
        <a:ext cx="3908688" cy="992249"/>
      </dsp:txXfrm>
    </dsp:sp>
    <dsp:sp modelId="{A30529B2-D825-42E7-94E3-F8FDC703515D}">
      <dsp:nvSpPr>
        <dsp:cNvPr id="0" name=""/>
        <dsp:cNvSpPr/>
      </dsp:nvSpPr>
      <dsp:spPr>
        <a:xfrm rot="5400000">
          <a:off x="7146020" y="-708556"/>
          <a:ext cx="879684" cy="713963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Uses </a:t>
          </a:r>
          <a:r>
            <a:rPr lang="en-US" sz="1600" b="1" kern="1200"/>
            <a:t>Docker Compose</a:t>
          </a:r>
          <a:r>
            <a:rPr lang="en-US" sz="1600" kern="1200"/>
            <a:t> to run chatbot, scorer, and UI as isolated services.</a:t>
          </a:r>
        </a:p>
        <a:p>
          <a:pPr marL="171450" lvl="1" indent="-171450" algn="l" defTabSz="711200">
            <a:lnSpc>
              <a:spcPct val="90000"/>
            </a:lnSpc>
            <a:spcBef>
              <a:spcPct val="0"/>
            </a:spcBef>
            <a:spcAft>
              <a:spcPct val="15000"/>
            </a:spcAft>
            <a:buChar char="•"/>
          </a:pPr>
          <a:r>
            <a:rPr lang="en-US" sz="1600" kern="1200"/>
            <a:t>Test runs can be exactly </a:t>
          </a:r>
          <a:r>
            <a:rPr lang="en-US" sz="1600" b="1" kern="1200"/>
            <a:t>replayed anytime</a:t>
          </a:r>
          <a:r>
            <a:rPr lang="en-US" sz="1600" kern="1200"/>
            <a:t>, solving environment drift issues.</a:t>
          </a:r>
        </a:p>
      </dsp:txBody>
      <dsp:txXfrm rot="-5400000">
        <a:off x="4016045" y="2464362"/>
        <a:ext cx="7096692" cy="793798"/>
      </dsp:txXfrm>
    </dsp:sp>
    <dsp:sp modelId="{C016DCF3-448D-4486-879F-1049EAF3913A}">
      <dsp:nvSpPr>
        <dsp:cNvPr id="0" name=""/>
        <dsp:cNvSpPr/>
      </dsp:nvSpPr>
      <dsp:spPr>
        <a:xfrm>
          <a:off x="0" y="2311458"/>
          <a:ext cx="4016044" cy="10996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a:t>🐳 Reproducible Docker Stack</a:t>
          </a:r>
          <a:endParaRPr lang="en-US" sz="2800" kern="1200"/>
        </a:p>
      </dsp:txBody>
      <dsp:txXfrm>
        <a:off x="53678" y="2365136"/>
        <a:ext cx="3908688" cy="992249"/>
      </dsp:txXfrm>
    </dsp:sp>
    <dsp:sp modelId="{24E49CC1-2157-4035-AE21-BD2A48E466AF}">
      <dsp:nvSpPr>
        <dsp:cNvPr id="0" name=""/>
        <dsp:cNvSpPr/>
      </dsp:nvSpPr>
      <dsp:spPr>
        <a:xfrm rot="5400000">
          <a:off x="7146020" y="446029"/>
          <a:ext cx="879684" cy="713963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Combines the </a:t>
          </a:r>
          <a:r>
            <a:rPr lang="en-US" sz="1600" b="1" kern="1200"/>
            <a:t>simulated-user loop</a:t>
          </a:r>
          <a:r>
            <a:rPr lang="en-US" sz="1600" kern="1200"/>
            <a:t> with </a:t>
          </a:r>
          <a:r>
            <a:rPr lang="en-US" sz="1600" b="1" kern="1200"/>
            <a:t>GPT-based scoring</a:t>
          </a:r>
          <a:r>
            <a:rPr lang="en-US" sz="1600" kern="1200"/>
            <a:t>.</a:t>
          </a:r>
        </a:p>
        <a:p>
          <a:pPr marL="171450" lvl="1" indent="-171450" algn="l" defTabSz="711200">
            <a:lnSpc>
              <a:spcPct val="90000"/>
            </a:lnSpc>
            <a:spcBef>
              <a:spcPct val="0"/>
            </a:spcBef>
            <a:spcAft>
              <a:spcPct val="15000"/>
            </a:spcAft>
            <a:buChar char="•"/>
          </a:pPr>
          <a:r>
            <a:rPr lang="en-US" sz="1600" kern="1200" dirty="0"/>
            <a:t>Web UI lets experts review only when needed … </a:t>
          </a:r>
          <a:r>
            <a:rPr lang="en-US" sz="1600" b="1" kern="1200" dirty="0"/>
            <a:t>scalable and audit-friendly</a:t>
          </a:r>
          <a:r>
            <a:rPr lang="en-US" sz="1600" kern="1200" dirty="0"/>
            <a:t>.</a:t>
          </a:r>
        </a:p>
      </dsp:txBody>
      <dsp:txXfrm rot="-5400000">
        <a:off x="4016045" y="3618948"/>
        <a:ext cx="7096692" cy="793798"/>
      </dsp:txXfrm>
    </dsp:sp>
    <dsp:sp modelId="{1C97201B-BE5C-4823-A3C8-B3AD4741B25A}">
      <dsp:nvSpPr>
        <dsp:cNvPr id="0" name=""/>
        <dsp:cNvSpPr/>
      </dsp:nvSpPr>
      <dsp:spPr>
        <a:xfrm>
          <a:off x="0" y="3466044"/>
          <a:ext cx="4016044" cy="10996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a:t>🎯 Inspired by Best Practices</a:t>
          </a:r>
          <a:endParaRPr lang="en-US" sz="2800" kern="1200"/>
        </a:p>
      </dsp:txBody>
      <dsp:txXfrm>
        <a:off x="53678" y="3519722"/>
        <a:ext cx="3908688" cy="99224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0C239-C07D-4C29-A320-CB79454001C1}" type="datetimeFigureOut">
              <a:rPr lang="en-US" smtClean="0"/>
              <a:t>2025-05-05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5DE43-AC17-49D0-A538-64C8291B1F0D}" type="slidenum">
              <a:rPr lang="en-US" smtClean="0"/>
              <a:t>‹#›</a:t>
            </a:fld>
            <a:endParaRPr lang="en-US"/>
          </a:p>
        </p:txBody>
      </p:sp>
    </p:spTree>
    <p:extLst>
      <p:ext uri="{BB962C8B-B14F-4D97-AF65-F5344CB8AC3E}">
        <p14:creationId xmlns:p14="http://schemas.microsoft.com/office/powerpoint/2010/main" val="30323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FactBridgeAI represents a significant step forward in data analysis methodologies. Through comprehensive research and thoughtful design, we aim to contribute to more effective data-driven decisions.</a:t>
            </a:r>
          </a:p>
        </p:txBody>
      </p:sp>
      <p:sp>
        <p:nvSpPr>
          <p:cNvPr id="4" name="Slide Number Placeholder 3"/>
          <p:cNvSpPr>
            <a:spLocks noGrp="1"/>
          </p:cNvSpPr>
          <p:nvPr>
            <p:ph type="sldNum" sz="quarter" idx="5"/>
          </p:nvPr>
        </p:nvSpPr>
        <p:spPr/>
        <p:txBody>
          <a:bodyPr/>
          <a:lstStyle/>
          <a:p>
            <a:fld id="{FACBBD4E-9596-49F3-8A2E-25C7C46DE5F9}" type="slidenum">
              <a:rPr lang="en-US" smtClean="0"/>
              <a:t>11</a:t>
            </a:fld>
            <a:endParaRPr lang="en-US"/>
          </a:p>
        </p:txBody>
      </p:sp>
    </p:spTree>
    <p:extLst>
      <p:ext uri="{BB962C8B-B14F-4D97-AF65-F5344CB8AC3E}">
        <p14:creationId xmlns:p14="http://schemas.microsoft.com/office/powerpoint/2010/main" val="83252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0794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939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4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7827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4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7890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8156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161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709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47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2025-05-05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840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2025-05-05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6273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748D-7286-A240-66A4-A5835B978858}"/>
              </a:ext>
            </a:extLst>
          </p:cNvPr>
          <p:cNvSpPr>
            <a:spLocks noGrp="1"/>
          </p:cNvSpPr>
          <p:nvPr>
            <p:ph type="ctrTitle"/>
          </p:nvPr>
        </p:nvSpPr>
        <p:spPr>
          <a:xfrm>
            <a:off x="4762501" y="762000"/>
            <a:ext cx="7372348" cy="2952750"/>
          </a:xfrm>
        </p:spPr>
        <p:txBody>
          <a:bodyPr anchor="b">
            <a:normAutofit fontScale="90000"/>
          </a:bodyPr>
          <a:lstStyle/>
          <a:p>
            <a:pPr algn="ctr"/>
            <a:r>
              <a:rPr lang="en-US" sz="3600" dirty="0"/>
              <a:t>Bridging</a:t>
            </a:r>
            <a:br>
              <a:rPr lang="en-US" sz="3600" dirty="0"/>
            </a:br>
            <a:r>
              <a:rPr lang="en-US" sz="3600" dirty="0"/>
              <a:t>Human Verification and Automated Fact-Checking:</a:t>
            </a:r>
            <a:br>
              <a:rPr lang="en-US" sz="3600" dirty="0"/>
            </a:br>
            <a:br>
              <a:rPr lang="en-US" sz="3600" dirty="0"/>
            </a:br>
            <a:r>
              <a:rPr lang="en-US" sz="3600" dirty="0"/>
              <a:t>A Review of Current AI Chatbot Testing Frameworks</a:t>
            </a:r>
          </a:p>
        </p:txBody>
      </p:sp>
      <p:sp>
        <p:nvSpPr>
          <p:cNvPr id="3" name="Subtitle 2">
            <a:extLst>
              <a:ext uri="{FF2B5EF4-FFF2-40B4-BE49-F238E27FC236}">
                <a16:creationId xmlns:a16="http://schemas.microsoft.com/office/drawing/2014/main" id="{5BAE102E-5432-B4BF-BEF3-28FACF03942B}"/>
              </a:ext>
            </a:extLst>
          </p:cNvPr>
          <p:cNvSpPr>
            <a:spLocks noGrp="1"/>
          </p:cNvSpPr>
          <p:nvPr>
            <p:ph type="subTitle" idx="1"/>
          </p:nvPr>
        </p:nvSpPr>
        <p:spPr>
          <a:xfrm>
            <a:off x="5323119" y="3848100"/>
            <a:ext cx="6251111" cy="2247900"/>
          </a:xfrm>
        </p:spPr>
        <p:txBody>
          <a:bodyPr>
            <a:normAutofit/>
          </a:bodyPr>
          <a:lstStyle/>
          <a:p>
            <a:pPr algn="ctr">
              <a:lnSpc>
                <a:spcPct val="120000"/>
              </a:lnSpc>
              <a:spcBef>
                <a:spcPts val="0"/>
              </a:spcBef>
            </a:pPr>
            <a:r>
              <a:rPr lang="en-US" dirty="0"/>
              <a:t>By: Meshaal Al-Saffar (200607511)</a:t>
            </a:r>
          </a:p>
          <a:p>
            <a:pPr algn="ctr">
              <a:lnSpc>
                <a:spcPct val="120000"/>
              </a:lnSpc>
              <a:spcBef>
                <a:spcPts val="0"/>
              </a:spcBef>
            </a:pPr>
            <a:endParaRPr lang="en-US" dirty="0"/>
          </a:p>
          <a:p>
            <a:pPr>
              <a:lnSpc>
                <a:spcPct val="130000"/>
              </a:lnSpc>
              <a:spcBef>
                <a:spcPts val="0"/>
              </a:spcBef>
            </a:pPr>
            <a:r>
              <a:rPr lang="en-US" sz="2000" dirty="0"/>
              <a:t>Dr. Abdelkarim </a:t>
            </a:r>
            <a:r>
              <a:rPr lang="en-US" sz="2000" dirty="0" err="1"/>
              <a:t>Erradi</a:t>
            </a:r>
            <a:endParaRPr lang="en-US" sz="2000" dirty="0"/>
          </a:p>
          <a:p>
            <a:pPr marR="0">
              <a:lnSpc>
                <a:spcPct val="130000"/>
              </a:lnSpc>
              <a:spcBef>
                <a:spcPts val="0"/>
              </a:spcBef>
              <a:tabLst>
                <a:tab pos="3620135" algn="l"/>
              </a:tabLst>
            </a:pPr>
            <a:r>
              <a:rPr lang="en-US" sz="2000" dirty="0"/>
              <a:t>CMPT 782 – Special Topics in Computer Science</a:t>
            </a:r>
          </a:p>
          <a:p>
            <a:pPr marR="0">
              <a:lnSpc>
                <a:spcPct val="130000"/>
              </a:lnSpc>
              <a:spcBef>
                <a:spcPts val="0"/>
              </a:spcBef>
              <a:tabLst>
                <a:tab pos="3620135" algn="l"/>
              </a:tabLst>
            </a:pPr>
            <a:r>
              <a:rPr lang="en-US" sz="2000" dirty="0"/>
              <a:t>(Web Development)</a:t>
            </a:r>
          </a:p>
        </p:txBody>
      </p:sp>
      <p:pic>
        <p:nvPicPr>
          <p:cNvPr id="5" name="Picture 4" descr="A person reaching for a paper on a table full of paper and sticky notes">
            <a:extLst>
              <a:ext uri="{FF2B5EF4-FFF2-40B4-BE49-F238E27FC236}">
                <a16:creationId xmlns:a16="http://schemas.microsoft.com/office/drawing/2014/main" id="{21085B73-1EAE-7ACB-B272-C9CAAD28F3B6}"/>
              </a:ext>
            </a:extLst>
          </p:cNvPr>
          <p:cNvPicPr>
            <a:picLocks noChangeAspect="1"/>
          </p:cNvPicPr>
          <p:nvPr/>
        </p:nvPicPr>
        <p:blipFill>
          <a:blip r:embed="rId2"/>
          <a:srcRect l="26838" r="2783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52642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A10C7-97FE-D9B1-89C3-DC4D15F96EED}"/>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2388175-3F1E-6FF0-B785-E96CC1A79C2F}"/>
              </a:ext>
            </a:extLst>
          </p:cNvPr>
          <p:cNvGraphicFramePr>
            <a:graphicFrameLocks noGrp="1"/>
          </p:cNvGraphicFramePr>
          <p:nvPr>
            <p:ph idx="1"/>
            <p:extLst>
              <p:ext uri="{D42A27DB-BD31-4B8C-83A1-F6EECF244321}">
                <p14:modId xmlns:p14="http://schemas.microsoft.com/office/powerpoint/2010/main" val="754485805"/>
              </p:ext>
            </p:extLst>
          </p:nvPr>
        </p:nvGraphicFramePr>
        <p:xfrm>
          <a:off x="521208" y="1778000"/>
          <a:ext cx="11155680" cy="4567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D5DBF8E3-9C68-2129-9881-23CBC716FEE0}"/>
              </a:ext>
            </a:extLst>
          </p:cNvPr>
          <p:cNvSpPr txBox="1">
            <a:spLocks/>
          </p:cNvSpPr>
          <p:nvPr/>
        </p:nvSpPr>
        <p:spPr>
          <a:xfrm>
            <a:off x="520700" y="787908"/>
            <a:ext cx="11155680" cy="79959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dirty="0"/>
              <a:t>How </a:t>
            </a:r>
            <a:r>
              <a:rPr lang="en-US" dirty="0" err="1"/>
              <a:t>FactBridgeAI</a:t>
            </a:r>
            <a:r>
              <a:rPr lang="en-US" dirty="0"/>
              <a:t> Solves These Issues</a:t>
            </a:r>
          </a:p>
        </p:txBody>
      </p:sp>
    </p:spTree>
    <p:extLst>
      <p:ext uri="{BB962C8B-B14F-4D97-AF65-F5344CB8AC3E}">
        <p14:creationId xmlns:p14="http://schemas.microsoft.com/office/powerpoint/2010/main" val="77968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8D24DBD-00CE-C046-6CAA-0A8D98E88240}"/>
              </a:ext>
            </a:extLst>
          </p:cNvPr>
          <p:cNvSpPr>
            <a:spLocks noGrp="1"/>
          </p:cNvSpPr>
          <p:nvPr>
            <p:ph type="title"/>
          </p:nvPr>
        </p:nvSpPr>
        <p:spPr>
          <a:xfrm>
            <a:off x="521208" y="1325880"/>
            <a:ext cx="11155680" cy="1408176"/>
          </a:xfrm>
        </p:spPr>
        <p:txBody>
          <a:bodyPr anchor="b">
            <a:normAutofit/>
          </a:bodyPr>
          <a:lstStyle/>
          <a:p>
            <a:r>
              <a:rPr lang="en-US" sz="6800" dirty="0"/>
              <a:t>Thank you</a:t>
            </a:r>
          </a:p>
        </p:txBody>
      </p:sp>
      <p:sp>
        <p:nvSpPr>
          <p:cNvPr id="4" name="Content Placeholder 3">
            <a:extLst>
              <a:ext uri="{FF2B5EF4-FFF2-40B4-BE49-F238E27FC236}">
                <a16:creationId xmlns:a16="http://schemas.microsoft.com/office/drawing/2014/main" id="{988F6472-3792-0B75-120E-EF7FB2EF8B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2587254"/>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BE4512-E17E-EB1F-9E73-DD2B40D2E34A}"/>
              </a:ext>
            </a:extLst>
          </p:cNvPr>
          <p:cNvSpPr>
            <a:spLocks noGrp="1"/>
          </p:cNvSpPr>
          <p:nvPr>
            <p:ph type="title"/>
          </p:nvPr>
        </p:nvSpPr>
        <p:spPr>
          <a:xfrm>
            <a:off x="516636" y="752829"/>
            <a:ext cx="11155680" cy="806849"/>
          </a:xfrm>
        </p:spPr>
        <p:txBody>
          <a:bodyPr>
            <a:normAutofit/>
          </a:bodyPr>
          <a:lstStyle/>
          <a:p>
            <a:pPr algn="ctr"/>
            <a:r>
              <a:rPr lang="en-US" dirty="0"/>
              <a:t>Agenda</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78D1B6-3E2A-E60B-4C81-7927CBC9584B}"/>
              </a:ext>
            </a:extLst>
          </p:cNvPr>
          <p:cNvGraphicFramePr>
            <a:graphicFrameLocks noGrp="1"/>
          </p:cNvGraphicFramePr>
          <p:nvPr>
            <p:ph idx="1"/>
            <p:extLst>
              <p:ext uri="{D42A27DB-BD31-4B8C-83A1-F6EECF244321}">
                <p14:modId xmlns:p14="http://schemas.microsoft.com/office/powerpoint/2010/main" val="2536552154"/>
              </p:ext>
            </p:extLst>
          </p:nvPr>
        </p:nvGraphicFramePr>
        <p:xfrm>
          <a:off x="1234603" y="1775922"/>
          <a:ext cx="9719746" cy="457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008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1872-6333-D0C6-A947-0F215C69A849}"/>
              </a:ext>
            </a:extLst>
          </p:cNvPr>
          <p:cNvSpPr>
            <a:spLocks noGrp="1"/>
          </p:cNvSpPr>
          <p:nvPr>
            <p:ph type="title"/>
          </p:nvPr>
        </p:nvSpPr>
        <p:spPr>
          <a:xfrm>
            <a:off x="518160" y="920351"/>
            <a:ext cx="11155680" cy="879421"/>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5DE1D514-05E1-8A77-C1AD-959FCAECB8F9}"/>
              </a:ext>
            </a:extLst>
          </p:cNvPr>
          <p:cNvSpPr>
            <a:spLocks noGrp="1"/>
          </p:cNvSpPr>
          <p:nvPr>
            <p:ph idx="1"/>
          </p:nvPr>
        </p:nvSpPr>
        <p:spPr>
          <a:xfrm>
            <a:off x="518160" y="2359007"/>
            <a:ext cx="11155680" cy="3767328"/>
          </a:xfrm>
        </p:spPr>
        <p:txBody>
          <a:bodyPr>
            <a:normAutofit fontScale="92500"/>
          </a:bodyPr>
          <a:lstStyle/>
          <a:p>
            <a:pPr>
              <a:buFont typeface="Arial" panose="020B0604020202020204" pitchFamily="34" charset="0"/>
              <a:buChar char="•"/>
            </a:pPr>
            <a:r>
              <a:rPr lang="en-US" sz="2400" dirty="0"/>
              <a:t>AI chatbots are increasingly used in critical domains like healthcare, education, and climate communication</a:t>
            </a:r>
          </a:p>
          <a:p>
            <a:pPr>
              <a:buFont typeface="Arial" panose="020B0604020202020204" pitchFamily="34" charset="0"/>
              <a:buChar char="•"/>
            </a:pPr>
            <a:r>
              <a:rPr lang="en-US" sz="2400" dirty="0"/>
              <a:t>Yet many generate </a:t>
            </a:r>
            <a:r>
              <a:rPr lang="en-US" sz="2400" b="1" dirty="0"/>
              <a:t>hallucinations, </a:t>
            </a:r>
            <a:r>
              <a:rPr lang="en-US" sz="2400" dirty="0"/>
              <a:t>plausible but </a:t>
            </a:r>
            <a:r>
              <a:rPr lang="en-US" sz="2400" b="1" dirty="0"/>
              <a:t>factually incorrect answers</a:t>
            </a:r>
            <a:endParaRPr lang="en-US" sz="2400" dirty="0"/>
          </a:p>
          <a:p>
            <a:pPr>
              <a:buFont typeface="Arial" panose="020B0604020202020204" pitchFamily="34" charset="0"/>
              <a:buChar char="•"/>
            </a:pPr>
            <a:r>
              <a:rPr lang="en-US" sz="2400" dirty="0"/>
              <a:t>Existing testing tools focus on performance or dialogue flow, not </a:t>
            </a:r>
            <a:r>
              <a:rPr lang="en-US" sz="2400" b="1" dirty="0"/>
              <a:t>truthfulness and reproducibility</a:t>
            </a:r>
            <a:endParaRPr lang="en-US" sz="2400" dirty="0"/>
          </a:p>
          <a:p>
            <a:pPr>
              <a:buFont typeface="Arial" panose="020B0604020202020204" pitchFamily="34" charset="0"/>
              <a:buChar char="•"/>
            </a:pPr>
            <a:r>
              <a:rPr lang="en-US" sz="2400" dirty="0"/>
              <a:t>Human fact-checking is slow and expensive; fully automated methods lack reliability</a:t>
            </a:r>
          </a:p>
          <a:p>
            <a:pPr>
              <a:buFont typeface="Arial" panose="020B0604020202020204" pitchFamily="34" charset="0"/>
              <a:buChar char="•"/>
            </a:pPr>
            <a:r>
              <a:rPr lang="en-US" sz="2400" dirty="0"/>
              <a:t>This review analyzes </a:t>
            </a:r>
            <a:r>
              <a:rPr lang="en-US" sz="2400" b="1" dirty="0"/>
              <a:t>9 chatbot testing tools</a:t>
            </a:r>
            <a:r>
              <a:rPr lang="en-US" sz="2400" dirty="0"/>
              <a:t> and proposes </a:t>
            </a:r>
            <a:r>
              <a:rPr lang="en-US" sz="2400" b="1" dirty="0" err="1"/>
              <a:t>FactBridgeAI</a:t>
            </a:r>
            <a:r>
              <a:rPr lang="en-US" sz="2400" dirty="0"/>
              <a:t>: a semi-automated, human-in-the-loop framework for </a:t>
            </a:r>
            <a:r>
              <a:rPr lang="en-US" sz="2400" b="1" dirty="0"/>
              <a:t>truth evaluation</a:t>
            </a:r>
            <a:endParaRPr lang="en-US" sz="2400" dirty="0"/>
          </a:p>
        </p:txBody>
      </p:sp>
    </p:spTree>
    <p:extLst>
      <p:ext uri="{BB962C8B-B14F-4D97-AF65-F5344CB8AC3E}">
        <p14:creationId xmlns:p14="http://schemas.microsoft.com/office/powerpoint/2010/main" val="321395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0F0061-AC5B-3E3D-EA7A-48C28A337AFB}"/>
              </a:ext>
            </a:extLst>
          </p:cNvPr>
          <p:cNvSpPr>
            <a:spLocks noGrp="1"/>
          </p:cNvSpPr>
          <p:nvPr>
            <p:ph type="title"/>
          </p:nvPr>
        </p:nvSpPr>
        <p:spPr>
          <a:xfrm>
            <a:off x="521208" y="978408"/>
            <a:ext cx="11155680" cy="1463040"/>
          </a:xfrm>
        </p:spPr>
        <p:txBody>
          <a:bodyPr>
            <a:normAutofit/>
          </a:bodyPr>
          <a:lstStyle/>
          <a:p>
            <a:pPr algn="ctr"/>
            <a:r>
              <a:rPr lang="en-US" dirty="0"/>
              <a:t>Survey Scope</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519E4F-837C-4375-7E11-DA3072859EC4}"/>
              </a:ext>
            </a:extLst>
          </p:cNvPr>
          <p:cNvGraphicFramePr>
            <a:graphicFrameLocks noGrp="1"/>
          </p:cNvGraphicFramePr>
          <p:nvPr>
            <p:ph idx="1"/>
            <p:extLst>
              <p:ext uri="{D42A27DB-BD31-4B8C-83A1-F6EECF244321}">
                <p14:modId xmlns:p14="http://schemas.microsoft.com/office/powerpoint/2010/main" val="3702027544"/>
              </p:ext>
            </p:extLst>
          </p:nvPr>
        </p:nvGraphicFramePr>
        <p:xfrm>
          <a:off x="520700" y="25781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053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B75B-25F5-61A2-6455-F6246696AF0E}"/>
              </a:ext>
            </a:extLst>
          </p:cNvPr>
          <p:cNvSpPr>
            <a:spLocks noGrp="1"/>
          </p:cNvSpPr>
          <p:nvPr>
            <p:ph type="title"/>
          </p:nvPr>
        </p:nvSpPr>
        <p:spPr/>
        <p:txBody>
          <a:bodyPr/>
          <a:lstStyle/>
          <a:p>
            <a:pPr algn="ctr"/>
            <a:r>
              <a:rPr lang="en-US" dirty="0"/>
              <a:t>Existing Tools</a:t>
            </a:r>
          </a:p>
        </p:txBody>
      </p:sp>
      <p:graphicFrame>
        <p:nvGraphicFramePr>
          <p:cNvPr id="5" name="Content Placeholder 2">
            <a:extLst>
              <a:ext uri="{FF2B5EF4-FFF2-40B4-BE49-F238E27FC236}">
                <a16:creationId xmlns:a16="http://schemas.microsoft.com/office/drawing/2014/main" id="{F8DA7BC5-DB59-418F-F2AB-2D0F026ED4BF}"/>
              </a:ext>
            </a:extLst>
          </p:cNvPr>
          <p:cNvGraphicFramePr>
            <a:graphicFrameLocks noGrp="1"/>
          </p:cNvGraphicFramePr>
          <p:nvPr>
            <p:ph idx="1"/>
            <p:extLst>
              <p:ext uri="{D42A27DB-BD31-4B8C-83A1-F6EECF244321}">
                <p14:modId xmlns:p14="http://schemas.microsoft.com/office/powerpoint/2010/main" val="239279417"/>
              </p:ext>
            </p:extLst>
          </p:nvPr>
        </p:nvGraphicFramePr>
        <p:xfrm>
          <a:off x="521208" y="2578608"/>
          <a:ext cx="1115568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86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E49D49E-5E6D-5EFD-4BEB-B07680575811}"/>
              </a:ext>
            </a:extLst>
          </p:cNvPr>
          <p:cNvGraphicFramePr>
            <a:graphicFrameLocks noGrp="1"/>
          </p:cNvGraphicFramePr>
          <p:nvPr>
            <p:ph idx="1"/>
            <p:extLst>
              <p:ext uri="{D42A27DB-BD31-4B8C-83A1-F6EECF244321}">
                <p14:modId xmlns:p14="http://schemas.microsoft.com/office/powerpoint/2010/main" val="3048654946"/>
              </p:ext>
            </p:extLst>
          </p:nvPr>
        </p:nvGraphicFramePr>
        <p:xfrm>
          <a:off x="517870" y="653148"/>
          <a:ext cx="11155680" cy="5646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07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85A541-3043-DC4F-9BBC-18797DFE1D6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536FC-F5FC-819E-1D36-AA34632EE7B9}"/>
              </a:ext>
            </a:extLst>
          </p:cNvPr>
          <p:cNvSpPr>
            <a:spLocks noGrp="1"/>
          </p:cNvSpPr>
          <p:nvPr>
            <p:ph type="title"/>
          </p:nvPr>
        </p:nvSpPr>
        <p:spPr>
          <a:xfrm>
            <a:off x="521208" y="894608"/>
            <a:ext cx="3154680" cy="2073810"/>
          </a:xfrm>
        </p:spPr>
        <p:txBody>
          <a:bodyPr>
            <a:normAutofit/>
          </a:bodyPr>
          <a:lstStyle/>
          <a:p>
            <a:r>
              <a:rPr lang="en-US" sz="4000" dirty="0"/>
              <a:t>Testing Methods Taxonomies</a:t>
            </a:r>
          </a:p>
        </p:txBody>
      </p:sp>
      <p:sp>
        <p:nvSpPr>
          <p:cNvPr id="11" name="Rectangle 10">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DA3FD1-0CD3-6E3B-6F6D-79EF3694B825}"/>
              </a:ext>
            </a:extLst>
          </p:cNvPr>
          <p:cNvGraphicFramePr>
            <a:graphicFrameLocks noGrp="1"/>
          </p:cNvGraphicFramePr>
          <p:nvPr>
            <p:ph idx="1"/>
            <p:extLst>
              <p:ext uri="{D42A27DB-BD31-4B8C-83A1-F6EECF244321}">
                <p14:modId xmlns:p14="http://schemas.microsoft.com/office/powerpoint/2010/main" val="2090912187"/>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620F3BCB-CBB8-C7F8-D89C-B5463243A6DA}"/>
              </a:ext>
            </a:extLst>
          </p:cNvPr>
          <p:cNvSpPr txBox="1">
            <a:spLocks/>
          </p:cNvSpPr>
          <p:nvPr/>
        </p:nvSpPr>
        <p:spPr>
          <a:xfrm>
            <a:off x="521209" y="2968487"/>
            <a:ext cx="3867912" cy="33774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Lin et al.  [10] group chatbot testing methodologies into </a:t>
            </a:r>
            <a:r>
              <a:rPr lang="en-US" sz="2600" b="1" dirty="0"/>
              <a:t>five</a:t>
            </a:r>
            <a:r>
              <a:rPr lang="en-US" sz="2600" dirty="0"/>
              <a:t> families:</a:t>
            </a:r>
            <a:endParaRPr lang="en-US" sz="1400" dirty="0"/>
          </a:p>
          <a:p>
            <a:pPr marL="0" indent="0">
              <a:buNone/>
            </a:pPr>
            <a:endParaRPr lang="en-US" sz="1400" dirty="0"/>
          </a:p>
          <a:p>
            <a:pPr marL="0" indent="0">
              <a:buNone/>
            </a:pPr>
            <a:r>
              <a:rPr lang="en-US" sz="1400" dirty="0"/>
              <a:t>[10] X. Li, C. Tao, J. Gao, and H. Guo, “A Review of Quality Assurance Research of Dialogue Systems,” in 2022 IEEE International Conference On Artificial Intelligence Testing (</a:t>
            </a:r>
            <a:r>
              <a:rPr lang="en-US" sz="1400" dirty="0" err="1"/>
              <a:t>AITest</a:t>
            </a:r>
            <a:r>
              <a:rPr lang="en-US" sz="1400" dirty="0"/>
              <a:t>), Aug. 2022, pp. 87–94. </a:t>
            </a:r>
            <a:r>
              <a:rPr lang="en-US" sz="1400" dirty="0" err="1"/>
              <a:t>doi</a:t>
            </a:r>
            <a:r>
              <a:rPr lang="en-US" sz="1400" dirty="0"/>
              <a:t>: 10.1109/AITest55621.2022.00021.</a:t>
            </a:r>
          </a:p>
          <a:p>
            <a:endParaRPr lang="en-US" dirty="0"/>
          </a:p>
        </p:txBody>
      </p:sp>
    </p:spTree>
    <p:extLst>
      <p:ext uri="{BB962C8B-B14F-4D97-AF65-F5344CB8AC3E}">
        <p14:creationId xmlns:p14="http://schemas.microsoft.com/office/powerpoint/2010/main" val="49269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050133-77C7-1C70-9607-1FD95F99D4D3}"/>
              </a:ext>
            </a:extLst>
          </p:cNvPr>
          <p:cNvGraphicFramePr>
            <a:graphicFrameLocks noGrp="1"/>
          </p:cNvGraphicFramePr>
          <p:nvPr>
            <p:ph idx="1"/>
            <p:extLst>
              <p:ext uri="{D42A27DB-BD31-4B8C-83A1-F6EECF244321}">
                <p14:modId xmlns:p14="http://schemas.microsoft.com/office/powerpoint/2010/main" val="848712819"/>
              </p:ext>
            </p:extLst>
          </p:nvPr>
        </p:nvGraphicFramePr>
        <p:xfrm>
          <a:off x="889000" y="1447797"/>
          <a:ext cx="526288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a:extLst>
              <a:ext uri="{FF2B5EF4-FFF2-40B4-BE49-F238E27FC236}">
                <a16:creationId xmlns:a16="http://schemas.microsoft.com/office/drawing/2014/main" id="{FDD3B3E2-A0C3-B1B6-7C68-8CF960CEE07B}"/>
              </a:ext>
            </a:extLst>
          </p:cNvPr>
          <p:cNvGraphicFramePr>
            <a:graphicFrameLocks/>
          </p:cNvGraphicFramePr>
          <p:nvPr>
            <p:extLst>
              <p:ext uri="{D42A27DB-BD31-4B8C-83A1-F6EECF244321}">
                <p14:modId xmlns:p14="http://schemas.microsoft.com/office/powerpoint/2010/main" val="808478284"/>
              </p:ext>
            </p:extLst>
          </p:nvPr>
        </p:nvGraphicFramePr>
        <p:xfrm>
          <a:off x="5795772" y="1447797"/>
          <a:ext cx="526288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itle 7">
            <a:extLst>
              <a:ext uri="{FF2B5EF4-FFF2-40B4-BE49-F238E27FC236}">
                <a16:creationId xmlns:a16="http://schemas.microsoft.com/office/drawing/2014/main" id="{79AC9EE3-84CD-AE93-0F60-F6E73F02C1B4}"/>
              </a:ext>
            </a:extLst>
          </p:cNvPr>
          <p:cNvSpPr>
            <a:spLocks noGrp="1"/>
          </p:cNvSpPr>
          <p:nvPr>
            <p:ph type="title"/>
          </p:nvPr>
        </p:nvSpPr>
        <p:spPr>
          <a:xfrm>
            <a:off x="521208" y="673104"/>
            <a:ext cx="11155680" cy="1035236"/>
          </a:xfrm>
        </p:spPr>
        <p:txBody>
          <a:bodyPr/>
          <a:lstStyle/>
          <a:p>
            <a:pPr algn="ctr"/>
            <a:r>
              <a:rPr lang="en-US" dirty="0"/>
              <a:t>Comparison Dimensions</a:t>
            </a:r>
          </a:p>
        </p:txBody>
      </p:sp>
    </p:spTree>
    <p:extLst>
      <p:ext uri="{BB962C8B-B14F-4D97-AF65-F5344CB8AC3E}">
        <p14:creationId xmlns:p14="http://schemas.microsoft.com/office/powerpoint/2010/main" val="154319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9014-4897-F85C-03FE-E6A419A749CF}"/>
              </a:ext>
            </a:extLst>
          </p:cNvPr>
          <p:cNvSpPr>
            <a:spLocks noGrp="1"/>
          </p:cNvSpPr>
          <p:nvPr>
            <p:ph type="title"/>
          </p:nvPr>
        </p:nvSpPr>
        <p:spPr>
          <a:xfrm>
            <a:off x="520700" y="699008"/>
            <a:ext cx="11155680" cy="799592"/>
          </a:xfrm>
        </p:spPr>
        <p:txBody>
          <a:bodyPr/>
          <a:lstStyle/>
          <a:p>
            <a:pPr algn="ctr"/>
            <a:r>
              <a:rPr lang="en-US" dirty="0"/>
              <a:t>Gaps in Existing Frameworks</a:t>
            </a:r>
          </a:p>
        </p:txBody>
      </p:sp>
      <p:graphicFrame>
        <p:nvGraphicFramePr>
          <p:cNvPr id="6" name="Content Placeholder 5">
            <a:extLst>
              <a:ext uri="{FF2B5EF4-FFF2-40B4-BE49-F238E27FC236}">
                <a16:creationId xmlns:a16="http://schemas.microsoft.com/office/drawing/2014/main" id="{C651E9B4-9743-B865-12D7-27CCC768905A}"/>
              </a:ext>
            </a:extLst>
          </p:cNvPr>
          <p:cNvGraphicFramePr>
            <a:graphicFrameLocks noGrp="1"/>
          </p:cNvGraphicFramePr>
          <p:nvPr>
            <p:ph idx="1"/>
            <p:extLst>
              <p:ext uri="{D42A27DB-BD31-4B8C-83A1-F6EECF244321}">
                <p14:modId xmlns:p14="http://schemas.microsoft.com/office/powerpoint/2010/main" val="1879081448"/>
              </p:ext>
            </p:extLst>
          </p:nvPr>
        </p:nvGraphicFramePr>
        <p:xfrm>
          <a:off x="517525" y="14986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Hexagon 6">
            <a:extLst>
              <a:ext uri="{FF2B5EF4-FFF2-40B4-BE49-F238E27FC236}">
                <a16:creationId xmlns:a16="http://schemas.microsoft.com/office/drawing/2014/main" id="{085B3E70-D4E2-E2CB-359B-9422A51C28C9}"/>
              </a:ext>
            </a:extLst>
          </p:cNvPr>
          <p:cNvSpPr/>
          <p:nvPr/>
        </p:nvSpPr>
        <p:spPr>
          <a:xfrm>
            <a:off x="87630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Confidence-based escalation to humans</a:t>
            </a:r>
            <a:endParaRPr lang="en-US" dirty="0">
              <a:solidFill>
                <a:schemeClr val="tx1"/>
              </a:solidFill>
            </a:endParaRPr>
          </a:p>
        </p:txBody>
      </p:sp>
      <p:sp>
        <p:nvSpPr>
          <p:cNvPr id="8" name="Hexagon 7">
            <a:extLst>
              <a:ext uri="{FF2B5EF4-FFF2-40B4-BE49-F238E27FC236}">
                <a16:creationId xmlns:a16="http://schemas.microsoft.com/office/drawing/2014/main" id="{0615927B-C0A4-BB83-FB7F-59DD9C986969}"/>
              </a:ext>
            </a:extLst>
          </p:cNvPr>
          <p:cNvSpPr/>
          <p:nvPr/>
        </p:nvSpPr>
        <p:spPr>
          <a:xfrm>
            <a:off x="445135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Versioned, </a:t>
            </a:r>
            <a:r>
              <a:rPr lang="en-US" b="1" dirty="0" err="1">
                <a:solidFill>
                  <a:schemeClr val="tx1"/>
                </a:solidFill>
              </a:rPr>
              <a:t>queryable</a:t>
            </a:r>
            <a:r>
              <a:rPr lang="en-US" b="1" dirty="0">
                <a:solidFill>
                  <a:schemeClr val="tx1"/>
                </a:solidFill>
              </a:rPr>
              <a:t> test repository</a:t>
            </a:r>
          </a:p>
        </p:txBody>
      </p:sp>
      <p:sp>
        <p:nvSpPr>
          <p:cNvPr id="9" name="Hexagon 8">
            <a:extLst>
              <a:ext uri="{FF2B5EF4-FFF2-40B4-BE49-F238E27FC236}">
                <a16:creationId xmlns:a16="http://schemas.microsoft.com/office/drawing/2014/main" id="{D3A2EFA2-2824-1E55-E361-829F9F8980B8}"/>
              </a:ext>
            </a:extLst>
          </p:cNvPr>
          <p:cNvSpPr/>
          <p:nvPr/>
        </p:nvSpPr>
        <p:spPr>
          <a:xfrm>
            <a:off x="802640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Container-based reproducibility</a:t>
            </a:r>
          </a:p>
        </p:txBody>
      </p:sp>
    </p:spTree>
    <p:extLst>
      <p:ext uri="{BB962C8B-B14F-4D97-AF65-F5344CB8AC3E}">
        <p14:creationId xmlns:p14="http://schemas.microsoft.com/office/powerpoint/2010/main" val="325962209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1250</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Bierstadt</vt:lpstr>
      <vt:lpstr>GestaltVTI</vt:lpstr>
      <vt:lpstr>Bridging Human Verification and Automated Fact-Checking:  A Review of Current AI Chatbot Testing Frameworks</vt:lpstr>
      <vt:lpstr>Agenda</vt:lpstr>
      <vt:lpstr>Introduction</vt:lpstr>
      <vt:lpstr>Survey Scope</vt:lpstr>
      <vt:lpstr>Existing Tools</vt:lpstr>
      <vt:lpstr>PowerPoint Presentation</vt:lpstr>
      <vt:lpstr>Testing Methods Taxonomies</vt:lpstr>
      <vt:lpstr>Comparison Dimensions</vt:lpstr>
      <vt:lpstr>Gaps in Existing Frameworks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Meshaal Al-Saffar 2</dc:creator>
  <cp:lastModifiedBy>Meshaal Al-Saffar 2</cp:lastModifiedBy>
  <cp:revision>22</cp:revision>
  <dcterms:created xsi:type="dcterms:W3CDTF">2025-05-05T12:04:06Z</dcterms:created>
  <dcterms:modified xsi:type="dcterms:W3CDTF">2025-05-05T15:11:57Z</dcterms:modified>
</cp:coreProperties>
</file>