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528e9b8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6528e9b8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ac1be87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ac1be8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c1be87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c1be87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528e9b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6528e9b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528e9b8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528e9b8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528e9b8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6528e9b8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6528e9b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6528e9b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528e9b8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528e9b8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528e9b8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528e9b8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6528e9b8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6528e9b8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528e9b8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6528e9b8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6528e9b8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6528e9b8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2f977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2f977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BVOGPugjR5NMCp749h4ml6aYSmG5cy8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Relationship Id="rId4" Type="http://schemas.openxmlformats.org/officeDocument/2006/relationships/image" Target="../media/image14.png"/><Relationship Id="rId5" Type="http://schemas.openxmlformats.org/officeDocument/2006/relationships/image" Target="../media/image1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0"/>
            <a:ext cx="82295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105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omic Sans MS"/>
                <a:ea typeface="Comic Sans MS"/>
                <a:cs typeface="Comic Sans MS"/>
                <a:sym typeface="Comic Sans MS"/>
              </a:rPr>
              <a:t>Logga in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900" y="2090525"/>
            <a:ext cx="182950" cy="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-6375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 title="zucc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-6375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-483125" y="931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100"/>
              <a:t>@b.c</a:t>
            </a:r>
            <a:endParaRPr sz="2100"/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107300" y="240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Ajax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300" y="1159150"/>
            <a:ext cx="51816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099742">
            <a:off x="-498600" y="-313700"/>
            <a:ext cx="2236924" cy="223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098" y="1159160"/>
            <a:ext cx="2890139" cy="3595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4"/>
          <p:cNvCxnSpPr/>
          <p:nvPr/>
        </p:nvCxnSpPr>
        <p:spPr>
          <a:xfrm rot="10800000">
            <a:off x="2019250" y="1974250"/>
            <a:ext cx="1337700" cy="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07300" y="197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Klassdiagram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75" y="970225"/>
            <a:ext cx="6195050" cy="405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07300" y="240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Unik lösning (Model)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4930400" y="1290425"/>
            <a:ext cx="369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En “supermodell” för alla tre modeller, så att bara en context används per 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Vid användning av model anropas t.ex.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Courier New"/>
                <a:ea typeface="Courier New"/>
                <a:cs typeface="Courier New"/>
                <a:sym typeface="Courier New"/>
              </a:rPr>
              <a:t>_model.User.Get(u =&gt; u.id == id)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00" y="1290425"/>
            <a:ext cx="4025925" cy="3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 rot="1210">
            <a:off x="311697" y="4100104"/>
            <a:ext cx="8520601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omic Sans MS"/>
                <a:ea typeface="Comic Sans MS"/>
                <a:cs typeface="Comic Sans MS"/>
                <a:sym typeface="Comic Sans MS"/>
              </a:rPr>
              <a:t>Indexsidan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950" y="392950"/>
            <a:ext cx="182950" cy="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0" y="0"/>
            <a:ext cx="82296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688" y="4088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omic Sans MS"/>
                <a:ea typeface="Comic Sans MS"/>
                <a:cs typeface="Comic Sans MS"/>
                <a:sym typeface="Comic Sans MS"/>
              </a:rPr>
              <a:t>Gruppsidan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550" y="373850"/>
            <a:ext cx="182950" cy="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5" y="0"/>
            <a:ext cx="82295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091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Lässidan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200" y="2213450"/>
            <a:ext cx="182950" cy="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5" y="0"/>
            <a:ext cx="82295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479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Lässidan (2)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525" y="881075"/>
            <a:ext cx="182950" cy="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085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Lässidan (3)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800" y="373825"/>
            <a:ext cx="182950" cy="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7" y="0"/>
            <a:ext cx="82295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425" y="2806350"/>
            <a:ext cx="2480401" cy="14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091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omic Sans MS"/>
                <a:ea typeface="Comic Sans MS"/>
                <a:cs typeface="Comic Sans MS"/>
                <a:sym typeface="Comic Sans MS"/>
              </a:rPr>
              <a:t>Skapa meddelande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-6375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Chicken community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2913800"/>
            <a:ext cx="25717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