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Lst>
  <p:sldSz cy="36004500" cx="25196800"/>
  <p:notesSz cx="6858000" cy="9144000"/>
  <p:embeddedFontLst>
    <p:embeddedFont>
      <p:font typeface="Nunito"/>
      <p:regular r:id="rId6"/>
      <p:bold r:id="rId7"/>
      <p:italic r:id="rId8"/>
      <p:boldItalic r:id="rId9"/>
    </p:embeddedFont>
    <p:embeddedFont>
      <p:font typeface="Maven Pro"/>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avenPro-bold.fntdata"/><Relationship Id="rId10"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font" Target="fonts/Nunito-regular.fntdata"/><Relationship Id="rId7" Type="http://schemas.openxmlformats.org/officeDocument/2006/relationships/font" Target="fonts/Nunito-bold.fntdata"/><Relationship Id="rId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4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44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44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44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44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44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44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44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44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p>
        </p:txBody>
      </p:sp>
      <p:sp>
        <p:nvSpPr>
          <p:cNvPr id="286" name="Google Shape;2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0234379" y="23867728"/>
            <a:ext cx="4660882" cy="1212783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13897876" y="-1"/>
            <a:ext cx="10510058" cy="26873714"/>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2270578" y="11296688"/>
            <a:ext cx="11726400" cy="13110300"/>
          </a:xfrm>
          <a:prstGeom prst="rect">
            <a:avLst/>
          </a:prstGeom>
        </p:spPr>
        <p:txBody>
          <a:bodyPr anchorCtr="0" anchor="ctr" bIns="381275" lIns="381275" spcFirstLastPara="1" rIns="381275" wrap="square" tIns="381275">
            <a:norm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47" name="Google Shape;47;p2"/>
          <p:cNvSpPr txBox="1"/>
          <p:nvPr>
            <p:ph idx="1" type="subTitle"/>
          </p:nvPr>
        </p:nvSpPr>
        <p:spPr>
          <a:xfrm>
            <a:off x="2270578" y="25174100"/>
            <a:ext cx="11726400" cy="4867800"/>
          </a:xfrm>
          <a:prstGeom prst="rect">
            <a:avLst/>
          </a:prstGeom>
        </p:spPr>
        <p:txBody>
          <a:bodyPr anchorCtr="0" anchor="t" bIns="381275" lIns="381275" spcFirstLastPara="1" rIns="381275" wrap="square" tIns="381275">
            <a:normAutofit/>
          </a:bodyPr>
          <a:lstStyle>
            <a:lvl1pPr lvl="0">
              <a:lnSpc>
                <a:spcPct val="100000"/>
              </a:lnSpc>
              <a:spcBef>
                <a:spcPts val="0"/>
              </a:spcBef>
              <a:spcAft>
                <a:spcPts val="0"/>
              </a:spcAft>
              <a:buClr>
                <a:schemeClr val="lt1"/>
              </a:buClr>
              <a:buSzPts val="6700"/>
              <a:buNone/>
              <a:defRPr sz="6700">
                <a:solidFill>
                  <a:schemeClr val="lt1"/>
                </a:solidFill>
              </a:defRPr>
            </a:lvl1pPr>
            <a:lvl2pPr lvl="1">
              <a:lnSpc>
                <a:spcPct val="100000"/>
              </a:lnSpc>
              <a:spcBef>
                <a:spcPts val="0"/>
              </a:spcBef>
              <a:spcAft>
                <a:spcPts val="0"/>
              </a:spcAft>
              <a:buClr>
                <a:schemeClr val="lt1"/>
              </a:buClr>
              <a:buSzPts val="6700"/>
              <a:buNone/>
              <a:defRPr sz="6700">
                <a:solidFill>
                  <a:schemeClr val="lt1"/>
                </a:solidFill>
              </a:defRPr>
            </a:lvl2pPr>
            <a:lvl3pPr lvl="2">
              <a:lnSpc>
                <a:spcPct val="100000"/>
              </a:lnSpc>
              <a:spcBef>
                <a:spcPts val="0"/>
              </a:spcBef>
              <a:spcAft>
                <a:spcPts val="0"/>
              </a:spcAft>
              <a:buClr>
                <a:schemeClr val="lt1"/>
              </a:buClr>
              <a:buSzPts val="6700"/>
              <a:buNone/>
              <a:defRPr sz="6700">
                <a:solidFill>
                  <a:schemeClr val="lt1"/>
                </a:solidFill>
              </a:defRPr>
            </a:lvl3pPr>
            <a:lvl4pPr lvl="3">
              <a:lnSpc>
                <a:spcPct val="100000"/>
              </a:lnSpc>
              <a:spcBef>
                <a:spcPts val="0"/>
              </a:spcBef>
              <a:spcAft>
                <a:spcPts val="0"/>
              </a:spcAft>
              <a:buClr>
                <a:schemeClr val="lt1"/>
              </a:buClr>
              <a:buSzPts val="6700"/>
              <a:buNone/>
              <a:defRPr sz="6700">
                <a:solidFill>
                  <a:schemeClr val="lt1"/>
                </a:solidFill>
              </a:defRPr>
            </a:lvl4pPr>
            <a:lvl5pPr lvl="4">
              <a:lnSpc>
                <a:spcPct val="100000"/>
              </a:lnSpc>
              <a:spcBef>
                <a:spcPts val="0"/>
              </a:spcBef>
              <a:spcAft>
                <a:spcPts val="0"/>
              </a:spcAft>
              <a:buClr>
                <a:schemeClr val="lt1"/>
              </a:buClr>
              <a:buSzPts val="6700"/>
              <a:buNone/>
              <a:defRPr sz="6700">
                <a:solidFill>
                  <a:schemeClr val="lt1"/>
                </a:solidFill>
              </a:defRPr>
            </a:lvl5pPr>
            <a:lvl6pPr lvl="5">
              <a:lnSpc>
                <a:spcPct val="100000"/>
              </a:lnSpc>
              <a:spcBef>
                <a:spcPts val="0"/>
              </a:spcBef>
              <a:spcAft>
                <a:spcPts val="0"/>
              </a:spcAft>
              <a:buClr>
                <a:schemeClr val="lt1"/>
              </a:buClr>
              <a:buSzPts val="6700"/>
              <a:buNone/>
              <a:defRPr sz="6700">
                <a:solidFill>
                  <a:schemeClr val="lt1"/>
                </a:solidFill>
              </a:defRPr>
            </a:lvl6pPr>
            <a:lvl7pPr lvl="6">
              <a:lnSpc>
                <a:spcPct val="100000"/>
              </a:lnSpc>
              <a:spcBef>
                <a:spcPts val="0"/>
              </a:spcBef>
              <a:spcAft>
                <a:spcPts val="0"/>
              </a:spcAft>
              <a:buClr>
                <a:schemeClr val="lt1"/>
              </a:buClr>
              <a:buSzPts val="6700"/>
              <a:buNone/>
              <a:defRPr sz="6700">
                <a:solidFill>
                  <a:schemeClr val="lt1"/>
                </a:solidFill>
              </a:defRPr>
            </a:lvl7pPr>
            <a:lvl8pPr lvl="7">
              <a:lnSpc>
                <a:spcPct val="100000"/>
              </a:lnSpc>
              <a:spcBef>
                <a:spcPts val="0"/>
              </a:spcBef>
              <a:spcAft>
                <a:spcPts val="0"/>
              </a:spcAft>
              <a:buClr>
                <a:schemeClr val="lt1"/>
              </a:buClr>
              <a:buSzPts val="6700"/>
              <a:buNone/>
              <a:defRPr sz="6700">
                <a:solidFill>
                  <a:schemeClr val="lt1"/>
                </a:solidFill>
              </a:defRPr>
            </a:lvl8pPr>
            <a:lvl9pPr lvl="8">
              <a:lnSpc>
                <a:spcPct val="100000"/>
              </a:lnSpc>
              <a:spcBef>
                <a:spcPts val="0"/>
              </a:spcBef>
              <a:spcAft>
                <a:spcPts val="0"/>
              </a:spcAft>
              <a:buClr>
                <a:schemeClr val="lt1"/>
              </a:buClr>
              <a:buSzPts val="6700"/>
              <a:buNone/>
              <a:defRPr sz="6700">
                <a:solidFill>
                  <a:schemeClr val="lt1"/>
                </a:solidFill>
              </a:defRPr>
            </a:lvl9pPr>
          </a:lstStyle>
          <a:p/>
        </p:txBody>
      </p:sp>
      <p:sp>
        <p:nvSpPr>
          <p:cNvPr id="48" name="Google Shape;48;p2"/>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143" y="28694400"/>
            <a:ext cx="25197305" cy="7310101"/>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3826433" y="5409075"/>
            <a:ext cx="17544300" cy="13043100"/>
          </a:xfrm>
          <a:prstGeom prst="rect">
            <a:avLst/>
          </a:prstGeom>
        </p:spPr>
        <p:txBody>
          <a:bodyPr anchorCtr="0" anchor="ctr" bIns="381275" lIns="381275" spcFirstLastPara="1" rIns="381275" wrap="square" tIns="381275">
            <a:normAutofit/>
          </a:bodyPr>
          <a:lstStyle>
            <a:lvl1pPr lvl="0" algn="ctr">
              <a:spcBef>
                <a:spcPts val="0"/>
              </a:spcBef>
              <a:spcAft>
                <a:spcPts val="0"/>
              </a:spcAft>
              <a:buClr>
                <a:schemeClr val="lt1"/>
              </a:buClr>
              <a:buSzPts val="33400"/>
              <a:buNone/>
              <a:defRPr sz="33400">
                <a:solidFill>
                  <a:schemeClr val="lt1"/>
                </a:solidFill>
              </a:defRPr>
            </a:lvl1pPr>
            <a:lvl2pPr lvl="1" algn="ctr">
              <a:spcBef>
                <a:spcPts val="0"/>
              </a:spcBef>
              <a:spcAft>
                <a:spcPts val="0"/>
              </a:spcAft>
              <a:buClr>
                <a:schemeClr val="lt1"/>
              </a:buClr>
              <a:buSzPts val="33400"/>
              <a:buNone/>
              <a:defRPr sz="33400">
                <a:solidFill>
                  <a:schemeClr val="lt1"/>
                </a:solidFill>
              </a:defRPr>
            </a:lvl2pPr>
            <a:lvl3pPr lvl="2" algn="ctr">
              <a:spcBef>
                <a:spcPts val="0"/>
              </a:spcBef>
              <a:spcAft>
                <a:spcPts val="0"/>
              </a:spcAft>
              <a:buClr>
                <a:schemeClr val="lt1"/>
              </a:buClr>
              <a:buSzPts val="33400"/>
              <a:buNone/>
              <a:defRPr sz="33400">
                <a:solidFill>
                  <a:schemeClr val="lt1"/>
                </a:solidFill>
              </a:defRPr>
            </a:lvl3pPr>
            <a:lvl4pPr lvl="3" algn="ctr">
              <a:spcBef>
                <a:spcPts val="0"/>
              </a:spcBef>
              <a:spcAft>
                <a:spcPts val="0"/>
              </a:spcAft>
              <a:buClr>
                <a:schemeClr val="lt1"/>
              </a:buClr>
              <a:buSzPts val="33400"/>
              <a:buNone/>
              <a:defRPr sz="33400">
                <a:solidFill>
                  <a:schemeClr val="lt1"/>
                </a:solidFill>
              </a:defRPr>
            </a:lvl4pPr>
            <a:lvl5pPr lvl="4" algn="ctr">
              <a:spcBef>
                <a:spcPts val="0"/>
              </a:spcBef>
              <a:spcAft>
                <a:spcPts val="0"/>
              </a:spcAft>
              <a:buClr>
                <a:schemeClr val="lt1"/>
              </a:buClr>
              <a:buSzPts val="33400"/>
              <a:buNone/>
              <a:defRPr sz="33400">
                <a:solidFill>
                  <a:schemeClr val="lt1"/>
                </a:solidFill>
              </a:defRPr>
            </a:lvl5pPr>
            <a:lvl6pPr lvl="5" algn="ctr">
              <a:spcBef>
                <a:spcPts val="0"/>
              </a:spcBef>
              <a:spcAft>
                <a:spcPts val="0"/>
              </a:spcAft>
              <a:buClr>
                <a:schemeClr val="lt1"/>
              </a:buClr>
              <a:buSzPts val="33400"/>
              <a:buNone/>
              <a:defRPr sz="33400">
                <a:solidFill>
                  <a:schemeClr val="lt1"/>
                </a:solidFill>
              </a:defRPr>
            </a:lvl6pPr>
            <a:lvl7pPr lvl="6" algn="ctr">
              <a:spcBef>
                <a:spcPts val="0"/>
              </a:spcBef>
              <a:spcAft>
                <a:spcPts val="0"/>
              </a:spcAft>
              <a:buClr>
                <a:schemeClr val="lt1"/>
              </a:buClr>
              <a:buSzPts val="33400"/>
              <a:buNone/>
              <a:defRPr sz="33400">
                <a:solidFill>
                  <a:schemeClr val="lt1"/>
                </a:solidFill>
              </a:defRPr>
            </a:lvl7pPr>
            <a:lvl8pPr lvl="7" algn="ctr">
              <a:spcBef>
                <a:spcPts val="0"/>
              </a:spcBef>
              <a:spcAft>
                <a:spcPts val="0"/>
              </a:spcAft>
              <a:buClr>
                <a:schemeClr val="lt1"/>
              </a:buClr>
              <a:buSzPts val="33400"/>
              <a:buNone/>
              <a:defRPr sz="33400">
                <a:solidFill>
                  <a:schemeClr val="lt1"/>
                </a:solidFill>
              </a:defRPr>
            </a:lvl8pPr>
            <a:lvl9pPr lvl="8" algn="ctr">
              <a:spcBef>
                <a:spcPts val="0"/>
              </a:spcBef>
              <a:spcAft>
                <a:spcPts val="0"/>
              </a:spcAft>
              <a:buClr>
                <a:schemeClr val="lt1"/>
              </a:buClr>
              <a:buSzPts val="33400"/>
              <a:buNone/>
              <a:defRPr sz="33400">
                <a:solidFill>
                  <a:schemeClr val="lt1"/>
                </a:solidFill>
              </a:defRPr>
            </a:lvl9pPr>
          </a:lstStyle>
          <a:p>
            <a:r>
              <a:t>xx%</a:t>
            </a:r>
          </a:p>
        </p:txBody>
      </p:sp>
      <p:sp>
        <p:nvSpPr>
          <p:cNvPr id="269" name="Google Shape;269;p11"/>
          <p:cNvSpPr txBox="1"/>
          <p:nvPr>
            <p:ph idx="1" type="body"/>
          </p:nvPr>
        </p:nvSpPr>
        <p:spPr>
          <a:xfrm>
            <a:off x="3826433" y="18986100"/>
            <a:ext cx="17544300" cy="7778400"/>
          </a:xfrm>
          <a:prstGeom prst="rect">
            <a:avLst/>
          </a:prstGeom>
        </p:spPr>
        <p:txBody>
          <a:bodyPr anchorCtr="0" anchor="t" bIns="381275" lIns="381275" spcFirstLastPara="1" rIns="381275" wrap="square" tIns="381275">
            <a:normAutofit/>
          </a:bodyPr>
          <a:lstStyle>
            <a:lvl1pPr indent="-571500" lvl="0" marL="457200" algn="ctr">
              <a:spcBef>
                <a:spcPts val="0"/>
              </a:spcBef>
              <a:spcAft>
                <a:spcPts val="0"/>
              </a:spcAft>
              <a:buClr>
                <a:schemeClr val="lt1"/>
              </a:buClr>
              <a:buSzPts val="5400"/>
              <a:buChar char="●"/>
              <a:defRPr>
                <a:solidFill>
                  <a:schemeClr val="lt1"/>
                </a:solidFill>
              </a:defRPr>
            </a:lvl1pPr>
            <a:lvl2pPr indent="-520700" lvl="1" marL="914400" algn="ctr">
              <a:spcBef>
                <a:spcPts val="0"/>
              </a:spcBef>
              <a:spcAft>
                <a:spcPts val="0"/>
              </a:spcAft>
              <a:buClr>
                <a:schemeClr val="lt1"/>
              </a:buClr>
              <a:buSzPts val="4600"/>
              <a:buChar char="○"/>
              <a:defRPr>
                <a:solidFill>
                  <a:schemeClr val="lt1"/>
                </a:solidFill>
              </a:defRPr>
            </a:lvl2pPr>
            <a:lvl3pPr indent="-520700" lvl="2" marL="1371600" algn="ctr">
              <a:spcBef>
                <a:spcPts val="0"/>
              </a:spcBef>
              <a:spcAft>
                <a:spcPts val="0"/>
              </a:spcAft>
              <a:buClr>
                <a:schemeClr val="lt1"/>
              </a:buClr>
              <a:buSzPts val="4600"/>
              <a:buChar char="■"/>
              <a:defRPr>
                <a:solidFill>
                  <a:schemeClr val="lt1"/>
                </a:solidFill>
              </a:defRPr>
            </a:lvl3pPr>
            <a:lvl4pPr indent="-520700" lvl="3" marL="1828800" algn="ctr">
              <a:spcBef>
                <a:spcPts val="0"/>
              </a:spcBef>
              <a:spcAft>
                <a:spcPts val="0"/>
              </a:spcAft>
              <a:buClr>
                <a:schemeClr val="lt1"/>
              </a:buClr>
              <a:buSzPts val="4600"/>
              <a:buChar char="●"/>
              <a:defRPr>
                <a:solidFill>
                  <a:schemeClr val="lt1"/>
                </a:solidFill>
              </a:defRPr>
            </a:lvl4pPr>
            <a:lvl5pPr indent="-520700" lvl="4" marL="2286000" algn="ctr">
              <a:spcBef>
                <a:spcPts val="0"/>
              </a:spcBef>
              <a:spcAft>
                <a:spcPts val="0"/>
              </a:spcAft>
              <a:buClr>
                <a:schemeClr val="lt1"/>
              </a:buClr>
              <a:buSzPts val="4600"/>
              <a:buChar char="○"/>
              <a:defRPr>
                <a:solidFill>
                  <a:schemeClr val="lt1"/>
                </a:solidFill>
              </a:defRPr>
            </a:lvl5pPr>
            <a:lvl6pPr indent="-520700" lvl="5" marL="2743200" algn="ctr">
              <a:spcBef>
                <a:spcPts val="0"/>
              </a:spcBef>
              <a:spcAft>
                <a:spcPts val="0"/>
              </a:spcAft>
              <a:buClr>
                <a:schemeClr val="lt1"/>
              </a:buClr>
              <a:buSzPts val="4600"/>
              <a:buChar char="■"/>
              <a:defRPr>
                <a:solidFill>
                  <a:schemeClr val="lt1"/>
                </a:solidFill>
              </a:defRPr>
            </a:lvl6pPr>
            <a:lvl7pPr indent="-520700" lvl="6" marL="3200400" algn="ctr">
              <a:spcBef>
                <a:spcPts val="0"/>
              </a:spcBef>
              <a:spcAft>
                <a:spcPts val="0"/>
              </a:spcAft>
              <a:buClr>
                <a:schemeClr val="lt1"/>
              </a:buClr>
              <a:buSzPts val="4600"/>
              <a:buChar char="●"/>
              <a:defRPr>
                <a:solidFill>
                  <a:schemeClr val="lt1"/>
                </a:solidFill>
              </a:defRPr>
            </a:lvl7pPr>
            <a:lvl8pPr indent="-520700" lvl="7" marL="3657600" algn="ctr">
              <a:spcBef>
                <a:spcPts val="0"/>
              </a:spcBef>
              <a:spcAft>
                <a:spcPts val="0"/>
              </a:spcAft>
              <a:buClr>
                <a:schemeClr val="lt1"/>
              </a:buClr>
              <a:buSzPts val="4600"/>
              <a:buChar char="○"/>
              <a:defRPr>
                <a:solidFill>
                  <a:schemeClr val="lt1"/>
                </a:solidFill>
              </a:defRPr>
            </a:lvl8pPr>
            <a:lvl9pPr indent="-520700" lvl="8" marL="4114800" algn="ctr">
              <a:spcBef>
                <a:spcPts val="0"/>
              </a:spcBef>
              <a:spcAft>
                <a:spcPts val="0"/>
              </a:spcAft>
              <a:buClr>
                <a:schemeClr val="lt1"/>
              </a:buClr>
              <a:buSzPts val="4600"/>
              <a:buChar char="■"/>
              <a:defRPr>
                <a:solidFill>
                  <a:schemeClr val="lt1"/>
                </a:solidFill>
              </a:defRPr>
            </a:lvl9pPr>
          </a:lstStyle>
          <a:p/>
        </p:txBody>
      </p:sp>
      <p:sp>
        <p:nvSpPr>
          <p:cNvPr id="270" name="Google Shape;270;p11"/>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TITLE_AND_BODY_1">
    <p:spTree>
      <p:nvGrpSpPr>
        <p:cNvPr id="273" name="Shape 273"/>
        <p:cNvGrpSpPr/>
        <p:nvPr/>
      </p:nvGrpSpPr>
      <p:grpSpPr>
        <a:xfrm>
          <a:off x="0" y="0"/>
          <a:ext cx="0" cy="0"/>
          <a:chOff x="0" y="0"/>
          <a:chExt cx="0" cy="0"/>
        </a:xfrm>
      </p:grpSpPr>
      <p:sp>
        <p:nvSpPr>
          <p:cNvPr id="274" name="Google Shape;274;p13"/>
          <p:cNvSpPr txBox="1"/>
          <p:nvPr>
            <p:ph type="title"/>
          </p:nvPr>
        </p:nvSpPr>
        <p:spPr>
          <a:xfrm>
            <a:off x="6960038" y="1529043"/>
            <a:ext cx="16619700" cy="3271500"/>
          </a:xfrm>
          <a:prstGeom prst="rect">
            <a:avLst/>
          </a:prstGeom>
          <a:noFill/>
          <a:ln>
            <a:noFill/>
          </a:ln>
        </p:spPr>
        <p:txBody>
          <a:bodyPr anchorCtr="0" anchor="t" bIns="0" lIns="0" spcFirstLastPara="1" rIns="0" wrap="square" tIns="0">
            <a:normAutofit/>
          </a:bodyPr>
          <a:lstStyle>
            <a:lvl1pPr lvl="0" rtl="0" algn="l">
              <a:lnSpc>
                <a:spcPct val="605555"/>
              </a:lnSpc>
              <a:spcBef>
                <a:spcPts val="0"/>
              </a:spcBef>
              <a:spcAft>
                <a:spcPts val="0"/>
              </a:spcAft>
              <a:buClr>
                <a:srgbClr val="000000"/>
              </a:buClr>
              <a:buSzPts val="1800"/>
              <a:buNone/>
              <a:defRPr/>
            </a:lvl1pPr>
            <a:lvl2pPr lvl="1" rtl="0" algn="l">
              <a:lnSpc>
                <a:spcPct val="605555"/>
              </a:lnSpc>
              <a:spcBef>
                <a:spcPts val="0"/>
              </a:spcBef>
              <a:spcAft>
                <a:spcPts val="0"/>
              </a:spcAft>
              <a:buClr>
                <a:srgbClr val="000000"/>
              </a:buClr>
              <a:buSzPts val="1800"/>
              <a:buNone/>
              <a:defRPr/>
            </a:lvl2pPr>
            <a:lvl3pPr lvl="2" rtl="0" algn="l">
              <a:lnSpc>
                <a:spcPct val="605555"/>
              </a:lnSpc>
              <a:spcBef>
                <a:spcPts val="0"/>
              </a:spcBef>
              <a:spcAft>
                <a:spcPts val="0"/>
              </a:spcAft>
              <a:buClr>
                <a:srgbClr val="000000"/>
              </a:buClr>
              <a:buSzPts val="1800"/>
              <a:buNone/>
              <a:defRPr/>
            </a:lvl3pPr>
            <a:lvl4pPr lvl="3" rtl="0" algn="l">
              <a:lnSpc>
                <a:spcPct val="605555"/>
              </a:lnSpc>
              <a:spcBef>
                <a:spcPts val="0"/>
              </a:spcBef>
              <a:spcAft>
                <a:spcPts val="0"/>
              </a:spcAft>
              <a:buClr>
                <a:srgbClr val="000000"/>
              </a:buClr>
              <a:buSzPts val="1800"/>
              <a:buNone/>
              <a:defRPr/>
            </a:lvl4pPr>
            <a:lvl5pPr lvl="4" rtl="0" algn="l">
              <a:lnSpc>
                <a:spcPct val="605555"/>
              </a:lnSpc>
              <a:spcBef>
                <a:spcPts val="0"/>
              </a:spcBef>
              <a:spcAft>
                <a:spcPts val="0"/>
              </a:spcAft>
              <a:buClr>
                <a:srgbClr val="000000"/>
              </a:buClr>
              <a:buSzPts val="1800"/>
              <a:buNone/>
              <a:defRPr/>
            </a:lvl5pPr>
            <a:lvl6pPr lvl="5" rtl="0" algn="l">
              <a:lnSpc>
                <a:spcPct val="605555"/>
              </a:lnSpc>
              <a:spcBef>
                <a:spcPts val="0"/>
              </a:spcBef>
              <a:spcAft>
                <a:spcPts val="0"/>
              </a:spcAft>
              <a:buClr>
                <a:srgbClr val="000000"/>
              </a:buClr>
              <a:buSzPts val="1800"/>
              <a:buNone/>
              <a:defRPr/>
            </a:lvl6pPr>
            <a:lvl7pPr lvl="6" rtl="0" algn="l">
              <a:lnSpc>
                <a:spcPct val="605555"/>
              </a:lnSpc>
              <a:spcBef>
                <a:spcPts val="0"/>
              </a:spcBef>
              <a:spcAft>
                <a:spcPts val="0"/>
              </a:spcAft>
              <a:buClr>
                <a:srgbClr val="000000"/>
              </a:buClr>
              <a:buSzPts val="1800"/>
              <a:buNone/>
              <a:defRPr/>
            </a:lvl7pPr>
            <a:lvl8pPr lvl="7" rtl="0" algn="l">
              <a:lnSpc>
                <a:spcPct val="605555"/>
              </a:lnSpc>
              <a:spcBef>
                <a:spcPts val="0"/>
              </a:spcBef>
              <a:spcAft>
                <a:spcPts val="0"/>
              </a:spcAft>
              <a:buClr>
                <a:srgbClr val="000000"/>
              </a:buClr>
              <a:buSzPts val="1800"/>
              <a:buNone/>
              <a:defRPr/>
            </a:lvl8pPr>
            <a:lvl9pPr lvl="8" rtl="0" algn="l">
              <a:lnSpc>
                <a:spcPct val="605555"/>
              </a:lnSpc>
              <a:spcBef>
                <a:spcPts val="0"/>
              </a:spcBef>
              <a:spcAft>
                <a:spcPts val="0"/>
              </a:spcAft>
              <a:buClr>
                <a:srgbClr val="000000"/>
              </a:buClr>
              <a:buSzPts val="1800"/>
              <a:buNone/>
              <a:defRPr/>
            </a:lvl9pPr>
          </a:lstStyle>
          <a:p/>
        </p:txBody>
      </p:sp>
      <p:sp>
        <p:nvSpPr>
          <p:cNvPr id="275" name="Google Shape;275;p13"/>
          <p:cNvSpPr txBox="1"/>
          <p:nvPr>
            <p:ph idx="1" type="body"/>
          </p:nvPr>
        </p:nvSpPr>
        <p:spPr>
          <a:xfrm>
            <a:off x="6960040" y="8308730"/>
            <a:ext cx="17298000" cy="226875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76" name="Google Shape;276;p13"/>
          <p:cNvSpPr txBox="1"/>
          <p:nvPr>
            <p:ph idx="2" type="body"/>
          </p:nvPr>
        </p:nvSpPr>
        <p:spPr>
          <a:xfrm>
            <a:off x="6960040" y="5014090"/>
            <a:ext cx="17298000" cy="8079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77" name="Google Shape;277;p13"/>
          <p:cNvSpPr txBox="1"/>
          <p:nvPr>
            <p:ph idx="3" type="body"/>
          </p:nvPr>
        </p:nvSpPr>
        <p:spPr>
          <a:xfrm>
            <a:off x="6960040" y="6081533"/>
            <a:ext cx="17298000" cy="8079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78" name="Google Shape;278;p13"/>
          <p:cNvSpPr txBox="1"/>
          <p:nvPr>
            <p:ph idx="4" type="body"/>
          </p:nvPr>
        </p:nvSpPr>
        <p:spPr>
          <a:xfrm>
            <a:off x="14385630" y="32970300"/>
            <a:ext cx="2948400" cy="18465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79" name="Google Shape;279;p13"/>
          <p:cNvSpPr txBox="1"/>
          <p:nvPr>
            <p:ph idx="5" type="body"/>
          </p:nvPr>
        </p:nvSpPr>
        <p:spPr>
          <a:xfrm>
            <a:off x="17471266" y="32970300"/>
            <a:ext cx="3085200" cy="18465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80" name="Google Shape;280;p13"/>
          <p:cNvSpPr txBox="1"/>
          <p:nvPr>
            <p:ph idx="6" type="body"/>
          </p:nvPr>
        </p:nvSpPr>
        <p:spPr>
          <a:xfrm>
            <a:off x="20693420" y="32970300"/>
            <a:ext cx="3564600" cy="1846500"/>
          </a:xfrm>
          <a:prstGeom prst="rect">
            <a:avLst/>
          </a:prstGeom>
          <a:noFill/>
          <a:ln>
            <a:noFill/>
          </a:ln>
        </p:spPr>
        <p:txBody>
          <a:bodyPr anchorCtr="0" anchor="t" bIns="0" lIns="0" spcFirstLastPara="1" rIns="0" wrap="square" tIns="0">
            <a:normAutofit/>
          </a:bodyPr>
          <a:lstStyle>
            <a:lvl1pPr indent="-342900" lvl="0" marL="457200" rtl="0" algn="l">
              <a:lnSpc>
                <a:spcPct val="116666"/>
              </a:lnSpc>
              <a:spcBef>
                <a:spcPts val="2100"/>
              </a:spcBef>
              <a:spcAft>
                <a:spcPts val="0"/>
              </a:spcAft>
              <a:buClr>
                <a:srgbClr val="000000"/>
              </a:buClr>
              <a:buSzPts val="1800"/>
              <a:buChar char="●"/>
              <a:defRPr/>
            </a:lvl1pPr>
            <a:lvl2pPr indent="-342900" lvl="1" marL="914400" rtl="0" algn="l">
              <a:lnSpc>
                <a:spcPct val="116666"/>
              </a:lnSpc>
              <a:spcBef>
                <a:spcPts val="2100"/>
              </a:spcBef>
              <a:spcAft>
                <a:spcPts val="0"/>
              </a:spcAft>
              <a:buClr>
                <a:srgbClr val="000000"/>
              </a:buClr>
              <a:buSzPts val="1800"/>
              <a:buChar char="○"/>
              <a:defRPr/>
            </a:lvl2pPr>
            <a:lvl3pPr indent="-342900" lvl="2" marL="1371600" rtl="0" algn="l">
              <a:lnSpc>
                <a:spcPct val="116666"/>
              </a:lnSpc>
              <a:spcBef>
                <a:spcPts val="2100"/>
              </a:spcBef>
              <a:spcAft>
                <a:spcPts val="0"/>
              </a:spcAft>
              <a:buClr>
                <a:srgbClr val="000000"/>
              </a:buClr>
              <a:buSzPts val="1800"/>
              <a:buChar char="■"/>
              <a:defRPr/>
            </a:lvl3pPr>
            <a:lvl4pPr indent="-342900" lvl="3" marL="1828800" rtl="0" algn="l">
              <a:lnSpc>
                <a:spcPct val="116666"/>
              </a:lnSpc>
              <a:spcBef>
                <a:spcPts val="2100"/>
              </a:spcBef>
              <a:spcAft>
                <a:spcPts val="0"/>
              </a:spcAft>
              <a:buClr>
                <a:srgbClr val="000000"/>
              </a:buClr>
              <a:buSzPts val="1800"/>
              <a:buChar char="●"/>
              <a:defRPr/>
            </a:lvl4pPr>
            <a:lvl5pPr indent="-342900" lvl="4" marL="2286000" rtl="0" algn="l">
              <a:lnSpc>
                <a:spcPct val="116666"/>
              </a:lnSpc>
              <a:spcBef>
                <a:spcPts val="2100"/>
              </a:spcBef>
              <a:spcAft>
                <a:spcPts val="0"/>
              </a:spcAft>
              <a:buClr>
                <a:srgbClr val="000000"/>
              </a:buClr>
              <a:buSzPts val="1800"/>
              <a:buChar char="○"/>
              <a:defRPr/>
            </a:lvl5pPr>
            <a:lvl6pPr indent="-342900" lvl="5" marL="2743200" rtl="0" algn="l">
              <a:lnSpc>
                <a:spcPct val="116666"/>
              </a:lnSpc>
              <a:spcBef>
                <a:spcPts val="2100"/>
              </a:spcBef>
              <a:spcAft>
                <a:spcPts val="0"/>
              </a:spcAft>
              <a:buClr>
                <a:srgbClr val="000000"/>
              </a:buClr>
              <a:buSzPts val="1800"/>
              <a:buChar char="■"/>
              <a:defRPr/>
            </a:lvl6pPr>
            <a:lvl7pPr indent="-342900" lvl="6" marL="3200400" rtl="0" algn="l">
              <a:lnSpc>
                <a:spcPct val="116666"/>
              </a:lnSpc>
              <a:spcBef>
                <a:spcPts val="2100"/>
              </a:spcBef>
              <a:spcAft>
                <a:spcPts val="0"/>
              </a:spcAft>
              <a:buClr>
                <a:srgbClr val="000000"/>
              </a:buClr>
              <a:buSzPts val="1800"/>
              <a:buChar char="●"/>
              <a:defRPr/>
            </a:lvl7pPr>
            <a:lvl8pPr indent="-342900" lvl="7" marL="3657600" rtl="0" algn="l">
              <a:lnSpc>
                <a:spcPct val="116666"/>
              </a:lnSpc>
              <a:spcBef>
                <a:spcPts val="2100"/>
              </a:spcBef>
              <a:spcAft>
                <a:spcPts val="0"/>
              </a:spcAft>
              <a:buClr>
                <a:srgbClr val="000000"/>
              </a:buClr>
              <a:buSzPts val="1800"/>
              <a:buChar char="○"/>
              <a:defRPr/>
            </a:lvl8pPr>
            <a:lvl9pPr indent="-342900" lvl="8" marL="4114800" rtl="0" algn="l">
              <a:lnSpc>
                <a:spcPct val="116666"/>
              </a:lnSpc>
              <a:spcBef>
                <a:spcPts val="2100"/>
              </a:spcBef>
              <a:spcAft>
                <a:spcPts val="0"/>
              </a:spcAft>
              <a:buClr>
                <a:srgbClr val="000000"/>
              </a:buClr>
              <a:buSzPts val="1800"/>
              <a:buChar char="■"/>
              <a:defRPr/>
            </a:lvl9pPr>
          </a:lstStyle>
          <a:p/>
        </p:txBody>
      </p:sp>
      <p:sp>
        <p:nvSpPr>
          <p:cNvPr id="281" name="Google Shape;281;p13"/>
          <p:cNvSpPr/>
          <p:nvPr>
            <p:ph idx="7" type="pic"/>
          </p:nvPr>
        </p:nvSpPr>
        <p:spPr>
          <a:xfrm>
            <a:off x="956788" y="26836047"/>
            <a:ext cx="5402400" cy="1898400"/>
          </a:xfrm>
          <a:prstGeom prst="rect">
            <a:avLst/>
          </a:prstGeom>
          <a:noFill/>
          <a:ln>
            <a:noFill/>
          </a:ln>
        </p:spPr>
      </p:sp>
      <p:sp>
        <p:nvSpPr>
          <p:cNvPr id="282" name="Google Shape;282;p13"/>
          <p:cNvSpPr/>
          <p:nvPr>
            <p:ph idx="8" type="pic"/>
          </p:nvPr>
        </p:nvSpPr>
        <p:spPr>
          <a:xfrm>
            <a:off x="956788" y="29097869"/>
            <a:ext cx="5402400" cy="1898400"/>
          </a:xfrm>
          <a:prstGeom prst="rect">
            <a:avLst/>
          </a:prstGeom>
          <a:noFill/>
          <a:ln>
            <a:noFill/>
          </a:ln>
        </p:spPr>
      </p:sp>
      <p:sp>
        <p:nvSpPr>
          <p:cNvPr id="283" name="Google Shape;283;p13"/>
          <p:cNvSpPr txBox="1"/>
          <p:nvPr>
            <p:ph idx="12" type="sldNum"/>
          </p:nvPr>
        </p:nvSpPr>
        <p:spPr>
          <a:xfrm>
            <a:off x="12178453" y="32411988"/>
            <a:ext cx="58794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3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404435" y="23842"/>
            <a:ext cx="3398247" cy="9691746"/>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18669420" y="20328059"/>
            <a:ext cx="6024148" cy="15676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2270578" y="11296775"/>
            <a:ext cx="16141500" cy="13110300"/>
          </a:xfrm>
          <a:prstGeom prst="rect">
            <a:avLst/>
          </a:prstGeom>
        </p:spPr>
        <p:txBody>
          <a:bodyPr anchorCtr="0" anchor="ctr" bIns="381275" lIns="381275" spcFirstLastPara="1" rIns="381275" wrap="square" tIns="381275">
            <a:norm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83" name="Google Shape;83;p3"/>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1724893" y="2095634"/>
            <a:ext cx="2753689" cy="699518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3592693" y="4190025"/>
            <a:ext cx="19372800" cy="6995100"/>
          </a:xfrm>
          <a:prstGeom prst="rect">
            <a:avLst/>
          </a:prstGeom>
        </p:spPr>
        <p:txBody>
          <a:bodyPr anchorCtr="0" anchor="t" bIns="381275" lIns="381275" spcFirstLastPara="1" rIns="381275" wrap="square" tIns="381275">
            <a:normAutofit/>
          </a:bodyPr>
          <a:lstStyle>
            <a:lvl1pPr lvl="0">
              <a:spcBef>
                <a:spcPts val="0"/>
              </a:spcBef>
              <a:spcAft>
                <a:spcPts val="0"/>
              </a:spcAft>
              <a:buSzPts val="11700"/>
              <a:buNone/>
              <a:defRPr/>
            </a:lvl1pPr>
            <a:lvl2pPr lvl="1">
              <a:spcBef>
                <a:spcPts val="0"/>
              </a:spcBef>
              <a:spcAft>
                <a:spcPts val="0"/>
              </a:spcAft>
              <a:buSzPts val="11700"/>
              <a:buNone/>
              <a:defRPr/>
            </a:lvl2pPr>
            <a:lvl3pPr lvl="2">
              <a:spcBef>
                <a:spcPts val="0"/>
              </a:spcBef>
              <a:spcAft>
                <a:spcPts val="0"/>
              </a:spcAft>
              <a:buSzPts val="11700"/>
              <a:buNone/>
              <a:defRPr/>
            </a:lvl3pPr>
            <a:lvl4pPr lvl="3">
              <a:spcBef>
                <a:spcPts val="0"/>
              </a:spcBef>
              <a:spcAft>
                <a:spcPts val="0"/>
              </a:spcAft>
              <a:buSzPts val="11700"/>
              <a:buNone/>
              <a:defRPr/>
            </a:lvl4pPr>
            <a:lvl5pPr lvl="4">
              <a:spcBef>
                <a:spcPts val="0"/>
              </a:spcBef>
              <a:spcAft>
                <a:spcPts val="0"/>
              </a:spcAft>
              <a:buSzPts val="11700"/>
              <a:buNone/>
              <a:defRPr/>
            </a:lvl5pPr>
            <a:lvl6pPr lvl="5">
              <a:spcBef>
                <a:spcPts val="0"/>
              </a:spcBef>
              <a:spcAft>
                <a:spcPts val="0"/>
              </a:spcAft>
              <a:buSzPts val="11700"/>
              <a:buNone/>
              <a:defRPr/>
            </a:lvl6pPr>
            <a:lvl7pPr lvl="6">
              <a:spcBef>
                <a:spcPts val="0"/>
              </a:spcBef>
              <a:spcAft>
                <a:spcPts val="0"/>
              </a:spcAft>
              <a:buSzPts val="11700"/>
              <a:buNone/>
              <a:defRPr/>
            </a:lvl7pPr>
            <a:lvl8pPr lvl="7">
              <a:spcBef>
                <a:spcPts val="0"/>
              </a:spcBef>
              <a:spcAft>
                <a:spcPts val="0"/>
              </a:spcAft>
              <a:buSzPts val="11700"/>
              <a:buNone/>
              <a:defRPr/>
            </a:lvl8pPr>
            <a:lvl9pPr lvl="8">
              <a:spcBef>
                <a:spcPts val="0"/>
              </a:spcBef>
              <a:spcAft>
                <a:spcPts val="0"/>
              </a:spcAft>
              <a:buSzPts val="11700"/>
              <a:buNone/>
              <a:defRPr/>
            </a:lvl9pPr>
          </a:lstStyle>
          <a:p/>
        </p:txBody>
      </p:sp>
      <p:sp>
        <p:nvSpPr>
          <p:cNvPr id="89" name="Google Shape;89;p4"/>
          <p:cNvSpPr txBox="1"/>
          <p:nvPr>
            <p:ph idx="1" type="body"/>
          </p:nvPr>
        </p:nvSpPr>
        <p:spPr>
          <a:xfrm>
            <a:off x="3592693" y="13930350"/>
            <a:ext cx="19372800" cy="17791200"/>
          </a:xfrm>
          <a:prstGeom prst="rect">
            <a:avLst/>
          </a:prstGeom>
        </p:spPr>
        <p:txBody>
          <a:bodyPr anchorCtr="0" anchor="t" bIns="381275" lIns="381275" spcFirstLastPara="1" rIns="381275" wrap="square" tIns="381275">
            <a:normAutofit/>
          </a:bodyPr>
          <a:lstStyle>
            <a:lvl1pPr indent="-571500" lvl="0" marL="457200">
              <a:spcBef>
                <a:spcPts val="0"/>
              </a:spcBef>
              <a:spcAft>
                <a:spcPts val="0"/>
              </a:spcAft>
              <a:buSzPts val="5400"/>
              <a:buChar char="●"/>
              <a:defRPr/>
            </a:lvl1pPr>
            <a:lvl2pPr indent="-520700" lvl="1" marL="914400">
              <a:spcBef>
                <a:spcPts val="0"/>
              </a:spcBef>
              <a:spcAft>
                <a:spcPts val="0"/>
              </a:spcAft>
              <a:buSzPts val="4600"/>
              <a:buChar char="○"/>
              <a:defRPr/>
            </a:lvl2pPr>
            <a:lvl3pPr indent="-520700" lvl="2" marL="1371600">
              <a:spcBef>
                <a:spcPts val="0"/>
              </a:spcBef>
              <a:spcAft>
                <a:spcPts val="0"/>
              </a:spcAft>
              <a:buSzPts val="4600"/>
              <a:buChar char="■"/>
              <a:defRPr/>
            </a:lvl3pPr>
            <a:lvl4pPr indent="-520700" lvl="3" marL="1828800">
              <a:spcBef>
                <a:spcPts val="0"/>
              </a:spcBef>
              <a:spcAft>
                <a:spcPts val="0"/>
              </a:spcAft>
              <a:buSzPts val="4600"/>
              <a:buChar char="●"/>
              <a:defRPr/>
            </a:lvl4pPr>
            <a:lvl5pPr indent="-520700" lvl="4" marL="2286000">
              <a:spcBef>
                <a:spcPts val="0"/>
              </a:spcBef>
              <a:spcAft>
                <a:spcPts val="0"/>
              </a:spcAft>
              <a:buSzPts val="4600"/>
              <a:buChar char="○"/>
              <a:defRPr/>
            </a:lvl5pPr>
            <a:lvl6pPr indent="-520700" lvl="5" marL="2743200">
              <a:spcBef>
                <a:spcPts val="0"/>
              </a:spcBef>
              <a:spcAft>
                <a:spcPts val="0"/>
              </a:spcAft>
              <a:buSzPts val="4600"/>
              <a:buChar char="■"/>
              <a:defRPr/>
            </a:lvl6pPr>
            <a:lvl7pPr indent="-520700" lvl="6" marL="3200400">
              <a:spcBef>
                <a:spcPts val="0"/>
              </a:spcBef>
              <a:spcAft>
                <a:spcPts val="0"/>
              </a:spcAft>
              <a:buSzPts val="4600"/>
              <a:buChar char="●"/>
              <a:defRPr/>
            </a:lvl7pPr>
            <a:lvl8pPr indent="-520700" lvl="7" marL="3657600">
              <a:spcBef>
                <a:spcPts val="0"/>
              </a:spcBef>
              <a:spcAft>
                <a:spcPts val="0"/>
              </a:spcAft>
              <a:buSzPts val="4600"/>
              <a:buChar char="○"/>
              <a:defRPr/>
            </a:lvl8pPr>
            <a:lvl9pPr indent="-520700" lvl="8" marL="4114800">
              <a:spcBef>
                <a:spcPts val="0"/>
              </a:spcBef>
              <a:spcAft>
                <a:spcPts val="0"/>
              </a:spcAft>
              <a:buSzPts val="4600"/>
              <a:buChar char="■"/>
              <a:defRPr/>
            </a:lvl9pPr>
          </a:lstStyle>
          <a:p/>
        </p:txBody>
      </p:sp>
      <p:sp>
        <p:nvSpPr>
          <p:cNvPr id="90" name="Google Shape;90;p4"/>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1724893" y="2095634"/>
            <a:ext cx="2753689" cy="699518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3592693" y="4190025"/>
            <a:ext cx="19372800" cy="6995100"/>
          </a:xfrm>
          <a:prstGeom prst="rect">
            <a:avLst/>
          </a:prstGeom>
        </p:spPr>
        <p:txBody>
          <a:bodyPr anchorCtr="0" anchor="t" bIns="381275" lIns="381275" spcFirstLastPara="1" rIns="381275" wrap="square" tIns="381275">
            <a:normAutofit/>
          </a:bodyPr>
          <a:lstStyle>
            <a:lvl1pPr lvl="0">
              <a:spcBef>
                <a:spcPts val="0"/>
              </a:spcBef>
              <a:spcAft>
                <a:spcPts val="0"/>
              </a:spcAft>
              <a:buSzPts val="11700"/>
              <a:buNone/>
              <a:defRPr/>
            </a:lvl1pPr>
            <a:lvl2pPr lvl="1">
              <a:spcBef>
                <a:spcPts val="0"/>
              </a:spcBef>
              <a:spcAft>
                <a:spcPts val="0"/>
              </a:spcAft>
              <a:buSzPts val="11700"/>
              <a:buNone/>
              <a:defRPr/>
            </a:lvl2pPr>
            <a:lvl3pPr lvl="2">
              <a:spcBef>
                <a:spcPts val="0"/>
              </a:spcBef>
              <a:spcAft>
                <a:spcPts val="0"/>
              </a:spcAft>
              <a:buSzPts val="11700"/>
              <a:buNone/>
              <a:defRPr/>
            </a:lvl3pPr>
            <a:lvl4pPr lvl="3">
              <a:spcBef>
                <a:spcPts val="0"/>
              </a:spcBef>
              <a:spcAft>
                <a:spcPts val="0"/>
              </a:spcAft>
              <a:buSzPts val="11700"/>
              <a:buNone/>
              <a:defRPr/>
            </a:lvl4pPr>
            <a:lvl5pPr lvl="4">
              <a:spcBef>
                <a:spcPts val="0"/>
              </a:spcBef>
              <a:spcAft>
                <a:spcPts val="0"/>
              </a:spcAft>
              <a:buSzPts val="11700"/>
              <a:buNone/>
              <a:defRPr/>
            </a:lvl5pPr>
            <a:lvl6pPr lvl="5">
              <a:spcBef>
                <a:spcPts val="0"/>
              </a:spcBef>
              <a:spcAft>
                <a:spcPts val="0"/>
              </a:spcAft>
              <a:buSzPts val="11700"/>
              <a:buNone/>
              <a:defRPr/>
            </a:lvl6pPr>
            <a:lvl7pPr lvl="6">
              <a:spcBef>
                <a:spcPts val="0"/>
              </a:spcBef>
              <a:spcAft>
                <a:spcPts val="0"/>
              </a:spcAft>
              <a:buSzPts val="11700"/>
              <a:buNone/>
              <a:defRPr/>
            </a:lvl7pPr>
            <a:lvl8pPr lvl="7">
              <a:spcBef>
                <a:spcPts val="0"/>
              </a:spcBef>
              <a:spcAft>
                <a:spcPts val="0"/>
              </a:spcAft>
              <a:buSzPts val="11700"/>
              <a:buNone/>
              <a:defRPr/>
            </a:lvl8pPr>
            <a:lvl9pPr lvl="8">
              <a:spcBef>
                <a:spcPts val="0"/>
              </a:spcBef>
              <a:spcAft>
                <a:spcPts val="0"/>
              </a:spcAft>
              <a:buSzPts val="11700"/>
              <a:buNone/>
              <a:defRPr/>
            </a:lvl9pPr>
          </a:lstStyle>
          <a:p/>
        </p:txBody>
      </p:sp>
      <p:sp>
        <p:nvSpPr>
          <p:cNvPr id="96" name="Google Shape;96;p5"/>
          <p:cNvSpPr txBox="1"/>
          <p:nvPr>
            <p:ph idx="1" type="body"/>
          </p:nvPr>
        </p:nvSpPr>
        <p:spPr>
          <a:xfrm>
            <a:off x="3592693" y="13930350"/>
            <a:ext cx="9453000" cy="17791200"/>
          </a:xfrm>
          <a:prstGeom prst="rect">
            <a:avLst/>
          </a:prstGeom>
        </p:spPr>
        <p:txBody>
          <a:bodyPr anchorCtr="0" anchor="t" bIns="381275" lIns="381275" spcFirstLastPara="1" rIns="381275" wrap="square" tIns="381275">
            <a:normAutofit/>
          </a:bodyPr>
          <a:lstStyle>
            <a:lvl1pPr indent="-571500" lvl="0" marL="457200">
              <a:spcBef>
                <a:spcPts val="0"/>
              </a:spcBef>
              <a:spcAft>
                <a:spcPts val="0"/>
              </a:spcAft>
              <a:buSzPts val="5400"/>
              <a:buChar char="●"/>
              <a:defRPr/>
            </a:lvl1pPr>
            <a:lvl2pPr indent="-520700" lvl="1" marL="914400">
              <a:spcBef>
                <a:spcPts val="0"/>
              </a:spcBef>
              <a:spcAft>
                <a:spcPts val="0"/>
              </a:spcAft>
              <a:buSzPts val="4600"/>
              <a:buChar char="○"/>
              <a:defRPr/>
            </a:lvl2pPr>
            <a:lvl3pPr indent="-520700" lvl="2" marL="1371600">
              <a:spcBef>
                <a:spcPts val="0"/>
              </a:spcBef>
              <a:spcAft>
                <a:spcPts val="0"/>
              </a:spcAft>
              <a:buSzPts val="4600"/>
              <a:buChar char="■"/>
              <a:defRPr/>
            </a:lvl3pPr>
            <a:lvl4pPr indent="-520700" lvl="3" marL="1828800">
              <a:spcBef>
                <a:spcPts val="0"/>
              </a:spcBef>
              <a:spcAft>
                <a:spcPts val="0"/>
              </a:spcAft>
              <a:buSzPts val="4600"/>
              <a:buChar char="●"/>
              <a:defRPr/>
            </a:lvl4pPr>
            <a:lvl5pPr indent="-520700" lvl="4" marL="2286000">
              <a:spcBef>
                <a:spcPts val="0"/>
              </a:spcBef>
              <a:spcAft>
                <a:spcPts val="0"/>
              </a:spcAft>
              <a:buSzPts val="4600"/>
              <a:buChar char="○"/>
              <a:defRPr/>
            </a:lvl5pPr>
            <a:lvl6pPr indent="-520700" lvl="5" marL="2743200">
              <a:spcBef>
                <a:spcPts val="0"/>
              </a:spcBef>
              <a:spcAft>
                <a:spcPts val="0"/>
              </a:spcAft>
              <a:buSzPts val="4600"/>
              <a:buChar char="■"/>
              <a:defRPr/>
            </a:lvl6pPr>
            <a:lvl7pPr indent="-520700" lvl="6" marL="3200400">
              <a:spcBef>
                <a:spcPts val="0"/>
              </a:spcBef>
              <a:spcAft>
                <a:spcPts val="0"/>
              </a:spcAft>
              <a:buSzPts val="4600"/>
              <a:buChar char="●"/>
              <a:defRPr/>
            </a:lvl7pPr>
            <a:lvl8pPr indent="-520700" lvl="7" marL="3657600">
              <a:spcBef>
                <a:spcPts val="0"/>
              </a:spcBef>
              <a:spcAft>
                <a:spcPts val="0"/>
              </a:spcAft>
              <a:buSzPts val="4600"/>
              <a:buChar char="○"/>
              <a:defRPr/>
            </a:lvl8pPr>
            <a:lvl9pPr indent="-520700" lvl="8" marL="4114800">
              <a:spcBef>
                <a:spcPts val="0"/>
              </a:spcBef>
              <a:spcAft>
                <a:spcPts val="0"/>
              </a:spcAft>
              <a:buSzPts val="4600"/>
              <a:buChar char="■"/>
              <a:defRPr/>
            </a:lvl9pPr>
          </a:lstStyle>
          <a:p/>
        </p:txBody>
      </p:sp>
      <p:sp>
        <p:nvSpPr>
          <p:cNvPr id="97" name="Google Shape;97;p5"/>
          <p:cNvSpPr txBox="1"/>
          <p:nvPr>
            <p:ph idx="2" type="body"/>
          </p:nvPr>
        </p:nvSpPr>
        <p:spPr>
          <a:xfrm>
            <a:off x="13512280" y="13930350"/>
            <a:ext cx="9453000" cy="17791200"/>
          </a:xfrm>
          <a:prstGeom prst="rect">
            <a:avLst/>
          </a:prstGeom>
        </p:spPr>
        <p:txBody>
          <a:bodyPr anchorCtr="0" anchor="t" bIns="381275" lIns="381275" spcFirstLastPara="1" rIns="381275" wrap="square" tIns="381275">
            <a:normAutofit/>
          </a:bodyPr>
          <a:lstStyle>
            <a:lvl1pPr indent="-571500" lvl="0" marL="457200">
              <a:spcBef>
                <a:spcPts val="0"/>
              </a:spcBef>
              <a:spcAft>
                <a:spcPts val="0"/>
              </a:spcAft>
              <a:buSzPts val="5400"/>
              <a:buChar char="●"/>
              <a:defRPr/>
            </a:lvl1pPr>
            <a:lvl2pPr indent="-520700" lvl="1" marL="914400">
              <a:spcBef>
                <a:spcPts val="0"/>
              </a:spcBef>
              <a:spcAft>
                <a:spcPts val="0"/>
              </a:spcAft>
              <a:buSzPts val="4600"/>
              <a:buChar char="○"/>
              <a:defRPr/>
            </a:lvl2pPr>
            <a:lvl3pPr indent="-520700" lvl="2" marL="1371600">
              <a:spcBef>
                <a:spcPts val="0"/>
              </a:spcBef>
              <a:spcAft>
                <a:spcPts val="0"/>
              </a:spcAft>
              <a:buSzPts val="4600"/>
              <a:buChar char="■"/>
              <a:defRPr/>
            </a:lvl3pPr>
            <a:lvl4pPr indent="-520700" lvl="3" marL="1828800">
              <a:spcBef>
                <a:spcPts val="0"/>
              </a:spcBef>
              <a:spcAft>
                <a:spcPts val="0"/>
              </a:spcAft>
              <a:buSzPts val="4600"/>
              <a:buChar char="●"/>
              <a:defRPr/>
            </a:lvl4pPr>
            <a:lvl5pPr indent="-520700" lvl="4" marL="2286000">
              <a:spcBef>
                <a:spcPts val="0"/>
              </a:spcBef>
              <a:spcAft>
                <a:spcPts val="0"/>
              </a:spcAft>
              <a:buSzPts val="4600"/>
              <a:buChar char="○"/>
              <a:defRPr/>
            </a:lvl5pPr>
            <a:lvl6pPr indent="-520700" lvl="5" marL="2743200">
              <a:spcBef>
                <a:spcPts val="0"/>
              </a:spcBef>
              <a:spcAft>
                <a:spcPts val="0"/>
              </a:spcAft>
              <a:buSzPts val="4600"/>
              <a:buChar char="■"/>
              <a:defRPr/>
            </a:lvl6pPr>
            <a:lvl7pPr indent="-520700" lvl="6" marL="3200400">
              <a:spcBef>
                <a:spcPts val="0"/>
              </a:spcBef>
              <a:spcAft>
                <a:spcPts val="0"/>
              </a:spcAft>
              <a:buSzPts val="4600"/>
              <a:buChar char="●"/>
              <a:defRPr/>
            </a:lvl7pPr>
            <a:lvl8pPr indent="-520700" lvl="7" marL="3657600">
              <a:spcBef>
                <a:spcPts val="0"/>
              </a:spcBef>
              <a:spcAft>
                <a:spcPts val="0"/>
              </a:spcAft>
              <a:buSzPts val="4600"/>
              <a:buChar char="○"/>
              <a:defRPr/>
            </a:lvl8pPr>
            <a:lvl9pPr indent="-520700" lvl="8" marL="4114800">
              <a:spcBef>
                <a:spcPts val="0"/>
              </a:spcBef>
              <a:spcAft>
                <a:spcPts val="0"/>
              </a:spcAft>
              <a:buSzPts val="4600"/>
              <a:buChar char="■"/>
              <a:defRPr/>
            </a:lvl9pPr>
          </a:lstStyle>
          <a:p/>
        </p:txBody>
      </p:sp>
      <p:sp>
        <p:nvSpPr>
          <p:cNvPr id="98" name="Google Shape;98;p5"/>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1724893" y="2095634"/>
            <a:ext cx="2753689" cy="699518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3592693" y="4190025"/>
            <a:ext cx="19372800" cy="6995100"/>
          </a:xfrm>
          <a:prstGeom prst="rect">
            <a:avLst/>
          </a:prstGeom>
        </p:spPr>
        <p:txBody>
          <a:bodyPr anchorCtr="0" anchor="t" bIns="381275" lIns="381275" spcFirstLastPara="1" rIns="381275" wrap="square" tIns="381275">
            <a:normAutofit/>
          </a:bodyPr>
          <a:lstStyle>
            <a:lvl1pPr lvl="0">
              <a:spcBef>
                <a:spcPts val="0"/>
              </a:spcBef>
              <a:spcAft>
                <a:spcPts val="0"/>
              </a:spcAft>
              <a:buSzPts val="11700"/>
              <a:buNone/>
              <a:defRPr/>
            </a:lvl1pPr>
            <a:lvl2pPr lvl="1">
              <a:spcBef>
                <a:spcPts val="0"/>
              </a:spcBef>
              <a:spcAft>
                <a:spcPts val="0"/>
              </a:spcAft>
              <a:buSzPts val="11700"/>
              <a:buNone/>
              <a:defRPr/>
            </a:lvl2pPr>
            <a:lvl3pPr lvl="2">
              <a:spcBef>
                <a:spcPts val="0"/>
              </a:spcBef>
              <a:spcAft>
                <a:spcPts val="0"/>
              </a:spcAft>
              <a:buSzPts val="11700"/>
              <a:buNone/>
              <a:defRPr/>
            </a:lvl3pPr>
            <a:lvl4pPr lvl="3">
              <a:spcBef>
                <a:spcPts val="0"/>
              </a:spcBef>
              <a:spcAft>
                <a:spcPts val="0"/>
              </a:spcAft>
              <a:buSzPts val="11700"/>
              <a:buNone/>
              <a:defRPr/>
            </a:lvl4pPr>
            <a:lvl5pPr lvl="4">
              <a:spcBef>
                <a:spcPts val="0"/>
              </a:spcBef>
              <a:spcAft>
                <a:spcPts val="0"/>
              </a:spcAft>
              <a:buSzPts val="11700"/>
              <a:buNone/>
              <a:defRPr/>
            </a:lvl5pPr>
            <a:lvl6pPr lvl="5">
              <a:spcBef>
                <a:spcPts val="0"/>
              </a:spcBef>
              <a:spcAft>
                <a:spcPts val="0"/>
              </a:spcAft>
              <a:buSzPts val="11700"/>
              <a:buNone/>
              <a:defRPr/>
            </a:lvl6pPr>
            <a:lvl7pPr lvl="6">
              <a:spcBef>
                <a:spcPts val="0"/>
              </a:spcBef>
              <a:spcAft>
                <a:spcPts val="0"/>
              </a:spcAft>
              <a:buSzPts val="11700"/>
              <a:buNone/>
              <a:defRPr/>
            </a:lvl7pPr>
            <a:lvl8pPr lvl="7">
              <a:spcBef>
                <a:spcPts val="0"/>
              </a:spcBef>
              <a:spcAft>
                <a:spcPts val="0"/>
              </a:spcAft>
              <a:buSzPts val="11700"/>
              <a:buNone/>
              <a:defRPr/>
            </a:lvl8pPr>
            <a:lvl9pPr lvl="8">
              <a:spcBef>
                <a:spcPts val="0"/>
              </a:spcBef>
              <a:spcAft>
                <a:spcPts val="0"/>
              </a:spcAft>
              <a:buSzPts val="11700"/>
              <a:buNone/>
              <a:defRPr/>
            </a:lvl9pPr>
          </a:lstStyle>
          <a:p/>
        </p:txBody>
      </p:sp>
      <p:sp>
        <p:nvSpPr>
          <p:cNvPr id="104" name="Google Shape;104;p6"/>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1724893" y="2095634"/>
            <a:ext cx="2753689" cy="699518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3592693" y="4190025"/>
            <a:ext cx="9126300" cy="11130000"/>
          </a:xfrm>
          <a:prstGeom prst="rect">
            <a:avLst/>
          </a:prstGeom>
        </p:spPr>
        <p:txBody>
          <a:bodyPr anchorCtr="0" anchor="t" bIns="381275" lIns="381275" spcFirstLastPara="1" rIns="381275" wrap="square" tIns="381275">
            <a:normAutofit/>
          </a:bodyPr>
          <a:lstStyle>
            <a:lvl1pPr lvl="0">
              <a:spcBef>
                <a:spcPts val="0"/>
              </a:spcBef>
              <a:spcAft>
                <a:spcPts val="0"/>
              </a:spcAft>
              <a:buSzPts val="11700"/>
              <a:buNone/>
              <a:defRPr/>
            </a:lvl1pPr>
            <a:lvl2pPr lvl="1">
              <a:spcBef>
                <a:spcPts val="0"/>
              </a:spcBef>
              <a:spcAft>
                <a:spcPts val="0"/>
              </a:spcAft>
              <a:buSzPts val="11700"/>
              <a:buNone/>
              <a:defRPr/>
            </a:lvl2pPr>
            <a:lvl3pPr lvl="2">
              <a:spcBef>
                <a:spcPts val="0"/>
              </a:spcBef>
              <a:spcAft>
                <a:spcPts val="0"/>
              </a:spcAft>
              <a:buSzPts val="11700"/>
              <a:buNone/>
              <a:defRPr/>
            </a:lvl3pPr>
            <a:lvl4pPr lvl="3">
              <a:spcBef>
                <a:spcPts val="0"/>
              </a:spcBef>
              <a:spcAft>
                <a:spcPts val="0"/>
              </a:spcAft>
              <a:buSzPts val="11700"/>
              <a:buNone/>
              <a:defRPr/>
            </a:lvl4pPr>
            <a:lvl5pPr lvl="4">
              <a:spcBef>
                <a:spcPts val="0"/>
              </a:spcBef>
              <a:spcAft>
                <a:spcPts val="0"/>
              </a:spcAft>
              <a:buSzPts val="11700"/>
              <a:buNone/>
              <a:defRPr/>
            </a:lvl5pPr>
            <a:lvl6pPr lvl="5">
              <a:spcBef>
                <a:spcPts val="0"/>
              </a:spcBef>
              <a:spcAft>
                <a:spcPts val="0"/>
              </a:spcAft>
              <a:buSzPts val="11700"/>
              <a:buNone/>
              <a:defRPr/>
            </a:lvl6pPr>
            <a:lvl7pPr lvl="6">
              <a:spcBef>
                <a:spcPts val="0"/>
              </a:spcBef>
              <a:spcAft>
                <a:spcPts val="0"/>
              </a:spcAft>
              <a:buSzPts val="11700"/>
              <a:buNone/>
              <a:defRPr/>
            </a:lvl7pPr>
            <a:lvl8pPr lvl="7">
              <a:spcBef>
                <a:spcPts val="0"/>
              </a:spcBef>
              <a:spcAft>
                <a:spcPts val="0"/>
              </a:spcAft>
              <a:buSzPts val="11700"/>
              <a:buNone/>
              <a:defRPr/>
            </a:lvl8pPr>
            <a:lvl9pPr lvl="8">
              <a:spcBef>
                <a:spcPts val="0"/>
              </a:spcBef>
              <a:spcAft>
                <a:spcPts val="0"/>
              </a:spcAft>
              <a:buSzPts val="11700"/>
              <a:buNone/>
              <a:defRPr/>
            </a:lvl9pPr>
          </a:lstStyle>
          <a:p/>
        </p:txBody>
      </p:sp>
      <p:sp>
        <p:nvSpPr>
          <p:cNvPr id="110" name="Google Shape;110;p7"/>
          <p:cNvSpPr txBox="1"/>
          <p:nvPr>
            <p:ph idx="1" type="body"/>
          </p:nvPr>
        </p:nvSpPr>
        <p:spPr>
          <a:xfrm>
            <a:off x="3592693" y="16167725"/>
            <a:ext cx="9126300" cy="15552600"/>
          </a:xfrm>
          <a:prstGeom prst="rect">
            <a:avLst/>
          </a:prstGeom>
        </p:spPr>
        <p:txBody>
          <a:bodyPr anchorCtr="0" anchor="t" bIns="381275" lIns="381275" spcFirstLastPara="1" rIns="381275" wrap="square" tIns="381275">
            <a:normAutofit/>
          </a:bodyPr>
          <a:lstStyle>
            <a:lvl1pPr indent="-571500" lvl="0" marL="457200">
              <a:spcBef>
                <a:spcPts val="0"/>
              </a:spcBef>
              <a:spcAft>
                <a:spcPts val="0"/>
              </a:spcAft>
              <a:buSzPts val="5400"/>
              <a:buChar char="●"/>
              <a:defRPr/>
            </a:lvl1pPr>
            <a:lvl2pPr indent="-520700" lvl="1" marL="914400">
              <a:spcBef>
                <a:spcPts val="0"/>
              </a:spcBef>
              <a:spcAft>
                <a:spcPts val="0"/>
              </a:spcAft>
              <a:buSzPts val="4600"/>
              <a:buChar char="○"/>
              <a:defRPr/>
            </a:lvl2pPr>
            <a:lvl3pPr indent="-520700" lvl="2" marL="1371600">
              <a:spcBef>
                <a:spcPts val="0"/>
              </a:spcBef>
              <a:spcAft>
                <a:spcPts val="0"/>
              </a:spcAft>
              <a:buSzPts val="4600"/>
              <a:buChar char="■"/>
              <a:defRPr/>
            </a:lvl3pPr>
            <a:lvl4pPr indent="-520700" lvl="3" marL="1828800">
              <a:spcBef>
                <a:spcPts val="0"/>
              </a:spcBef>
              <a:spcAft>
                <a:spcPts val="0"/>
              </a:spcAft>
              <a:buSzPts val="4600"/>
              <a:buChar char="●"/>
              <a:defRPr/>
            </a:lvl4pPr>
            <a:lvl5pPr indent="-520700" lvl="4" marL="2286000">
              <a:spcBef>
                <a:spcPts val="0"/>
              </a:spcBef>
              <a:spcAft>
                <a:spcPts val="0"/>
              </a:spcAft>
              <a:buSzPts val="4600"/>
              <a:buChar char="○"/>
              <a:defRPr/>
            </a:lvl5pPr>
            <a:lvl6pPr indent="-520700" lvl="5" marL="2743200">
              <a:spcBef>
                <a:spcPts val="0"/>
              </a:spcBef>
              <a:spcAft>
                <a:spcPts val="0"/>
              </a:spcAft>
              <a:buSzPts val="4600"/>
              <a:buChar char="■"/>
              <a:defRPr/>
            </a:lvl6pPr>
            <a:lvl7pPr indent="-520700" lvl="6" marL="3200400">
              <a:spcBef>
                <a:spcPts val="0"/>
              </a:spcBef>
              <a:spcAft>
                <a:spcPts val="0"/>
              </a:spcAft>
              <a:buSzPts val="4600"/>
              <a:buChar char="●"/>
              <a:defRPr/>
            </a:lvl7pPr>
            <a:lvl8pPr indent="-520700" lvl="7" marL="3657600">
              <a:spcBef>
                <a:spcPts val="0"/>
              </a:spcBef>
              <a:spcAft>
                <a:spcPts val="0"/>
              </a:spcAft>
              <a:buSzPts val="4600"/>
              <a:buChar char="○"/>
              <a:defRPr/>
            </a:lvl8pPr>
            <a:lvl9pPr indent="-520700" lvl="8" marL="4114800">
              <a:spcBef>
                <a:spcPts val="0"/>
              </a:spcBef>
              <a:spcAft>
                <a:spcPts val="0"/>
              </a:spcAft>
              <a:buSzPts val="4600"/>
              <a:buChar char="■"/>
              <a:defRPr/>
            </a:lvl9pPr>
          </a:lstStyle>
          <a:p/>
        </p:txBody>
      </p:sp>
      <p:sp>
        <p:nvSpPr>
          <p:cNvPr id="111" name="Google Shape;111;p7"/>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18921914" y="9145"/>
            <a:ext cx="6248187" cy="18211828"/>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2270578" y="5345200"/>
            <a:ext cx="16141500" cy="25013100"/>
          </a:xfrm>
          <a:prstGeom prst="rect">
            <a:avLst/>
          </a:prstGeom>
        </p:spPr>
        <p:txBody>
          <a:bodyPr anchorCtr="0" anchor="ctr" bIns="381275" lIns="381275" spcFirstLastPara="1" rIns="381275" wrap="square" tIns="381275">
            <a:norm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126" name="Google Shape;126;p8"/>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1724893" y="2095634"/>
            <a:ext cx="2753689" cy="699518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3592693" y="4190025"/>
            <a:ext cx="9453000" cy="13931400"/>
          </a:xfrm>
          <a:prstGeom prst="rect">
            <a:avLst/>
          </a:prstGeom>
          <a:ln cap="flat" cmpd="sng" w="9525">
            <a:solidFill>
              <a:schemeClr val="lt1"/>
            </a:solidFill>
            <a:prstDash val="solid"/>
            <a:round/>
            <a:headEnd len="sm" w="sm" type="none"/>
            <a:tailEnd len="sm" w="sm" type="none"/>
          </a:ln>
        </p:spPr>
        <p:txBody>
          <a:bodyPr anchorCtr="0" anchor="t" bIns="381275" lIns="381275" spcFirstLastPara="1" rIns="381275" wrap="square" tIns="381275">
            <a:normAutofit/>
          </a:bodyPr>
          <a:lstStyle>
            <a:lvl1pPr lvl="0">
              <a:spcBef>
                <a:spcPts val="0"/>
              </a:spcBef>
              <a:spcAft>
                <a:spcPts val="0"/>
              </a:spcAft>
              <a:buSzPts val="11700"/>
              <a:buNone/>
              <a:defRPr/>
            </a:lvl1pPr>
            <a:lvl2pPr lvl="1">
              <a:spcBef>
                <a:spcPts val="0"/>
              </a:spcBef>
              <a:spcAft>
                <a:spcPts val="0"/>
              </a:spcAft>
              <a:buSzPts val="11700"/>
              <a:buNone/>
              <a:defRPr/>
            </a:lvl2pPr>
            <a:lvl3pPr lvl="2">
              <a:spcBef>
                <a:spcPts val="0"/>
              </a:spcBef>
              <a:spcAft>
                <a:spcPts val="0"/>
              </a:spcAft>
              <a:buSzPts val="11700"/>
              <a:buNone/>
              <a:defRPr/>
            </a:lvl3pPr>
            <a:lvl4pPr lvl="3">
              <a:spcBef>
                <a:spcPts val="0"/>
              </a:spcBef>
              <a:spcAft>
                <a:spcPts val="0"/>
              </a:spcAft>
              <a:buSzPts val="11700"/>
              <a:buNone/>
              <a:defRPr/>
            </a:lvl4pPr>
            <a:lvl5pPr lvl="4">
              <a:spcBef>
                <a:spcPts val="0"/>
              </a:spcBef>
              <a:spcAft>
                <a:spcPts val="0"/>
              </a:spcAft>
              <a:buSzPts val="11700"/>
              <a:buNone/>
              <a:defRPr/>
            </a:lvl5pPr>
            <a:lvl6pPr lvl="5">
              <a:spcBef>
                <a:spcPts val="0"/>
              </a:spcBef>
              <a:spcAft>
                <a:spcPts val="0"/>
              </a:spcAft>
              <a:buSzPts val="11700"/>
              <a:buNone/>
              <a:defRPr/>
            </a:lvl6pPr>
            <a:lvl7pPr lvl="6">
              <a:spcBef>
                <a:spcPts val="0"/>
              </a:spcBef>
              <a:spcAft>
                <a:spcPts val="0"/>
              </a:spcAft>
              <a:buSzPts val="11700"/>
              <a:buNone/>
              <a:defRPr/>
            </a:lvl7pPr>
            <a:lvl8pPr lvl="7">
              <a:spcBef>
                <a:spcPts val="0"/>
              </a:spcBef>
              <a:spcAft>
                <a:spcPts val="0"/>
              </a:spcAft>
              <a:buSzPts val="11700"/>
              <a:buNone/>
              <a:defRPr/>
            </a:lvl8pPr>
            <a:lvl9pPr lvl="8">
              <a:spcBef>
                <a:spcPts val="0"/>
              </a:spcBef>
              <a:spcAft>
                <a:spcPts val="0"/>
              </a:spcAft>
              <a:buSzPts val="11700"/>
              <a:buNone/>
              <a:defRPr/>
            </a:lvl9pPr>
          </a:lstStyle>
          <a:p/>
        </p:txBody>
      </p:sp>
      <p:sp>
        <p:nvSpPr>
          <p:cNvPr id="132" name="Google Shape;132;p9"/>
          <p:cNvSpPr txBox="1"/>
          <p:nvPr>
            <p:ph idx="1" type="subTitle"/>
          </p:nvPr>
        </p:nvSpPr>
        <p:spPr>
          <a:xfrm>
            <a:off x="3592693" y="19202419"/>
            <a:ext cx="9453000" cy="5082000"/>
          </a:xfrm>
          <a:prstGeom prst="rect">
            <a:avLst/>
          </a:prstGeom>
          <a:ln cap="flat" cmpd="sng" w="9525">
            <a:solidFill>
              <a:schemeClr val="lt1"/>
            </a:solidFill>
            <a:prstDash val="solid"/>
            <a:round/>
            <a:headEnd len="sm" w="sm" type="none"/>
            <a:tailEnd len="sm" w="sm" type="none"/>
          </a:ln>
        </p:spPr>
        <p:txBody>
          <a:bodyPr anchorCtr="0" anchor="t" bIns="381275" lIns="381275" spcFirstLastPara="1" rIns="381275" wrap="square" tIns="381275">
            <a:normAutofit/>
          </a:bodyPr>
          <a:lstStyle>
            <a:lvl1pPr lvl="0">
              <a:lnSpc>
                <a:spcPct val="100000"/>
              </a:lnSpc>
              <a:spcBef>
                <a:spcPts val="0"/>
              </a:spcBef>
              <a:spcAft>
                <a:spcPts val="0"/>
              </a:spcAft>
              <a:buSzPts val="6700"/>
              <a:buNone/>
              <a:defRPr sz="6700"/>
            </a:lvl1pPr>
            <a:lvl2pPr lvl="1">
              <a:lnSpc>
                <a:spcPct val="100000"/>
              </a:lnSpc>
              <a:spcBef>
                <a:spcPts val="0"/>
              </a:spcBef>
              <a:spcAft>
                <a:spcPts val="0"/>
              </a:spcAft>
              <a:buSzPts val="6700"/>
              <a:buNone/>
              <a:defRPr sz="6700"/>
            </a:lvl2pPr>
            <a:lvl3pPr lvl="2">
              <a:lnSpc>
                <a:spcPct val="100000"/>
              </a:lnSpc>
              <a:spcBef>
                <a:spcPts val="0"/>
              </a:spcBef>
              <a:spcAft>
                <a:spcPts val="0"/>
              </a:spcAft>
              <a:buSzPts val="6700"/>
              <a:buNone/>
              <a:defRPr sz="6700"/>
            </a:lvl3pPr>
            <a:lvl4pPr lvl="3">
              <a:lnSpc>
                <a:spcPct val="100000"/>
              </a:lnSpc>
              <a:spcBef>
                <a:spcPts val="0"/>
              </a:spcBef>
              <a:spcAft>
                <a:spcPts val="0"/>
              </a:spcAft>
              <a:buSzPts val="6700"/>
              <a:buNone/>
              <a:defRPr sz="6700"/>
            </a:lvl4pPr>
            <a:lvl5pPr lvl="4">
              <a:lnSpc>
                <a:spcPct val="100000"/>
              </a:lnSpc>
              <a:spcBef>
                <a:spcPts val="0"/>
              </a:spcBef>
              <a:spcAft>
                <a:spcPts val="0"/>
              </a:spcAft>
              <a:buSzPts val="6700"/>
              <a:buNone/>
              <a:defRPr sz="6700"/>
            </a:lvl5pPr>
            <a:lvl6pPr lvl="5">
              <a:lnSpc>
                <a:spcPct val="100000"/>
              </a:lnSpc>
              <a:spcBef>
                <a:spcPts val="0"/>
              </a:spcBef>
              <a:spcAft>
                <a:spcPts val="0"/>
              </a:spcAft>
              <a:buSzPts val="6700"/>
              <a:buNone/>
              <a:defRPr sz="6700"/>
            </a:lvl6pPr>
            <a:lvl7pPr lvl="6">
              <a:lnSpc>
                <a:spcPct val="100000"/>
              </a:lnSpc>
              <a:spcBef>
                <a:spcPts val="0"/>
              </a:spcBef>
              <a:spcAft>
                <a:spcPts val="0"/>
              </a:spcAft>
              <a:buSzPts val="6700"/>
              <a:buNone/>
              <a:defRPr sz="6700"/>
            </a:lvl7pPr>
            <a:lvl8pPr lvl="7">
              <a:lnSpc>
                <a:spcPct val="100000"/>
              </a:lnSpc>
              <a:spcBef>
                <a:spcPts val="0"/>
              </a:spcBef>
              <a:spcAft>
                <a:spcPts val="0"/>
              </a:spcAft>
              <a:buSzPts val="6700"/>
              <a:buNone/>
              <a:defRPr sz="6700"/>
            </a:lvl8pPr>
            <a:lvl9pPr lvl="8">
              <a:lnSpc>
                <a:spcPct val="100000"/>
              </a:lnSpc>
              <a:spcBef>
                <a:spcPts val="0"/>
              </a:spcBef>
              <a:spcAft>
                <a:spcPts val="0"/>
              </a:spcAft>
              <a:buSzPts val="6700"/>
              <a:buNone/>
              <a:defRPr sz="6700"/>
            </a:lvl9pPr>
          </a:lstStyle>
          <a:p/>
        </p:txBody>
      </p:sp>
      <p:sp>
        <p:nvSpPr>
          <p:cNvPr id="133" name="Google Shape;133;p9"/>
          <p:cNvSpPr txBox="1"/>
          <p:nvPr>
            <p:ph idx="2" type="body"/>
          </p:nvPr>
        </p:nvSpPr>
        <p:spPr>
          <a:xfrm>
            <a:off x="13512418" y="4627000"/>
            <a:ext cx="9453000" cy="27094200"/>
          </a:xfrm>
          <a:prstGeom prst="rect">
            <a:avLst/>
          </a:prstGeom>
          <a:ln cap="flat" cmpd="sng" w="9525">
            <a:solidFill>
              <a:schemeClr val="lt1"/>
            </a:solidFill>
            <a:prstDash val="solid"/>
            <a:round/>
            <a:headEnd len="sm" w="sm" type="none"/>
            <a:tailEnd len="sm" w="sm" type="none"/>
          </a:ln>
        </p:spPr>
        <p:txBody>
          <a:bodyPr anchorCtr="0" anchor="t" bIns="381275" lIns="381275" spcFirstLastPara="1" rIns="381275" wrap="square" tIns="381275">
            <a:normAutofit/>
          </a:bodyPr>
          <a:lstStyle>
            <a:lvl1pPr indent="-571500" lvl="0" marL="457200">
              <a:spcBef>
                <a:spcPts val="0"/>
              </a:spcBef>
              <a:spcAft>
                <a:spcPts val="0"/>
              </a:spcAft>
              <a:buSzPts val="5400"/>
              <a:buChar char="●"/>
              <a:defRPr/>
            </a:lvl1pPr>
            <a:lvl2pPr indent="-520700" lvl="1" marL="914400">
              <a:spcBef>
                <a:spcPts val="0"/>
              </a:spcBef>
              <a:spcAft>
                <a:spcPts val="0"/>
              </a:spcAft>
              <a:buSzPts val="4600"/>
              <a:buChar char="○"/>
              <a:defRPr/>
            </a:lvl2pPr>
            <a:lvl3pPr indent="-520700" lvl="2" marL="1371600">
              <a:spcBef>
                <a:spcPts val="0"/>
              </a:spcBef>
              <a:spcAft>
                <a:spcPts val="0"/>
              </a:spcAft>
              <a:buSzPts val="4600"/>
              <a:buChar char="■"/>
              <a:defRPr/>
            </a:lvl3pPr>
            <a:lvl4pPr indent="-520700" lvl="3" marL="1828800">
              <a:spcBef>
                <a:spcPts val="0"/>
              </a:spcBef>
              <a:spcAft>
                <a:spcPts val="0"/>
              </a:spcAft>
              <a:buSzPts val="4600"/>
              <a:buChar char="●"/>
              <a:defRPr/>
            </a:lvl4pPr>
            <a:lvl5pPr indent="-520700" lvl="4" marL="2286000">
              <a:spcBef>
                <a:spcPts val="0"/>
              </a:spcBef>
              <a:spcAft>
                <a:spcPts val="0"/>
              </a:spcAft>
              <a:buSzPts val="4600"/>
              <a:buChar char="○"/>
              <a:defRPr/>
            </a:lvl5pPr>
            <a:lvl6pPr indent="-520700" lvl="5" marL="2743200">
              <a:spcBef>
                <a:spcPts val="0"/>
              </a:spcBef>
              <a:spcAft>
                <a:spcPts val="0"/>
              </a:spcAft>
              <a:buSzPts val="4600"/>
              <a:buChar char="■"/>
              <a:defRPr/>
            </a:lvl6pPr>
            <a:lvl7pPr indent="-520700" lvl="6" marL="3200400">
              <a:spcBef>
                <a:spcPts val="0"/>
              </a:spcBef>
              <a:spcAft>
                <a:spcPts val="0"/>
              </a:spcAft>
              <a:buSzPts val="4600"/>
              <a:buChar char="●"/>
              <a:defRPr/>
            </a:lvl7pPr>
            <a:lvl8pPr indent="-520700" lvl="7" marL="3657600">
              <a:spcBef>
                <a:spcPts val="0"/>
              </a:spcBef>
              <a:spcAft>
                <a:spcPts val="0"/>
              </a:spcAft>
              <a:buSzPts val="4600"/>
              <a:buChar char="○"/>
              <a:defRPr/>
            </a:lvl8pPr>
            <a:lvl9pPr indent="-520700" lvl="8" marL="4114800">
              <a:spcBef>
                <a:spcPts val="0"/>
              </a:spcBef>
              <a:spcAft>
                <a:spcPts val="0"/>
              </a:spcAft>
              <a:buSzPts val="4600"/>
              <a:buChar char="■"/>
              <a:defRPr/>
            </a:lvl9pPr>
          </a:lstStyle>
          <a:p/>
        </p:txBody>
      </p:sp>
      <p:sp>
        <p:nvSpPr>
          <p:cNvPr id="134" name="Google Shape;134;p9"/>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1965754" y="26929830"/>
            <a:ext cx="2274461" cy="5777746"/>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381275" lIns="381275" spcFirstLastPara="1" rIns="381275" wrap="square" tIns="38127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3592694" y="28972825"/>
            <a:ext cx="16101000" cy="3744300"/>
          </a:xfrm>
          <a:prstGeom prst="rect">
            <a:avLst/>
          </a:prstGeom>
        </p:spPr>
        <p:txBody>
          <a:bodyPr anchorCtr="0" anchor="t" bIns="381275" lIns="381275" spcFirstLastPara="1" rIns="381275" wrap="square" tIns="381275">
            <a:normAutofit/>
          </a:bodyPr>
          <a:lstStyle>
            <a:lvl1pPr indent="-228600" lvl="0" marL="457200">
              <a:lnSpc>
                <a:spcPct val="100000"/>
              </a:lnSpc>
              <a:spcBef>
                <a:spcPts val="0"/>
              </a:spcBef>
              <a:spcAft>
                <a:spcPts val="0"/>
              </a:spcAft>
              <a:buSzPts val="5400"/>
              <a:buNone/>
              <a:defRPr/>
            </a:lvl1pPr>
          </a:lstStyle>
          <a:p/>
        </p:txBody>
      </p:sp>
      <p:sp>
        <p:nvSpPr>
          <p:cNvPr id="140" name="Google Shape;140;p10"/>
          <p:cNvSpPr txBox="1"/>
          <p:nvPr>
            <p:ph idx="12" type="sldNum"/>
          </p:nvPr>
        </p:nvSpPr>
        <p:spPr>
          <a:xfrm>
            <a:off x="23287327" y="33158830"/>
            <a:ext cx="1512000" cy="2755200"/>
          </a:xfrm>
          <a:prstGeom prst="rect">
            <a:avLst/>
          </a:prstGeom>
        </p:spPr>
        <p:txBody>
          <a:bodyPr anchorCtr="0" anchor="ctr" bIns="381275" lIns="381275" spcFirstLastPara="1" rIns="381275" wrap="square" tIns="381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8907" y="3115175"/>
            <a:ext cx="23478900" cy="4008900"/>
          </a:xfrm>
          <a:prstGeom prst="rect">
            <a:avLst/>
          </a:prstGeom>
          <a:noFill/>
          <a:ln>
            <a:noFill/>
          </a:ln>
        </p:spPr>
        <p:txBody>
          <a:bodyPr anchorCtr="0" anchor="t" bIns="381275" lIns="381275" spcFirstLastPara="1" rIns="381275" wrap="square" tIns="381275">
            <a:normAutofit/>
          </a:bodyPr>
          <a:lstStyle>
            <a:lvl1pPr lvl="0">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1pPr>
            <a:lvl2pPr lvl="1">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2pPr>
            <a:lvl3pPr lvl="2">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3pPr>
            <a:lvl4pPr lvl="3">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4pPr>
            <a:lvl5pPr lvl="4">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5pPr>
            <a:lvl6pPr lvl="5">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6pPr>
            <a:lvl7pPr lvl="6">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7pPr>
            <a:lvl8pPr lvl="7">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8pPr>
            <a:lvl9pPr lvl="8">
              <a:spcBef>
                <a:spcPts val="0"/>
              </a:spcBef>
              <a:spcAft>
                <a:spcPts val="0"/>
              </a:spcAft>
              <a:buClr>
                <a:schemeClr val="dk2"/>
              </a:buClr>
              <a:buSzPts val="11700"/>
              <a:buFont typeface="Maven Pro"/>
              <a:buNone/>
              <a:defRPr b="1" sz="11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858907" y="8067325"/>
            <a:ext cx="23478900" cy="23914800"/>
          </a:xfrm>
          <a:prstGeom prst="rect">
            <a:avLst/>
          </a:prstGeom>
          <a:noFill/>
          <a:ln>
            <a:noFill/>
          </a:ln>
        </p:spPr>
        <p:txBody>
          <a:bodyPr anchorCtr="0" anchor="t" bIns="381275" lIns="381275" spcFirstLastPara="1" rIns="381275" wrap="square" tIns="381275">
            <a:normAutofit/>
          </a:bodyPr>
          <a:lstStyle>
            <a:lvl1pPr indent="-571500" lvl="0" marL="457200">
              <a:lnSpc>
                <a:spcPct val="115000"/>
              </a:lnSpc>
              <a:spcBef>
                <a:spcPts val="0"/>
              </a:spcBef>
              <a:spcAft>
                <a:spcPts val="0"/>
              </a:spcAft>
              <a:buClr>
                <a:schemeClr val="dk2"/>
              </a:buClr>
              <a:buSzPts val="5400"/>
              <a:buFont typeface="Nunito"/>
              <a:buChar char="●"/>
              <a:defRPr sz="5400">
                <a:solidFill>
                  <a:schemeClr val="dk2"/>
                </a:solidFill>
                <a:latin typeface="Nunito"/>
                <a:ea typeface="Nunito"/>
                <a:cs typeface="Nunito"/>
                <a:sym typeface="Nunito"/>
              </a:defRPr>
            </a:lvl1pPr>
            <a:lvl2pPr indent="-520700" lvl="1" marL="9144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2pPr>
            <a:lvl3pPr indent="-520700" lvl="2" marL="13716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3pPr>
            <a:lvl4pPr indent="-520700" lvl="3" marL="18288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4pPr>
            <a:lvl5pPr indent="-520700" lvl="4" marL="22860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5pPr>
            <a:lvl6pPr indent="-520700" lvl="5" marL="27432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6pPr>
            <a:lvl7pPr indent="-520700" lvl="6" marL="32004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7pPr>
            <a:lvl8pPr indent="-520700" lvl="7" marL="36576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8pPr>
            <a:lvl9pPr indent="-520700" lvl="8" marL="4114800">
              <a:lnSpc>
                <a:spcPct val="115000"/>
              </a:lnSpc>
              <a:spcBef>
                <a:spcPts val="0"/>
              </a:spcBef>
              <a:spcAft>
                <a:spcPts val="0"/>
              </a:spcAft>
              <a:buClr>
                <a:schemeClr val="dk2"/>
              </a:buClr>
              <a:buSzPts val="4600"/>
              <a:buFont typeface="Nunito"/>
              <a:buChar char="■"/>
              <a:defRPr sz="46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23287327" y="33158830"/>
            <a:ext cx="1512000" cy="2755200"/>
          </a:xfrm>
          <a:prstGeom prst="rect">
            <a:avLst/>
          </a:prstGeom>
          <a:noFill/>
          <a:ln>
            <a:noFill/>
          </a:ln>
        </p:spPr>
        <p:txBody>
          <a:bodyPr anchorCtr="0" anchor="ctr" bIns="381275" lIns="381275" spcFirstLastPara="1" rIns="381275" wrap="square" tIns="381275">
            <a:normAutofit/>
          </a:bodyPr>
          <a:lstStyle>
            <a:lvl1pPr lvl="0" algn="r">
              <a:buNone/>
              <a:defRPr sz="3800">
                <a:solidFill>
                  <a:schemeClr val="dk2"/>
                </a:solidFill>
                <a:latin typeface="Nunito"/>
                <a:ea typeface="Nunito"/>
                <a:cs typeface="Nunito"/>
                <a:sym typeface="Nunito"/>
              </a:defRPr>
            </a:lvl1pPr>
            <a:lvl2pPr lvl="1" algn="r">
              <a:buNone/>
              <a:defRPr sz="3800">
                <a:solidFill>
                  <a:schemeClr val="dk2"/>
                </a:solidFill>
                <a:latin typeface="Nunito"/>
                <a:ea typeface="Nunito"/>
                <a:cs typeface="Nunito"/>
                <a:sym typeface="Nunito"/>
              </a:defRPr>
            </a:lvl2pPr>
            <a:lvl3pPr lvl="2" algn="r">
              <a:buNone/>
              <a:defRPr sz="3800">
                <a:solidFill>
                  <a:schemeClr val="dk2"/>
                </a:solidFill>
                <a:latin typeface="Nunito"/>
                <a:ea typeface="Nunito"/>
                <a:cs typeface="Nunito"/>
                <a:sym typeface="Nunito"/>
              </a:defRPr>
            </a:lvl3pPr>
            <a:lvl4pPr lvl="3" algn="r">
              <a:buNone/>
              <a:defRPr sz="3800">
                <a:solidFill>
                  <a:schemeClr val="dk2"/>
                </a:solidFill>
                <a:latin typeface="Nunito"/>
                <a:ea typeface="Nunito"/>
                <a:cs typeface="Nunito"/>
                <a:sym typeface="Nunito"/>
              </a:defRPr>
            </a:lvl4pPr>
            <a:lvl5pPr lvl="4" algn="r">
              <a:buNone/>
              <a:defRPr sz="3800">
                <a:solidFill>
                  <a:schemeClr val="dk2"/>
                </a:solidFill>
                <a:latin typeface="Nunito"/>
                <a:ea typeface="Nunito"/>
                <a:cs typeface="Nunito"/>
                <a:sym typeface="Nunito"/>
              </a:defRPr>
            </a:lvl5pPr>
            <a:lvl6pPr lvl="5" algn="r">
              <a:buNone/>
              <a:defRPr sz="3800">
                <a:solidFill>
                  <a:schemeClr val="dk2"/>
                </a:solidFill>
                <a:latin typeface="Nunito"/>
                <a:ea typeface="Nunito"/>
                <a:cs typeface="Nunito"/>
                <a:sym typeface="Nunito"/>
              </a:defRPr>
            </a:lvl6pPr>
            <a:lvl7pPr lvl="6" algn="r">
              <a:buNone/>
              <a:defRPr sz="3800">
                <a:solidFill>
                  <a:schemeClr val="dk2"/>
                </a:solidFill>
                <a:latin typeface="Nunito"/>
                <a:ea typeface="Nunito"/>
                <a:cs typeface="Nunito"/>
                <a:sym typeface="Nunito"/>
              </a:defRPr>
            </a:lvl7pPr>
            <a:lvl8pPr lvl="7" algn="r">
              <a:buNone/>
              <a:defRPr sz="3800">
                <a:solidFill>
                  <a:schemeClr val="dk2"/>
                </a:solidFill>
                <a:latin typeface="Nunito"/>
                <a:ea typeface="Nunito"/>
                <a:cs typeface="Nunito"/>
                <a:sym typeface="Nunito"/>
              </a:defRPr>
            </a:lvl8pPr>
            <a:lvl9pPr lvl="8" algn="r">
              <a:buNone/>
              <a:defRPr sz="38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ieeexplore.ieee.org/abstract/document/7006384" TargetMode="External"/><Relationship Id="rId10" Type="http://schemas.openxmlformats.org/officeDocument/2006/relationships/hyperlink" Target="https://ieeexplore.ieee.org/abstract/document/7173368" TargetMode="External"/><Relationship Id="rId13" Type="http://schemas.openxmlformats.org/officeDocument/2006/relationships/hyperlink" Target="https://www.sciencedirect.com/science/article/pii/S2351978915002504" TargetMode="External"/><Relationship Id="rId12" Type="http://schemas.openxmlformats.org/officeDocument/2006/relationships/hyperlink" Target="https://dl.acm.org/doi/pdf/10.1145/3106237.3106270"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9" Type="http://schemas.openxmlformats.org/officeDocument/2006/relationships/hyperlink" Target="https://ieeexplore.ieee.org/abstract/document/6802994" TargetMode="External"/><Relationship Id="rId15" Type="http://schemas.openxmlformats.org/officeDocument/2006/relationships/image" Target="../media/image9.png"/><Relationship Id="rId14" Type="http://schemas.openxmlformats.org/officeDocument/2006/relationships/image" Target="../media/image7.png"/><Relationship Id="rId17" Type="http://schemas.openxmlformats.org/officeDocument/2006/relationships/image" Target="../media/image3.png"/><Relationship Id="rId16"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hyperlink" Target="https://ieeexplore.ieee.org/abstract/document/842196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14"/>
          <p:cNvSpPr/>
          <p:nvPr/>
        </p:nvSpPr>
        <p:spPr>
          <a:xfrm>
            <a:off x="7030700" y="2129575"/>
            <a:ext cx="8184900" cy="1662300"/>
          </a:xfrm>
          <a:prstGeom prst="roundRect">
            <a:avLst>
              <a:gd fmla="val 19890" name="adj"/>
            </a:avLst>
          </a:prstGeom>
          <a:solidFill>
            <a:schemeClr val="accent4"/>
          </a:solidFill>
          <a:ln cap="flat" cmpd="sng" w="9525">
            <a:solidFill>
              <a:schemeClr val="dk2"/>
            </a:solidFill>
            <a:prstDash val="solid"/>
            <a:round/>
            <a:headEnd len="sm" w="sm" type="none"/>
            <a:tailEnd len="sm" w="sm" type="none"/>
          </a:ln>
          <a:effectLst>
            <a:outerShdw blurRad="714375" rotWithShape="0" algn="bl" dir="6000000" dist="19050">
              <a:srgbClr val="000000">
                <a:alpha val="80000"/>
              </a:srgbClr>
            </a:outerShdw>
          </a:effectLst>
        </p:spPr>
        <p:txBody>
          <a:bodyPr anchorCtr="0" anchor="ctr" bIns="91425" lIns="274300" spcFirstLastPara="1" rIns="91425" wrap="square" tIns="91425">
            <a:noAutofit/>
          </a:bodyPr>
          <a:lstStyle/>
          <a:p>
            <a:pPr indent="0" lvl="0" marL="0" rtl="0" algn="l">
              <a:spcBef>
                <a:spcPts val="0"/>
              </a:spcBef>
              <a:spcAft>
                <a:spcPts val="0"/>
              </a:spcAft>
              <a:buNone/>
            </a:pPr>
            <a:r>
              <a:t/>
            </a:r>
            <a:endParaRPr sz="4400">
              <a:solidFill>
                <a:schemeClr val="lt1"/>
              </a:solidFill>
            </a:endParaRPr>
          </a:p>
          <a:p>
            <a:pPr indent="0" lvl="0" marL="0" rtl="0" algn="l">
              <a:spcBef>
                <a:spcPts val="0"/>
              </a:spcBef>
              <a:spcAft>
                <a:spcPts val="0"/>
              </a:spcAft>
              <a:buNone/>
            </a:pPr>
            <a:r>
              <a:rPr lang="en-US" sz="4400">
                <a:solidFill>
                  <a:schemeClr val="lt1"/>
                </a:solidFill>
              </a:rPr>
              <a:t>Oscar Ekenlöw, Emil Karlsson</a:t>
            </a:r>
            <a:endParaRPr sz="4400">
              <a:solidFill>
                <a:schemeClr val="lt1"/>
              </a:solidFill>
            </a:endParaRPr>
          </a:p>
        </p:txBody>
      </p:sp>
      <p:pic>
        <p:nvPicPr>
          <p:cNvPr id="289" name="Google Shape;289;p14"/>
          <p:cNvPicPr preferRelativeResize="0"/>
          <p:nvPr/>
        </p:nvPicPr>
        <p:blipFill>
          <a:blip r:embed="rId4">
            <a:alphaModFix/>
          </a:blip>
          <a:stretch>
            <a:fillRect/>
          </a:stretch>
        </p:blipFill>
        <p:spPr>
          <a:xfrm>
            <a:off x="22050275" y="17420300"/>
            <a:ext cx="2190000" cy="2190000"/>
          </a:xfrm>
          <a:prstGeom prst="rect">
            <a:avLst/>
          </a:prstGeom>
          <a:noFill/>
          <a:ln>
            <a:noFill/>
          </a:ln>
        </p:spPr>
      </p:pic>
      <p:sp>
        <p:nvSpPr>
          <p:cNvPr id="290" name="Google Shape;290;p14"/>
          <p:cNvSpPr/>
          <p:nvPr/>
        </p:nvSpPr>
        <p:spPr>
          <a:xfrm>
            <a:off x="762000" y="17130025"/>
            <a:ext cx="13116900" cy="5151000"/>
          </a:xfrm>
          <a:prstGeom prst="roundRect">
            <a:avLst>
              <a:gd fmla="val 4494" name="adj"/>
            </a:avLst>
          </a:prstGeom>
          <a:solidFill>
            <a:schemeClr val="accent3"/>
          </a:solidFill>
          <a:ln cap="flat" cmpd="sng" w="9525">
            <a:solidFill>
              <a:schemeClr val="dk2"/>
            </a:solidFill>
            <a:prstDash val="solid"/>
            <a:round/>
            <a:headEnd len="sm" w="sm" type="none"/>
            <a:tailEnd len="sm" w="sm" type="none"/>
          </a:ln>
          <a:effectLst>
            <a:outerShdw blurRad="700088" rotWithShape="0" algn="bl" dir="5400000" dist="19050">
              <a:srgbClr val="000000">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877099" y="16807350"/>
            <a:ext cx="4124700" cy="7080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lt1"/>
                </a:solidFill>
              </a:rPr>
              <a:t>A good mindset</a:t>
            </a:r>
            <a:endParaRPr sz="3200">
              <a:solidFill>
                <a:schemeClr val="lt1"/>
              </a:solidFill>
            </a:endParaRPr>
          </a:p>
        </p:txBody>
      </p:sp>
      <p:pic>
        <p:nvPicPr>
          <p:cNvPr id="292" name="Google Shape;292;p14"/>
          <p:cNvPicPr preferRelativeResize="0"/>
          <p:nvPr/>
        </p:nvPicPr>
        <p:blipFill>
          <a:blip r:embed="rId5">
            <a:alphaModFix/>
          </a:blip>
          <a:stretch>
            <a:fillRect/>
          </a:stretch>
        </p:blipFill>
        <p:spPr>
          <a:xfrm>
            <a:off x="4267200" y="96572"/>
            <a:ext cx="2662025" cy="2656702"/>
          </a:xfrm>
          <a:prstGeom prst="rect">
            <a:avLst/>
          </a:prstGeom>
          <a:noFill/>
          <a:ln>
            <a:noFill/>
          </a:ln>
        </p:spPr>
      </p:pic>
      <p:sp>
        <p:nvSpPr>
          <p:cNvPr id="293" name="Google Shape;293;p14"/>
          <p:cNvSpPr/>
          <p:nvPr/>
        </p:nvSpPr>
        <p:spPr>
          <a:xfrm>
            <a:off x="0" y="22844750"/>
            <a:ext cx="13878900" cy="13159800"/>
          </a:xfrm>
          <a:prstGeom prst="round1Rect">
            <a:avLst>
              <a:gd fmla="val 4234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14"/>
          <p:cNvPicPr preferRelativeResize="0"/>
          <p:nvPr/>
        </p:nvPicPr>
        <p:blipFill>
          <a:blip r:embed="rId6">
            <a:alphaModFix/>
          </a:blip>
          <a:stretch>
            <a:fillRect/>
          </a:stretch>
        </p:blipFill>
        <p:spPr>
          <a:xfrm rot="-1767977">
            <a:off x="-784849" y="22895712"/>
            <a:ext cx="6572250" cy="3448050"/>
          </a:xfrm>
          <a:prstGeom prst="rect">
            <a:avLst/>
          </a:prstGeom>
          <a:noFill/>
          <a:ln>
            <a:noFill/>
          </a:ln>
        </p:spPr>
      </p:pic>
      <p:pic>
        <p:nvPicPr>
          <p:cNvPr id="295" name="Google Shape;295;p14"/>
          <p:cNvPicPr preferRelativeResize="0"/>
          <p:nvPr/>
        </p:nvPicPr>
        <p:blipFill>
          <a:blip r:embed="rId7">
            <a:alphaModFix/>
          </a:blip>
          <a:stretch>
            <a:fillRect/>
          </a:stretch>
        </p:blipFill>
        <p:spPr>
          <a:xfrm>
            <a:off x="2683099" y="29646815"/>
            <a:ext cx="2433600" cy="1337485"/>
          </a:xfrm>
          <a:prstGeom prst="rect">
            <a:avLst/>
          </a:prstGeom>
          <a:noFill/>
          <a:ln>
            <a:noFill/>
          </a:ln>
        </p:spPr>
      </p:pic>
      <p:sp>
        <p:nvSpPr>
          <p:cNvPr id="296" name="Google Shape;296;p14"/>
          <p:cNvSpPr/>
          <p:nvPr/>
        </p:nvSpPr>
        <p:spPr>
          <a:xfrm>
            <a:off x="4977945" y="726475"/>
            <a:ext cx="10515600" cy="2103000"/>
          </a:xfrm>
          <a:prstGeom prst="roundRect">
            <a:avLst>
              <a:gd fmla="val 25989" name="adj"/>
            </a:avLst>
          </a:prstGeom>
          <a:solidFill>
            <a:schemeClr val="accent3"/>
          </a:solidFill>
          <a:ln cap="flat" cmpd="sng" w="9525">
            <a:solidFill>
              <a:schemeClr val="dk2"/>
            </a:solidFill>
            <a:prstDash val="solid"/>
            <a:round/>
            <a:headEnd len="sm" w="sm" type="none"/>
            <a:tailEnd len="sm" w="sm" type="none"/>
          </a:ln>
          <a:effectLst>
            <a:outerShdw blurRad="714375" rotWithShape="0" algn="bl" dir="5400000" dist="19050">
              <a:srgbClr val="000000">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9199500" y="4460625"/>
            <a:ext cx="15184500" cy="11995500"/>
          </a:xfrm>
          <a:prstGeom prst="roundRect">
            <a:avLst>
              <a:gd fmla="val 4494" name="adj"/>
            </a:avLst>
          </a:prstGeom>
          <a:solidFill>
            <a:schemeClr val="accent4"/>
          </a:solidFill>
          <a:ln cap="flat" cmpd="sng" w="9525">
            <a:solidFill>
              <a:schemeClr val="dk2"/>
            </a:solidFill>
            <a:prstDash val="solid"/>
            <a:round/>
            <a:headEnd len="sm" w="sm" type="none"/>
            <a:tailEnd len="sm" w="sm" type="none"/>
          </a:ln>
          <a:effectLst>
            <a:outerShdw blurRad="714375" rotWithShape="0" algn="bl" dir="5400000" dist="19050">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15633400" y="4027875"/>
            <a:ext cx="2433600" cy="800400"/>
          </a:xfrm>
          <a:prstGeom prst="roundRect">
            <a:avLst>
              <a:gd fmla="val 40976"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lt1"/>
                </a:solidFill>
              </a:rPr>
              <a:t>Benefits</a:t>
            </a:r>
            <a:endParaRPr sz="3200">
              <a:solidFill>
                <a:schemeClr val="lt1"/>
              </a:solidFill>
            </a:endParaRPr>
          </a:p>
        </p:txBody>
      </p:sp>
      <p:sp>
        <p:nvSpPr>
          <p:cNvPr id="299" name="Google Shape;299;p14"/>
          <p:cNvSpPr/>
          <p:nvPr/>
        </p:nvSpPr>
        <p:spPr>
          <a:xfrm>
            <a:off x="876300" y="4460625"/>
            <a:ext cx="7418400" cy="11995500"/>
          </a:xfrm>
          <a:prstGeom prst="roundRect">
            <a:avLst>
              <a:gd fmla="val 4494" name="adj"/>
            </a:avLst>
          </a:prstGeom>
          <a:solidFill>
            <a:schemeClr val="accent3"/>
          </a:solidFill>
          <a:ln cap="flat" cmpd="sng" w="9525">
            <a:solidFill>
              <a:schemeClr val="dk2"/>
            </a:solidFill>
            <a:prstDash val="solid"/>
            <a:round/>
            <a:headEnd len="sm" w="sm" type="none"/>
            <a:tailEnd len="sm" w="sm" type="none"/>
          </a:ln>
          <a:effectLst>
            <a:outerShdw blurRad="757238" rotWithShape="0" algn="bl">
              <a:srgbClr val="000000">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14792475" y="19369800"/>
            <a:ext cx="9153300" cy="10950300"/>
          </a:xfrm>
          <a:prstGeom prst="roundRect">
            <a:avLst>
              <a:gd fmla="val 4494" name="adj"/>
            </a:avLst>
          </a:prstGeom>
          <a:solidFill>
            <a:schemeClr val="accent3"/>
          </a:solidFill>
          <a:ln cap="flat" cmpd="sng" w="9525">
            <a:solidFill>
              <a:schemeClr val="dk2"/>
            </a:solidFill>
            <a:prstDash val="solid"/>
            <a:round/>
            <a:headEnd len="sm" w="sm" type="none"/>
            <a:tailEnd len="sm" w="sm" type="none"/>
          </a:ln>
          <a:effectLst>
            <a:outerShdw blurRad="700088" rotWithShape="0" algn="bl" dir="5400000" dist="19050">
              <a:srgbClr val="000000">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14648725" y="31973525"/>
            <a:ext cx="9735300" cy="3585000"/>
          </a:xfrm>
          <a:prstGeom prst="roundRect">
            <a:avLst>
              <a:gd fmla="val 4494" name="adj"/>
            </a:avLst>
          </a:prstGeom>
          <a:solidFill>
            <a:schemeClr val="accent2"/>
          </a:solidFill>
          <a:ln cap="flat" cmpd="sng" w="9525">
            <a:solidFill>
              <a:schemeClr val="dk2"/>
            </a:solidFill>
            <a:prstDash val="solid"/>
            <a:round/>
            <a:headEnd len="sm" w="sm" type="none"/>
            <a:tailEnd len="sm" w="sm" type="none"/>
          </a:ln>
          <a:effectLst>
            <a:outerShdw blurRad="700088" rotWithShape="0" algn="bl" dir="5400000" dist="19050">
              <a:srgbClr val="000000">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rPr lang="en-US" sz="1300"/>
              <a:t>[1]IEEE: Continuous Integration and Continuous Delivery Pipeline Automation for Agile Software Project Management. [Internet].Available from: </a:t>
            </a:r>
            <a:r>
              <a:rPr lang="en-US" sz="1300" u="sng">
                <a:solidFill>
                  <a:schemeClr val="hlink"/>
                </a:solidFill>
                <a:hlinkClick r:id="rId8"/>
              </a:rPr>
              <a:t>https://ieeexplore.ieee.org/abstract/document/8421965</a:t>
            </a:r>
            <a:r>
              <a:rPr lang="en-US" sz="1300"/>
              <a:t> </a:t>
            </a:r>
            <a:endParaRPr sz="2000"/>
          </a:p>
          <a:p>
            <a:pPr indent="0" lvl="0" marL="0" rtl="0" algn="l">
              <a:lnSpc>
                <a:spcPct val="100000"/>
              </a:lnSpc>
              <a:spcBef>
                <a:spcPts val="0"/>
              </a:spcBef>
              <a:spcAft>
                <a:spcPts val="0"/>
              </a:spcAft>
              <a:buNone/>
            </a:pPr>
            <a:r>
              <a:rPr lang="en-US" sz="1300"/>
              <a:t>[2]: IEEE: Continuous Integration and Its Tools. </a:t>
            </a:r>
            <a:r>
              <a:rPr lang="en-US" sz="1300"/>
              <a:t>[Internet]. Cited date [2021-12-01]; Available from:</a:t>
            </a:r>
            <a:r>
              <a:rPr lang="en-US" sz="1300"/>
              <a:t> </a:t>
            </a:r>
            <a:r>
              <a:rPr lang="en-US" sz="1300" u="sng">
                <a:solidFill>
                  <a:schemeClr val="hlink"/>
                </a:solidFill>
                <a:latin typeface="Nunito"/>
                <a:ea typeface="Nunito"/>
                <a:cs typeface="Nunito"/>
                <a:sym typeface="Nunito"/>
                <a:hlinkClick r:id="rId9"/>
              </a:rPr>
              <a:t>https://ieeexplore.ieee.org/abstract/document/6802994</a:t>
            </a:r>
            <a:r>
              <a:rPr lang="en-US" sz="1300">
                <a:solidFill>
                  <a:srgbClr val="666666"/>
                </a:solidFill>
                <a:latin typeface="Nunito"/>
                <a:ea typeface="Nunito"/>
                <a:cs typeface="Nunito"/>
                <a:sym typeface="Nunito"/>
              </a:rPr>
              <a:t> </a:t>
            </a:r>
            <a:endParaRPr sz="1300"/>
          </a:p>
          <a:p>
            <a:pPr indent="0" lvl="0" marL="0" rtl="0" algn="l">
              <a:lnSpc>
                <a:spcPct val="100000"/>
              </a:lnSpc>
              <a:spcBef>
                <a:spcPts val="0"/>
              </a:spcBef>
              <a:spcAft>
                <a:spcPts val="0"/>
              </a:spcAft>
              <a:buNone/>
            </a:pPr>
            <a:r>
              <a:rPr lang="en-US" sz="1300"/>
              <a:t>[3]: IEEE: Understanding DevOps &amp; bridging the gap from continuous integration to continuous delivery. </a:t>
            </a:r>
            <a:r>
              <a:rPr lang="en-US" sz="1300"/>
              <a:t>[Internet]. Cited date [2021-12-01]; Available from: </a:t>
            </a:r>
            <a:r>
              <a:rPr lang="en-US" sz="1300" u="sng">
                <a:solidFill>
                  <a:schemeClr val="hlink"/>
                </a:solidFill>
                <a:hlinkClick r:id="rId10"/>
              </a:rPr>
              <a:t>https://ieeexplore.ieee.org/abstract/document/7173368</a:t>
            </a:r>
            <a:r>
              <a:rPr lang="en-US" sz="1300"/>
              <a:t> </a:t>
            </a:r>
            <a:endParaRPr sz="1300"/>
          </a:p>
          <a:p>
            <a:pPr indent="0" lvl="0" marL="0" rtl="0" algn="l">
              <a:lnSpc>
                <a:spcPct val="100000"/>
              </a:lnSpc>
              <a:spcBef>
                <a:spcPts val="0"/>
              </a:spcBef>
              <a:spcAft>
                <a:spcPts val="0"/>
              </a:spcAft>
              <a:buNone/>
            </a:pPr>
            <a:r>
              <a:rPr lang="en-US" sz="1300"/>
              <a:t>[4]: IEEE: Continuous Delivery: Huge Benefits, but Challenges Too. </a:t>
            </a:r>
            <a:r>
              <a:rPr lang="en-US" sz="1300"/>
              <a:t>[Internet]. Cited date [2021-12-01]; Available from: </a:t>
            </a:r>
            <a:r>
              <a:rPr lang="en-US" sz="1300" u="sng">
                <a:solidFill>
                  <a:schemeClr val="hlink"/>
                </a:solidFill>
                <a:latin typeface="Nunito"/>
                <a:ea typeface="Nunito"/>
                <a:cs typeface="Nunito"/>
                <a:sym typeface="Nunito"/>
                <a:hlinkClick r:id="rId11"/>
              </a:rPr>
              <a:t>https://ieeexplore.ieee.org/abstract/document/7006384</a:t>
            </a:r>
            <a:r>
              <a:rPr lang="en-US" sz="1300">
                <a:latin typeface="Nunito"/>
                <a:ea typeface="Nunito"/>
                <a:cs typeface="Nunito"/>
                <a:sym typeface="Nunito"/>
              </a:rPr>
              <a:t> </a:t>
            </a:r>
            <a:endParaRPr sz="1300">
              <a:latin typeface="Nunito"/>
              <a:ea typeface="Nunito"/>
              <a:cs typeface="Nunito"/>
              <a:sym typeface="Nunito"/>
            </a:endParaRPr>
          </a:p>
          <a:p>
            <a:pPr indent="0" lvl="0" marL="0" rtl="0" algn="l">
              <a:lnSpc>
                <a:spcPct val="100000"/>
              </a:lnSpc>
              <a:spcBef>
                <a:spcPts val="0"/>
              </a:spcBef>
              <a:spcAft>
                <a:spcPts val="0"/>
              </a:spcAft>
              <a:buNone/>
            </a:pPr>
            <a:r>
              <a:rPr lang="en-US" sz="1300"/>
              <a:t>[5]: Michael Hilton et al.:Trade-Os in Continuous Integration: Assurance, Security, and Flexibility. [Internet]. Cited date [2021-12-01]; Available from: </a:t>
            </a:r>
            <a:r>
              <a:rPr lang="en-US" sz="1300" u="sng">
                <a:solidFill>
                  <a:schemeClr val="hlink"/>
                </a:solidFill>
                <a:hlinkClick r:id="rId12"/>
              </a:rPr>
              <a:t>https://dl.acm.org/doi/pdf/10.1145/3106237.3106270</a:t>
            </a:r>
            <a:r>
              <a:rPr lang="en-US" sz="1300"/>
              <a:t> </a:t>
            </a:r>
            <a:endParaRPr sz="1300"/>
          </a:p>
          <a:p>
            <a:pPr indent="0" lvl="0" marL="0" rtl="0" algn="l">
              <a:lnSpc>
                <a:spcPct val="100000"/>
              </a:lnSpc>
              <a:spcBef>
                <a:spcPts val="0"/>
              </a:spcBef>
              <a:spcAft>
                <a:spcPts val="0"/>
              </a:spcAft>
              <a:buNone/>
            </a:pPr>
            <a:r>
              <a:rPr lang="en-US" sz="1300"/>
              <a:t>[6]: Procedia Manufacturing: A Quality Framework for Software Continuous Integration. [Internet]. Cited date [2021-12-01]; Available from:  </a:t>
            </a:r>
            <a:r>
              <a:rPr lang="en-US" sz="1300" u="sng">
                <a:solidFill>
                  <a:schemeClr val="hlink"/>
                </a:solidFill>
                <a:hlinkClick r:id="rId13"/>
              </a:rPr>
              <a:t>https://www.sciencedirect.com/science/article/pii/S2351978915002504</a:t>
            </a:r>
            <a:r>
              <a:rPr lang="en-US" sz="1300"/>
              <a:t> </a:t>
            </a:r>
            <a:br>
              <a:rPr lang="en-US" sz="1300"/>
            </a:br>
            <a:br>
              <a:rPr lang="en-US" sz="1300"/>
            </a:br>
            <a:r>
              <a:rPr lang="en-US" sz="1300"/>
              <a:t>Images from </a:t>
            </a:r>
            <a:r>
              <a:rPr i="1" lang="en-US" sz="1300"/>
              <a:t>Github</a:t>
            </a:r>
            <a:r>
              <a:rPr lang="en-US" sz="1300"/>
              <a:t>, </a:t>
            </a:r>
            <a:r>
              <a:rPr i="1" lang="en-US" sz="1300"/>
              <a:t>Raw Pixel</a:t>
            </a:r>
            <a:r>
              <a:rPr lang="en-US" sz="1300"/>
              <a:t> and </a:t>
            </a:r>
            <a:r>
              <a:rPr i="1" lang="en-US" sz="1300"/>
              <a:t>Google Fonts</a:t>
            </a:r>
            <a:endParaRPr sz="1300"/>
          </a:p>
        </p:txBody>
      </p:sp>
      <p:sp>
        <p:nvSpPr>
          <p:cNvPr id="302" name="Google Shape;302;p14"/>
          <p:cNvSpPr/>
          <p:nvPr/>
        </p:nvSpPr>
        <p:spPr>
          <a:xfrm>
            <a:off x="8001000" y="30645300"/>
            <a:ext cx="4587000" cy="4584300"/>
          </a:xfrm>
          <a:prstGeom prst="ellipse">
            <a:avLst/>
          </a:prstGeom>
          <a:solidFill>
            <a:schemeClr val="accent2"/>
          </a:solidFill>
          <a:ln>
            <a:noFill/>
          </a:ln>
          <a:effectLst>
            <a:outerShdw blurRad="785813"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95454"/>
              </a:lnSpc>
              <a:spcBef>
                <a:spcPts val="2100"/>
              </a:spcBef>
              <a:spcAft>
                <a:spcPts val="0"/>
              </a:spcAft>
              <a:buClr>
                <a:schemeClr val="dk1"/>
              </a:buClr>
              <a:buSzPts val="2200"/>
              <a:buFont typeface="Arial"/>
              <a:buNone/>
            </a:pPr>
            <a:r>
              <a:t/>
            </a:r>
            <a:endParaRPr sz="2900">
              <a:solidFill>
                <a:srgbClr val="666666"/>
              </a:solidFill>
            </a:endParaRPr>
          </a:p>
        </p:txBody>
      </p:sp>
      <p:sp>
        <p:nvSpPr>
          <p:cNvPr id="303" name="Google Shape;303;p14"/>
          <p:cNvSpPr/>
          <p:nvPr/>
        </p:nvSpPr>
        <p:spPr>
          <a:xfrm>
            <a:off x="8001000" y="24319350"/>
            <a:ext cx="4587000" cy="4725900"/>
          </a:xfrm>
          <a:prstGeom prst="ellipse">
            <a:avLst/>
          </a:prstGeom>
          <a:solidFill>
            <a:schemeClr val="accent2"/>
          </a:solidFill>
          <a:ln>
            <a:noFill/>
          </a:ln>
          <a:effectLst>
            <a:outerShdw blurRad="785813"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95454"/>
              </a:lnSpc>
              <a:spcBef>
                <a:spcPts val="2100"/>
              </a:spcBef>
              <a:spcAft>
                <a:spcPts val="0"/>
              </a:spcAft>
              <a:buClr>
                <a:schemeClr val="dk1"/>
              </a:buClr>
              <a:buSzPts val="2200"/>
              <a:buFont typeface="Arial"/>
              <a:buNone/>
            </a:pPr>
            <a:r>
              <a:t/>
            </a:r>
            <a:endParaRPr sz="2700">
              <a:solidFill>
                <a:srgbClr val="666666"/>
              </a:solidFill>
            </a:endParaRPr>
          </a:p>
        </p:txBody>
      </p:sp>
      <p:sp>
        <p:nvSpPr>
          <p:cNvPr id="304" name="Google Shape;304;p14"/>
          <p:cNvSpPr/>
          <p:nvPr/>
        </p:nvSpPr>
        <p:spPr>
          <a:xfrm>
            <a:off x="9199500" y="26282100"/>
            <a:ext cx="21900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rgbClr val="E6E6E6"/>
                </a:solidFill>
              </a:rPr>
              <a:t>Build</a:t>
            </a:r>
            <a:endParaRPr sz="3200">
              <a:solidFill>
                <a:srgbClr val="E6E6E6"/>
              </a:solidFill>
            </a:endParaRPr>
          </a:p>
        </p:txBody>
      </p:sp>
      <p:sp>
        <p:nvSpPr>
          <p:cNvPr id="305" name="Google Shape;305;p14"/>
          <p:cNvSpPr/>
          <p:nvPr/>
        </p:nvSpPr>
        <p:spPr>
          <a:xfrm>
            <a:off x="3664650" y="26358975"/>
            <a:ext cx="16623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rgbClr val="E6E6E6"/>
                </a:solidFill>
              </a:rPr>
              <a:t>Test</a:t>
            </a:r>
            <a:endParaRPr sz="3200">
              <a:solidFill>
                <a:srgbClr val="E6E6E6"/>
              </a:solidFill>
            </a:endParaRPr>
          </a:p>
        </p:txBody>
      </p:sp>
      <p:sp>
        <p:nvSpPr>
          <p:cNvPr id="306" name="Google Shape;306;p14"/>
          <p:cNvSpPr/>
          <p:nvPr/>
        </p:nvSpPr>
        <p:spPr>
          <a:xfrm>
            <a:off x="9307350" y="32412025"/>
            <a:ext cx="19743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rgbClr val="E6E6E6"/>
                </a:solidFill>
              </a:rPr>
              <a:t>Test</a:t>
            </a:r>
            <a:endParaRPr sz="3200">
              <a:solidFill>
                <a:srgbClr val="E6E6E6"/>
              </a:solidFill>
            </a:endParaRPr>
          </a:p>
        </p:txBody>
      </p:sp>
      <p:sp>
        <p:nvSpPr>
          <p:cNvPr id="307" name="Google Shape;307;p14"/>
          <p:cNvSpPr/>
          <p:nvPr/>
        </p:nvSpPr>
        <p:spPr>
          <a:xfrm>
            <a:off x="3414150" y="4027875"/>
            <a:ext cx="29259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lt1"/>
                </a:solidFill>
              </a:rPr>
              <a:t>Principles</a:t>
            </a:r>
            <a:endParaRPr sz="3200">
              <a:solidFill>
                <a:schemeClr val="lt1"/>
              </a:solidFill>
            </a:endParaRPr>
          </a:p>
        </p:txBody>
      </p:sp>
      <p:sp>
        <p:nvSpPr>
          <p:cNvPr id="308" name="Google Shape;308;p14"/>
          <p:cNvSpPr/>
          <p:nvPr/>
        </p:nvSpPr>
        <p:spPr>
          <a:xfrm>
            <a:off x="1402350" y="5312950"/>
            <a:ext cx="6174600" cy="10600800"/>
          </a:xfrm>
          <a:prstGeom prst="roundRect">
            <a:avLst>
              <a:gd fmla="val 4494" name="adj"/>
            </a:avLst>
          </a:prstGeom>
          <a:solidFill>
            <a:schemeClr val="accent1"/>
          </a:solidFill>
          <a:ln cap="flat" cmpd="sng" w="9525">
            <a:solidFill>
              <a:schemeClr val="dk2"/>
            </a:solidFill>
            <a:prstDash val="solid"/>
            <a:round/>
            <a:headEnd len="sm" w="sm" type="none"/>
            <a:tailEnd len="sm" w="sm" type="none"/>
          </a:ln>
          <a:effectLst>
            <a:outerShdw blurRad="242888" rotWithShape="0" algn="bl" dir="5400000" dist="19050">
              <a:srgbClr val="000000">
                <a:alpha val="50000"/>
              </a:srgbClr>
            </a:outerShdw>
          </a:effectLst>
        </p:spPr>
        <p:txBody>
          <a:bodyPr anchorCtr="0" anchor="ctr" bIns="365750" lIns="365750" spcFirstLastPara="1" rIns="365750" wrap="square" tIns="365750">
            <a:noAutofit/>
          </a:bodyPr>
          <a:lstStyle/>
          <a:p>
            <a:pPr indent="0" lvl="1" marL="0" rtl="0" algn="l">
              <a:lnSpc>
                <a:spcPct val="115000"/>
              </a:lnSpc>
              <a:spcBef>
                <a:spcPts val="500"/>
              </a:spcBef>
              <a:spcAft>
                <a:spcPts val="0"/>
              </a:spcAft>
              <a:buClr>
                <a:srgbClr val="000000"/>
              </a:buClr>
              <a:buSzPts val="2200"/>
              <a:buFont typeface="Times New Roman"/>
              <a:buNone/>
            </a:pPr>
            <a:r>
              <a:rPr lang="en-US" sz="2400">
                <a:latin typeface="Nunito"/>
                <a:ea typeface="Nunito"/>
                <a:cs typeface="Nunito"/>
                <a:sym typeface="Nunito"/>
              </a:rPr>
              <a:t>CICD, Continuous Integration and Continuous Delivery, </a:t>
            </a:r>
            <a:r>
              <a:rPr lang="en-US" sz="2400">
                <a:latin typeface="Nunito"/>
                <a:ea typeface="Nunito"/>
                <a:cs typeface="Nunito"/>
                <a:sym typeface="Nunito"/>
              </a:rPr>
              <a:t>is a software development practice which enables industries to </a:t>
            </a:r>
            <a:r>
              <a:rPr b="1" lang="en-US" sz="2400">
                <a:latin typeface="Nunito"/>
                <a:ea typeface="Nunito"/>
                <a:cs typeface="Nunito"/>
                <a:sym typeface="Nunito"/>
              </a:rPr>
              <a:t>seamlessly integrate</a:t>
            </a:r>
            <a:r>
              <a:rPr lang="en-US" sz="2400">
                <a:latin typeface="Nunito"/>
                <a:ea typeface="Nunito"/>
                <a:cs typeface="Nunito"/>
                <a:sym typeface="Nunito"/>
              </a:rPr>
              <a:t> and publish new features to their products. It is an important tool in the increasing market pace in which frequent updates are expected. [1]</a:t>
            </a:r>
            <a:br>
              <a:rPr lang="en-US" sz="2400">
                <a:latin typeface="Nunito"/>
                <a:ea typeface="Nunito"/>
                <a:cs typeface="Nunito"/>
                <a:sym typeface="Nunito"/>
              </a:rPr>
            </a:br>
            <a:br>
              <a:rPr lang="en-US" sz="2400">
                <a:latin typeface="Nunito"/>
                <a:ea typeface="Nunito"/>
                <a:cs typeface="Nunito"/>
                <a:sym typeface="Nunito"/>
              </a:rPr>
            </a:br>
            <a:r>
              <a:rPr lang="en-US" sz="2400">
                <a:latin typeface="Nunito"/>
                <a:ea typeface="Nunito"/>
                <a:cs typeface="Nunito"/>
                <a:sym typeface="Nunito"/>
              </a:rPr>
              <a:t>CD is implemented to automate software tests and builds in deployment </a:t>
            </a:r>
            <a:r>
              <a:rPr b="1" lang="en-US" sz="2400">
                <a:latin typeface="Nunito"/>
                <a:ea typeface="Nunito"/>
                <a:cs typeface="Nunito"/>
                <a:sym typeface="Nunito"/>
              </a:rPr>
              <a:t>pipelines</a:t>
            </a:r>
            <a:r>
              <a:rPr lang="en-US" sz="2400">
                <a:latin typeface="Nunito"/>
                <a:ea typeface="Nunito"/>
                <a:cs typeface="Nunito"/>
                <a:sym typeface="Nunito"/>
              </a:rPr>
              <a:t>. These tests helps with reliable releases. [1]</a:t>
            </a:r>
            <a:endParaRPr sz="2400">
              <a:latin typeface="Nunito"/>
              <a:ea typeface="Nunito"/>
              <a:cs typeface="Nunito"/>
              <a:sym typeface="Nunito"/>
            </a:endParaRPr>
          </a:p>
          <a:p>
            <a:pPr indent="0" lvl="1" marL="0" rtl="0" algn="l">
              <a:lnSpc>
                <a:spcPct val="115000"/>
              </a:lnSpc>
              <a:spcBef>
                <a:spcPts val="500"/>
              </a:spcBef>
              <a:spcAft>
                <a:spcPts val="0"/>
              </a:spcAft>
              <a:buClr>
                <a:srgbClr val="000000"/>
              </a:buClr>
              <a:buSzPts val="2200"/>
              <a:buFont typeface="Times New Roman"/>
              <a:buNone/>
            </a:pPr>
            <a:r>
              <a:t/>
            </a:r>
            <a:endParaRPr sz="2400">
              <a:latin typeface="Nunito"/>
              <a:ea typeface="Nunito"/>
              <a:cs typeface="Nunito"/>
              <a:sym typeface="Nunito"/>
            </a:endParaRPr>
          </a:p>
          <a:p>
            <a:pPr indent="0" lvl="1" marL="0" rtl="0" algn="l">
              <a:lnSpc>
                <a:spcPct val="115000"/>
              </a:lnSpc>
              <a:spcBef>
                <a:spcPts val="500"/>
              </a:spcBef>
              <a:spcAft>
                <a:spcPts val="0"/>
              </a:spcAft>
              <a:buClr>
                <a:srgbClr val="000000"/>
              </a:buClr>
              <a:buSzPts val="2200"/>
              <a:buFont typeface="Times New Roman"/>
              <a:buNone/>
            </a:pPr>
            <a:r>
              <a:rPr lang="en-US" sz="2400">
                <a:latin typeface="Nunito"/>
                <a:ea typeface="Nunito"/>
                <a:cs typeface="Nunito"/>
                <a:sym typeface="Nunito"/>
              </a:rPr>
              <a:t>CICD is especially used in environments where code is </a:t>
            </a:r>
            <a:r>
              <a:rPr b="1" lang="en-US" sz="2400">
                <a:latin typeface="Nunito"/>
                <a:ea typeface="Nunito"/>
                <a:cs typeface="Nunito"/>
                <a:sym typeface="Nunito"/>
              </a:rPr>
              <a:t>frequently merged</a:t>
            </a:r>
            <a:r>
              <a:rPr lang="en-US" sz="2400">
                <a:latin typeface="Nunito"/>
                <a:ea typeface="Nunito"/>
                <a:cs typeface="Nunito"/>
                <a:sym typeface="Nunito"/>
              </a:rPr>
              <a:t>, e.g. multiple times a day. [1]</a:t>
            </a:r>
            <a:endParaRPr sz="2400">
              <a:latin typeface="Nunito"/>
              <a:ea typeface="Nunito"/>
              <a:cs typeface="Nunito"/>
              <a:sym typeface="Nunito"/>
            </a:endParaRPr>
          </a:p>
          <a:p>
            <a:pPr indent="0" lvl="1" marL="0" rtl="0" algn="l">
              <a:lnSpc>
                <a:spcPct val="115000"/>
              </a:lnSpc>
              <a:spcBef>
                <a:spcPts val="500"/>
              </a:spcBef>
              <a:spcAft>
                <a:spcPts val="0"/>
              </a:spcAft>
              <a:buClr>
                <a:srgbClr val="000000"/>
              </a:buClr>
              <a:buSzPts val="2200"/>
              <a:buFont typeface="Times New Roman"/>
              <a:buNone/>
            </a:pPr>
            <a:r>
              <a:rPr lang="en-US" sz="2400">
                <a:latin typeface="Nunito"/>
                <a:ea typeface="Nunito"/>
                <a:cs typeface="Nunito"/>
                <a:sym typeface="Nunito"/>
              </a:rPr>
              <a:t>CI means that the work is continually integrated, at least once a day, which assures that parts are added immediately and thereby reduce the chance of changes becoming too complicated. [6]</a:t>
            </a:r>
            <a:endParaRPr sz="2400">
              <a:latin typeface="Nunito"/>
              <a:ea typeface="Nunito"/>
              <a:cs typeface="Nunito"/>
              <a:sym typeface="Nunito"/>
            </a:endParaRPr>
          </a:p>
        </p:txBody>
      </p:sp>
      <p:sp>
        <p:nvSpPr>
          <p:cNvPr id="309" name="Google Shape;309;p14"/>
          <p:cNvSpPr/>
          <p:nvPr/>
        </p:nvSpPr>
        <p:spPr>
          <a:xfrm>
            <a:off x="12294275" y="9927075"/>
            <a:ext cx="11495400" cy="5808300"/>
          </a:xfrm>
          <a:prstGeom prst="roundRect">
            <a:avLst>
              <a:gd fmla="val 4494"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365760" marR="365760" rtl="0" algn="l">
              <a:lnSpc>
                <a:spcPct val="115000"/>
              </a:lnSpc>
              <a:spcBef>
                <a:spcPts val="2100"/>
              </a:spcBef>
              <a:spcAft>
                <a:spcPts val="0"/>
              </a:spcAft>
              <a:buClr>
                <a:srgbClr val="000000"/>
              </a:buClr>
              <a:buSzPts val="2200"/>
              <a:buFont typeface="Arial"/>
              <a:buNone/>
            </a:pPr>
            <a:r>
              <a:rPr lang="en-US" sz="2400">
                <a:latin typeface="Nunito"/>
                <a:ea typeface="Nunito"/>
                <a:cs typeface="Nunito"/>
                <a:sym typeface="Nunito"/>
              </a:rPr>
              <a:t>Using CD, one can quickly push changes to a production </a:t>
            </a:r>
            <a:r>
              <a:rPr lang="en-US" sz="2400">
                <a:latin typeface="Nunito"/>
                <a:ea typeface="Nunito"/>
                <a:cs typeface="Nunito"/>
                <a:sym typeface="Nunito"/>
              </a:rPr>
              <a:t>environment </a:t>
            </a:r>
            <a:r>
              <a:rPr lang="en-US" sz="2400">
                <a:latin typeface="Nunito"/>
                <a:ea typeface="Nunito"/>
                <a:cs typeface="Nunito"/>
                <a:sym typeface="Nunito"/>
              </a:rPr>
              <a:t>such as bug fixes, experiments or configurations. </a:t>
            </a:r>
            <a:r>
              <a:rPr lang="en-US" sz="2400">
                <a:latin typeface="Nunito"/>
                <a:ea typeface="Nunito"/>
                <a:cs typeface="Nunito"/>
                <a:sym typeface="Nunito"/>
              </a:rPr>
              <a:t>[3] </a:t>
            </a:r>
            <a:r>
              <a:rPr lang="en-US" sz="2400">
                <a:latin typeface="Nunito"/>
                <a:ea typeface="Nunito"/>
                <a:cs typeface="Nunito"/>
                <a:sym typeface="Nunito"/>
              </a:rPr>
              <a:t>This provides </a:t>
            </a:r>
            <a:r>
              <a:rPr b="1" lang="en-US" sz="2400">
                <a:latin typeface="Nunito"/>
                <a:ea typeface="Nunito"/>
                <a:cs typeface="Nunito"/>
                <a:sym typeface="Nunito"/>
              </a:rPr>
              <a:t>short development cycles</a:t>
            </a:r>
            <a:r>
              <a:rPr lang="en-US" sz="2400">
                <a:latin typeface="Nunito"/>
                <a:ea typeface="Nunito"/>
                <a:cs typeface="Nunito"/>
                <a:sym typeface="Nunito"/>
              </a:rPr>
              <a:t> and </a:t>
            </a:r>
            <a:r>
              <a:rPr b="1" lang="en-US" sz="2400">
                <a:latin typeface="Nunito"/>
                <a:ea typeface="Nunito"/>
                <a:cs typeface="Nunito"/>
                <a:sym typeface="Nunito"/>
              </a:rPr>
              <a:t>reliable deliveries</a:t>
            </a:r>
            <a:r>
              <a:rPr lang="en-US" sz="2400">
                <a:latin typeface="Nunito"/>
                <a:ea typeface="Nunito"/>
                <a:cs typeface="Nunito"/>
                <a:sym typeface="Nunito"/>
              </a:rPr>
              <a:t>, which could mean being one step ahead of competition. [4]</a:t>
            </a:r>
            <a:endParaRPr sz="2400">
              <a:latin typeface="Nunito"/>
              <a:ea typeface="Nunito"/>
              <a:cs typeface="Nunito"/>
              <a:sym typeface="Nunito"/>
            </a:endParaRPr>
          </a:p>
          <a:p>
            <a:pPr indent="0" lvl="0" marL="365760" marR="365760" rtl="0" algn="l">
              <a:lnSpc>
                <a:spcPct val="115000"/>
              </a:lnSpc>
              <a:spcBef>
                <a:spcPts val="2100"/>
              </a:spcBef>
              <a:spcAft>
                <a:spcPts val="0"/>
              </a:spcAft>
              <a:buClr>
                <a:srgbClr val="000000"/>
              </a:buClr>
              <a:buSzPts val="2200"/>
              <a:buFont typeface="Arial"/>
              <a:buNone/>
            </a:pPr>
            <a:r>
              <a:rPr lang="en-US" sz="2400">
                <a:latin typeface="Nunito"/>
                <a:ea typeface="Nunito"/>
                <a:cs typeface="Nunito"/>
                <a:sym typeface="Nunito"/>
              </a:rPr>
              <a:t>The CD-pipeline contains isolated steps each responsible for a specific task - setup, build, test, deploy. The test-state comes as the more prominent, as it approves the newly incoming changes with preset requirements, both regarding </a:t>
            </a:r>
            <a:r>
              <a:rPr b="1" lang="en-US" sz="2400">
                <a:latin typeface="Nunito"/>
                <a:ea typeface="Nunito"/>
                <a:cs typeface="Nunito"/>
                <a:sym typeface="Nunito"/>
              </a:rPr>
              <a:t>acceptance</a:t>
            </a:r>
            <a:r>
              <a:rPr lang="en-US" sz="2400">
                <a:latin typeface="Nunito"/>
                <a:ea typeface="Nunito"/>
                <a:cs typeface="Nunito"/>
                <a:sym typeface="Nunito"/>
              </a:rPr>
              <a:t> and </a:t>
            </a:r>
            <a:r>
              <a:rPr b="1" lang="en-US" sz="2400">
                <a:latin typeface="Nunito"/>
                <a:ea typeface="Nunito"/>
                <a:cs typeface="Nunito"/>
                <a:sym typeface="Nunito"/>
              </a:rPr>
              <a:t>performance</a:t>
            </a:r>
            <a:r>
              <a:rPr lang="en-US" sz="2400">
                <a:latin typeface="Nunito"/>
                <a:ea typeface="Nunito"/>
                <a:cs typeface="Nunito"/>
                <a:sym typeface="Nunito"/>
              </a:rPr>
              <a:t>. Given that the changes made does not break the build, the test-stage can provide automatic and </a:t>
            </a:r>
            <a:r>
              <a:rPr lang="en-US" sz="2400">
                <a:latin typeface="Nunito"/>
                <a:ea typeface="Nunito"/>
                <a:cs typeface="Nunito"/>
                <a:sym typeface="Nunito"/>
              </a:rPr>
              <a:t>instantaneous</a:t>
            </a:r>
            <a:r>
              <a:rPr lang="en-US" sz="2400">
                <a:latin typeface="Nunito"/>
                <a:ea typeface="Nunito"/>
                <a:cs typeface="Nunito"/>
                <a:sym typeface="Nunito"/>
              </a:rPr>
              <a:t> </a:t>
            </a:r>
            <a:r>
              <a:rPr b="1" lang="en-US" sz="2400">
                <a:latin typeface="Nunito"/>
                <a:ea typeface="Nunito"/>
                <a:cs typeface="Nunito"/>
                <a:sym typeface="Nunito"/>
              </a:rPr>
              <a:t>feedback </a:t>
            </a:r>
            <a:r>
              <a:rPr lang="en-US" sz="2400">
                <a:latin typeface="Nunito"/>
                <a:ea typeface="Nunito"/>
                <a:cs typeface="Nunito"/>
                <a:sym typeface="Nunito"/>
              </a:rPr>
              <a:t>for the developer. [4] </a:t>
            </a:r>
            <a:endParaRPr sz="2400">
              <a:latin typeface="Nunito"/>
              <a:ea typeface="Nunito"/>
              <a:cs typeface="Nunito"/>
              <a:sym typeface="Nunito"/>
            </a:endParaRPr>
          </a:p>
        </p:txBody>
      </p:sp>
      <p:pic>
        <p:nvPicPr>
          <p:cNvPr id="310" name="Google Shape;310;p14"/>
          <p:cNvPicPr preferRelativeResize="0"/>
          <p:nvPr/>
        </p:nvPicPr>
        <p:blipFill>
          <a:blip r:embed="rId14">
            <a:alphaModFix/>
          </a:blip>
          <a:stretch>
            <a:fillRect/>
          </a:stretch>
        </p:blipFill>
        <p:spPr>
          <a:xfrm rot="-564848">
            <a:off x="9446463" y="14489148"/>
            <a:ext cx="1974301" cy="1481578"/>
          </a:xfrm>
          <a:prstGeom prst="rect">
            <a:avLst/>
          </a:prstGeom>
          <a:noFill/>
          <a:ln>
            <a:noFill/>
          </a:ln>
        </p:spPr>
      </p:pic>
      <p:pic>
        <p:nvPicPr>
          <p:cNvPr id="311" name="Google Shape;311;p14"/>
          <p:cNvPicPr preferRelativeResize="0"/>
          <p:nvPr/>
        </p:nvPicPr>
        <p:blipFill>
          <a:blip r:embed="rId14">
            <a:alphaModFix/>
          </a:blip>
          <a:stretch>
            <a:fillRect/>
          </a:stretch>
        </p:blipFill>
        <p:spPr>
          <a:xfrm rot="-741592">
            <a:off x="9678662" y="13010859"/>
            <a:ext cx="1662300" cy="1247441"/>
          </a:xfrm>
          <a:prstGeom prst="rect">
            <a:avLst/>
          </a:prstGeom>
          <a:noFill/>
          <a:ln>
            <a:noFill/>
          </a:ln>
        </p:spPr>
      </p:pic>
      <p:pic>
        <p:nvPicPr>
          <p:cNvPr id="312" name="Google Shape;312;p14"/>
          <p:cNvPicPr preferRelativeResize="0"/>
          <p:nvPr/>
        </p:nvPicPr>
        <p:blipFill>
          <a:blip r:embed="rId14">
            <a:alphaModFix/>
          </a:blip>
          <a:stretch>
            <a:fillRect/>
          </a:stretch>
        </p:blipFill>
        <p:spPr>
          <a:xfrm rot="471547">
            <a:off x="9938400" y="10603097"/>
            <a:ext cx="1662299" cy="1247440"/>
          </a:xfrm>
          <a:prstGeom prst="rect">
            <a:avLst/>
          </a:prstGeom>
          <a:noFill/>
          <a:ln>
            <a:noFill/>
          </a:ln>
        </p:spPr>
      </p:pic>
      <p:pic>
        <p:nvPicPr>
          <p:cNvPr id="313" name="Google Shape;313;p14"/>
          <p:cNvPicPr preferRelativeResize="0"/>
          <p:nvPr/>
        </p:nvPicPr>
        <p:blipFill>
          <a:blip r:embed="rId14">
            <a:alphaModFix/>
          </a:blip>
          <a:stretch>
            <a:fillRect/>
          </a:stretch>
        </p:blipFill>
        <p:spPr>
          <a:xfrm rot="-740295">
            <a:off x="10726834" y="14222450"/>
            <a:ext cx="1066565" cy="800400"/>
          </a:xfrm>
          <a:prstGeom prst="rect">
            <a:avLst/>
          </a:prstGeom>
          <a:noFill/>
          <a:ln>
            <a:noFill/>
          </a:ln>
        </p:spPr>
      </p:pic>
      <p:pic>
        <p:nvPicPr>
          <p:cNvPr id="314" name="Google Shape;314;p14"/>
          <p:cNvPicPr preferRelativeResize="0"/>
          <p:nvPr/>
        </p:nvPicPr>
        <p:blipFill>
          <a:blip r:embed="rId14">
            <a:alphaModFix/>
          </a:blip>
          <a:stretch>
            <a:fillRect/>
          </a:stretch>
        </p:blipFill>
        <p:spPr>
          <a:xfrm rot="-1247427">
            <a:off x="9761209" y="12089113"/>
            <a:ext cx="1066565" cy="800401"/>
          </a:xfrm>
          <a:prstGeom prst="rect">
            <a:avLst/>
          </a:prstGeom>
          <a:noFill/>
          <a:ln>
            <a:noFill/>
          </a:ln>
        </p:spPr>
      </p:pic>
      <p:pic>
        <p:nvPicPr>
          <p:cNvPr id="315" name="Google Shape;315;p14"/>
          <p:cNvPicPr preferRelativeResize="0"/>
          <p:nvPr/>
        </p:nvPicPr>
        <p:blipFill>
          <a:blip r:embed="rId14">
            <a:alphaModFix/>
          </a:blip>
          <a:stretch>
            <a:fillRect/>
          </a:stretch>
        </p:blipFill>
        <p:spPr>
          <a:xfrm>
            <a:off x="10782709" y="12412212"/>
            <a:ext cx="1066564" cy="800401"/>
          </a:xfrm>
          <a:prstGeom prst="rect">
            <a:avLst/>
          </a:prstGeom>
          <a:noFill/>
          <a:ln>
            <a:noFill/>
          </a:ln>
        </p:spPr>
      </p:pic>
      <p:pic>
        <p:nvPicPr>
          <p:cNvPr id="316" name="Google Shape;316;p14"/>
          <p:cNvPicPr preferRelativeResize="0"/>
          <p:nvPr/>
        </p:nvPicPr>
        <p:blipFill>
          <a:blip r:embed="rId15">
            <a:alphaModFix/>
          </a:blip>
          <a:stretch>
            <a:fillRect/>
          </a:stretch>
        </p:blipFill>
        <p:spPr>
          <a:xfrm>
            <a:off x="14094175" y="16311575"/>
            <a:ext cx="2190050" cy="2190050"/>
          </a:xfrm>
          <a:prstGeom prst="rect">
            <a:avLst/>
          </a:prstGeom>
          <a:noFill/>
          <a:ln>
            <a:noFill/>
          </a:ln>
        </p:spPr>
      </p:pic>
      <p:sp>
        <p:nvSpPr>
          <p:cNvPr id="317" name="Google Shape;317;p14"/>
          <p:cNvSpPr/>
          <p:nvPr/>
        </p:nvSpPr>
        <p:spPr>
          <a:xfrm>
            <a:off x="17906175" y="18989212"/>
            <a:ext cx="29259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lt1"/>
                </a:solidFill>
              </a:rPr>
              <a:t>Hurdles</a:t>
            </a:r>
            <a:endParaRPr sz="3200">
              <a:solidFill>
                <a:schemeClr val="lt1"/>
              </a:solidFill>
            </a:endParaRPr>
          </a:p>
        </p:txBody>
      </p:sp>
      <p:sp>
        <p:nvSpPr>
          <p:cNvPr id="318" name="Google Shape;318;p14"/>
          <p:cNvSpPr/>
          <p:nvPr/>
        </p:nvSpPr>
        <p:spPr>
          <a:xfrm>
            <a:off x="1371600" y="17840125"/>
            <a:ext cx="9454500" cy="4217100"/>
          </a:xfrm>
          <a:prstGeom prst="roundRect">
            <a:avLst>
              <a:gd fmla="val 4494" name="adj"/>
            </a:avLst>
          </a:prstGeom>
          <a:solidFill>
            <a:schemeClr val="accent1"/>
          </a:solidFill>
          <a:ln cap="flat" cmpd="sng" w="9525">
            <a:solidFill>
              <a:schemeClr val="dk2"/>
            </a:solidFill>
            <a:prstDash val="solid"/>
            <a:round/>
            <a:headEnd len="sm" w="sm" type="none"/>
            <a:tailEnd len="sm" w="sm" type="none"/>
          </a:ln>
          <a:effectLst>
            <a:outerShdw blurRad="242888" rotWithShape="0" algn="bl" dir="5400000" dist="19050">
              <a:srgbClr val="000000">
                <a:alpha val="50000"/>
              </a:srgbClr>
            </a:outerShdw>
          </a:effectLst>
        </p:spPr>
        <p:txBody>
          <a:bodyPr anchorCtr="0" anchor="ctr" bIns="365750" lIns="365750" spcFirstLastPara="1" rIns="365750" wrap="square" tIns="365750">
            <a:noAutofit/>
          </a:bodyPr>
          <a:lstStyle/>
          <a:p>
            <a:pPr indent="0" lvl="0" marL="0" rtl="0" algn="l">
              <a:lnSpc>
                <a:spcPct val="115000"/>
              </a:lnSpc>
              <a:spcBef>
                <a:spcPts val="2100"/>
              </a:spcBef>
              <a:spcAft>
                <a:spcPts val="0"/>
              </a:spcAft>
              <a:buClr>
                <a:schemeClr val="dk1"/>
              </a:buClr>
              <a:buSzPts val="2200"/>
              <a:buFont typeface="Arial"/>
              <a:buNone/>
            </a:pPr>
            <a:r>
              <a:rPr lang="en-US" sz="2400">
                <a:latin typeface="Nunito"/>
                <a:ea typeface="Nunito"/>
                <a:cs typeface="Nunito"/>
                <a:sym typeface="Nunito"/>
              </a:rPr>
              <a:t>P</a:t>
            </a:r>
            <a:r>
              <a:rPr lang="en-US" sz="2400">
                <a:latin typeface="Nunito"/>
                <a:ea typeface="Nunito"/>
                <a:cs typeface="Nunito"/>
                <a:sym typeface="Nunito"/>
              </a:rPr>
              <a:t>ublish changes often and let the pipeline do the work of integrating the changes. Using a modern version control system like </a:t>
            </a:r>
            <a:r>
              <a:rPr b="1" lang="en-US" sz="2400">
                <a:latin typeface="Nunito"/>
                <a:ea typeface="Nunito"/>
                <a:cs typeface="Nunito"/>
                <a:sym typeface="Nunito"/>
              </a:rPr>
              <a:t>git </a:t>
            </a:r>
            <a:r>
              <a:rPr lang="en-US" sz="2400">
                <a:latin typeface="Nunito"/>
                <a:ea typeface="Nunito"/>
                <a:cs typeface="Nunito"/>
                <a:sym typeface="Nunito"/>
              </a:rPr>
              <a:t>makes it easy to follow this principle, especially when modern git-based tools like </a:t>
            </a:r>
            <a:r>
              <a:rPr b="1" lang="en-US" sz="2400">
                <a:latin typeface="Nunito"/>
                <a:ea typeface="Nunito"/>
                <a:cs typeface="Nunito"/>
                <a:sym typeface="Nunito"/>
              </a:rPr>
              <a:t>Github</a:t>
            </a:r>
            <a:r>
              <a:rPr lang="en-US" sz="2400">
                <a:latin typeface="Nunito"/>
                <a:ea typeface="Nunito"/>
                <a:cs typeface="Nunito"/>
                <a:sym typeface="Nunito"/>
              </a:rPr>
              <a:t> and </a:t>
            </a:r>
            <a:r>
              <a:rPr b="1" lang="en-US" sz="2400">
                <a:latin typeface="Nunito"/>
                <a:ea typeface="Nunito"/>
                <a:cs typeface="Nunito"/>
                <a:sym typeface="Nunito"/>
              </a:rPr>
              <a:t>Gitlab</a:t>
            </a:r>
            <a:r>
              <a:rPr lang="en-US" sz="2400">
                <a:latin typeface="Nunito"/>
                <a:ea typeface="Nunito"/>
                <a:cs typeface="Nunito"/>
                <a:sym typeface="Nunito"/>
              </a:rPr>
              <a:t> have native CI-support. As soon as the develop delivers changes, the CD can trigger a build and testing scheme and later, post the build to a repository. [3]</a:t>
            </a:r>
            <a:endParaRPr sz="2400">
              <a:latin typeface="Nunito"/>
              <a:ea typeface="Nunito"/>
              <a:cs typeface="Nunito"/>
              <a:sym typeface="Nunito"/>
            </a:endParaRPr>
          </a:p>
        </p:txBody>
      </p:sp>
      <p:sp>
        <p:nvSpPr>
          <p:cNvPr id="319" name="Google Shape;319;p14"/>
          <p:cNvSpPr/>
          <p:nvPr/>
        </p:nvSpPr>
        <p:spPr>
          <a:xfrm>
            <a:off x="1665400" y="30637325"/>
            <a:ext cx="4545000" cy="4584300"/>
          </a:xfrm>
          <a:prstGeom prst="ellipse">
            <a:avLst/>
          </a:prstGeom>
          <a:solidFill>
            <a:schemeClr val="accent2"/>
          </a:solidFill>
          <a:ln>
            <a:noFill/>
          </a:ln>
          <a:effectLst>
            <a:outerShdw blurRad="78581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644400" y="24319350"/>
            <a:ext cx="4587000" cy="4725900"/>
          </a:xfrm>
          <a:prstGeom prst="ellipse">
            <a:avLst/>
          </a:prstGeom>
          <a:solidFill>
            <a:schemeClr val="accent2"/>
          </a:solidFill>
          <a:ln>
            <a:noFill/>
          </a:ln>
          <a:effectLst>
            <a:outerShdw blurRad="785813"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95454"/>
              </a:lnSpc>
              <a:spcBef>
                <a:spcPts val="2100"/>
              </a:spcBef>
              <a:spcAft>
                <a:spcPts val="0"/>
              </a:spcAft>
              <a:buClr>
                <a:schemeClr val="dk1"/>
              </a:buClr>
              <a:buSzPts val="2200"/>
              <a:buFont typeface="Arial"/>
              <a:buNone/>
            </a:pPr>
            <a:r>
              <a:t/>
            </a:r>
            <a:endParaRPr sz="2700">
              <a:solidFill>
                <a:srgbClr val="666666"/>
              </a:solidFill>
            </a:endParaRPr>
          </a:p>
        </p:txBody>
      </p:sp>
      <p:sp>
        <p:nvSpPr>
          <p:cNvPr id="321" name="Google Shape;321;p14"/>
          <p:cNvSpPr/>
          <p:nvPr/>
        </p:nvSpPr>
        <p:spPr>
          <a:xfrm>
            <a:off x="2950738" y="32412025"/>
            <a:ext cx="19743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rgbClr val="E6E6E6"/>
                </a:solidFill>
              </a:rPr>
              <a:t>Deploy</a:t>
            </a:r>
            <a:endParaRPr sz="3200">
              <a:solidFill>
                <a:srgbClr val="E6E6E6"/>
              </a:solidFill>
            </a:endParaRPr>
          </a:p>
        </p:txBody>
      </p:sp>
      <p:sp>
        <p:nvSpPr>
          <p:cNvPr id="322" name="Google Shape;322;p14"/>
          <p:cNvSpPr/>
          <p:nvPr/>
        </p:nvSpPr>
        <p:spPr>
          <a:xfrm>
            <a:off x="2842888" y="26282100"/>
            <a:ext cx="21900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rgbClr val="E6E6E6"/>
                </a:solidFill>
              </a:rPr>
              <a:t>Setup</a:t>
            </a:r>
            <a:endParaRPr sz="3200">
              <a:solidFill>
                <a:srgbClr val="E6E6E6"/>
              </a:solidFill>
            </a:endParaRPr>
          </a:p>
        </p:txBody>
      </p:sp>
      <p:pic>
        <p:nvPicPr>
          <p:cNvPr id="323" name="Google Shape;323;p14"/>
          <p:cNvPicPr preferRelativeResize="0"/>
          <p:nvPr/>
        </p:nvPicPr>
        <p:blipFill>
          <a:blip r:embed="rId16">
            <a:alphaModFix/>
          </a:blip>
          <a:stretch>
            <a:fillRect/>
          </a:stretch>
        </p:blipFill>
        <p:spPr>
          <a:xfrm flipH="1" rot="10800000">
            <a:off x="5032925" y="23018425"/>
            <a:ext cx="3942775" cy="3202625"/>
          </a:xfrm>
          <a:prstGeom prst="rect">
            <a:avLst/>
          </a:prstGeom>
          <a:noFill/>
          <a:ln>
            <a:noFill/>
          </a:ln>
        </p:spPr>
      </p:pic>
      <p:pic>
        <p:nvPicPr>
          <p:cNvPr id="324" name="Google Shape;324;p14"/>
          <p:cNvPicPr preferRelativeResize="0"/>
          <p:nvPr/>
        </p:nvPicPr>
        <p:blipFill>
          <a:blip r:embed="rId16">
            <a:alphaModFix/>
          </a:blip>
          <a:stretch>
            <a:fillRect/>
          </a:stretch>
        </p:blipFill>
        <p:spPr>
          <a:xfrm flipH="1" rot="-5400000">
            <a:off x="10306300" y="27903262"/>
            <a:ext cx="3942775" cy="3202625"/>
          </a:xfrm>
          <a:prstGeom prst="rect">
            <a:avLst/>
          </a:prstGeom>
          <a:noFill/>
          <a:ln>
            <a:noFill/>
          </a:ln>
        </p:spPr>
      </p:pic>
      <p:pic>
        <p:nvPicPr>
          <p:cNvPr id="325" name="Google Shape;325;p14"/>
          <p:cNvPicPr preferRelativeResize="0"/>
          <p:nvPr/>
        </p:nvPicPr>
        <p:blipFill>
          <a:blip r:embed="rId16">
            <a:alphaModFix/>
          </a:blip>
          <a:stretch>
            <a:fillRect/>
          </a:stretch>
        </p:blipFill>
        <p:spPr>
          <a:xfrm flipH="1">
            <a:off x="5268925" y="33281025"/>
            <a:ext cx="3942775" cy="3202625"/>
          </a:xfrm>
          <a:prstGeom prst="rect">
            <a:avLst/>
          </a:prstGeom>
          <a:noFill/>
          <a:ln>
            <a:noFill/>
          </a:ln>
        </p:spPr>
      </p:pic>
      <p:pic>
        <p:nvPicPr>
          <p:cNvPr id="326" name="Google Shape;326;p14"/>
          <p:cNvPicPr preferRelativeResize="0"/>
          <p:nvPr/>
        </p:nvPicPr>
        <p:blipFill>
          <a:blip r:embed="rId17">
            <a:alphaModFix/>
          </a:blip>
          <a:stretch>
            <a:fillRect/>
          </a:stretch>
        </p:blipFill>
        <p:spPr>
          <a:xfrm>
            <a:off x="10653632" y="20040632"/>
            <a:ext cx="3248100" cy="2351691"/>
          </a:xfrm>
          <a:prstGeom prst="rect">
            <a:avLst/>
          </a:prstGeom>
          <a:noFill/>
          <a:ln>
            <a:noFill/>
          </a:ln>
          <a:effectLst>
            <a:outerShdw blurRad="242888" rotWithShape="0" algn="bl" dir="5400000" dist="19050">
              <a:srgbClr val="000000">
                <a:alpha val="50000"/>
              </a:srgbClr>
            </a:outerShdw>
          </a:effectLst>
        </p:spPr>
      </p:pic>
      <p:sp>
        <p:nvSpPr>
          <p:cNvPr id="327" name="Google Shape;327;p14"/>
          <p:cNvSpPr/>
          <p:nvPr/>
        </p:nvSpPr>
        <p:spPr>
          <a:xfrm>
            <a:off x="9910750" y="5312950"/>
            <a:ext cx="13878900" cy="4217100"/>
          </a:xfrm>
          <a:prstGeom prst="roundRect">
            <a:avLst>
              <a:gd fmla="val 4494"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365760" marR="365760" rtl="0" algn="l">
              <a:lnSpc>
                <a:spcPct val="115000"/>
              </a:lnSpc>
              <a:spcBef>
                <a:spcPts val="2100"/>
              </a:spcBef>
              <a:spcAft>
                <a:spcPts val="0"/>
              </a:spcAft>
              <a:buClr>
                <a:srgbClr val="000000"/>
              </a:buClr>
              <a:buSzPts val="2200"/>
              <a:buFont typeface="Arial"/>
              <a:buNone/>
            </a:pPr>
            <a:r>
              <a:rPr lang="en-US" sz="2400">
                <a:latin typeface="Nunito"/>
                <a:ea typeface="Nunito"/>
                <a:cs typeface="Nunito"/>
                <a:sym typeface="Nunito"/>
              </a:rPr>
              <a:t>Correctly implemented and used, CI enables teams to develop cohesive software </a:t>
            </a:r>
            <a:r>
              <a:rPr b="1" lang="en-US" sz="2400">
                <a:latin typeface="Nunito"/>
                <a:ea typeface="Nunito"/>
                <a:cs typeface="Nunito"/>
                <a:sym typeface="Nunito"/>
              </a:rPr>
              <a:t>with ease</a:t>
            </a:r>
            <a:r>
              <a:rPr lang="en-US" sz="2400">
                <a:latin typeface="Nunito"/>
                <a:ea typeface="Nunito"/>
                <a:cs typeface="Nunito"/>
                <a:sym typeface="Nunito"/>
              </a:rPr>
              <a:t>. It detects integration errors quickly, which reduces integrations problems when multiple developers works on the same branch. With </a:t>
            </a:r>
            <a:r>
              <a:rPr b="1" lang="en-US" sz="2400">
                <a:latin typeface="Nunito"/>
                <a:ea typeface="Nunito"/>
                <a:cs typeface="Nunito"/>
                <a:sym typeface="Nunito"/>
              </a:rPr>
              <a:t>fewer integration problems</a:t>
            </a:r>
            <a:r>
              <a:rPr lang="en-US" sz="2400">
                <a:latin typeface="Nunito"/>
                <a:ea typeface="Nunito"/>
                <a:cs typeface="Nunito"/>
                <a:sym typeface="Nunito"/>
              </a:rPr>
              <a:t>, teams can develop software more rapidly, increase software quality and make the code bug free. </a:t>
            </a:r>
            <a:r>
              <a:rPr lang="en-US" sz="2400">
                <a:latin typeface="Nunito"/>
                <a:ea typeface="Nunito"/>
                <a:cs typeface="Nunito"/>
                <a:sym typeface="Nunito"/>
              </a:rPr>
              <a:t>[1]</a:t>
            </a:r>
            <a:endParaRPr sz="2400">
              <a:latin typeface="Nunito"/>
              <a:ea typeface="Nunito"/>
              <a:cs typeface="Nunito"/>
              <a:sym typeface="Nunito"/>
            </a:endParaRPr>
          </a:p>
          <a:p>
            <a:pPr indent="0" lvl="0" marL="365760" marR="365760" rtl="0" algn="l">
              <a:lnSpc>
                <a:spcPct val="115000"/>
              </a:lnSpc>
              <a:spcBef>
                <a:spcPts val="2100"/>
              </a:spcBef>
              <a:spcAft>
                <a:spcPts val="0"/>
              </a:spcAft>
              <a:buClr>
                <a:srgbClr val="000000"/>
              </a:buClr>
              <a:buSzPts val="2200"/>
              <a:buFont typeface="Arial"/>
              <a:buNone/>
            </a:pPr>
            <a:r>
              <a:rPr lang="en-US" sz="2400">
                <a:latin typeface="Nunito"/>
                <a:ea typeface="Nunito"/>
                <a:cs typeface="Nunito"/>
                <a:sym typeface="Nunito"/>
              </a:rPr>
              <a:t>Using CI, one can get a centralized control over their build tools. </a:t>
            </a:r>
            <a:r>
              <a:rPr i="1" lang="en-US" sz="2400">
                <a:latin typeface="Nunito"/>
                <a:ea typeface="Nunito"/>
                <a:cs typeface="Nunito"/>
                <a:sym typeface="Nunito"/>
              </a:rPr>
              <a:t>Maven</a:t>
            </a:r>
            <a:r>
              <a:rPr lang="en-US" sz="2400">
                <a:latin typeface="Nunito"/>
                <a:ea typeface="Nunito"/>
                <a:cs typeface="Nunito"/>
                <a:sym typeface="Nunito"/>
              </a:rPr>
              <a:t>, </a:t>
            </a:r>
            <a:r>
              <a:rPr i="1" lang="en-US" sz="2400">
                <a:latin typeface="Nunito"/>
                <a:ea typeface="Nunito"/>
                <a:cs typeface="Nunito"/>
                <a:sym typeface="Nunito"/>
              </a:rPr>
              <a:t>Ant </a:t>
            </a:r>
            <a:r>
              <a:rPr lang="en-US" sz="2400">
                <a:latin typeface="Nunito"/>
                <a:ea typeface="Nunito"/>
                <a:cs typeface="Nunito"/>
                <a:sym typeface="Nunito"/>
              </a:rPr>
              <a:t>and </a:t>
            </a:r>
            <a:r>
              <a:rPr i="1" lang="en-US" sz="2400">
                <a:latin typeface="Nunito"/>
                <a:ea typeface="Nunito"/>
                <a:cs typeface="Nunito"/>
                <a:sym typeface="Nunito"/>
              </a:rPr>
              <a:t>Gradle </a:t>
            </a:r>
            <a:r>
              <a:rPr lang="en-US" sz="2400">
                <a:latin typeface="Nunito"/>
                <a:ea typeface="Nunito"/>
                <a:cs typeface="Nunito"/>
                <a:sym typeface="Nunito"/>
              </a:rPr>
              <a:t>are examples of tools using CI servers. [1]</a:t>
            </a:r>
            <a:endParaRPr sz="2400">
              <a:latin typeface="Nunito"/>
              <a:ea typeface="Nunito"/>
              <a:cs typeface="Nunito"/>
              <a:sym typeface="Nunito"/>
            </a:endParaRPr>
          </a:p>
        </p:txBody>
      </p:sp>
      <p:sp>
        <p:nvSpPr>
          <p:cNvPr id="328" name="Google Shape;328;p14"/>
          <p:cNvSpPr/>
          <p:nvPr/>
        </p:nvSpPr>
        <p:spPr>
          <a:xfrm>
            <a:off x="15368325" y="20060800"/>
            <a:ext cx="8001600" cy="9763800"/>
          </a:xfrm>
          <a:prstGeom prst="roundRect">
            <a:avLst>
              <a:gd fmla="val 4494" name="adj"/>
            </a:avLst>
          </a:prstGeom>
          <a:solidFill>
            <a:schemeClr val="accent1"/>
          </a:solidFill>
          <a:ln cap="flat" cmpd="sng" w="9525">
            <a:solidFill>
              <a:schemeClr val="dk2"/>
            </a:solidFill>
            <a:prstDash val="solid"/>
            <a:round/>
            <a:headEnd len="sm" w="sm" type="none"/>
            <a:tailEnd len="sm" w="sm" type="none"/>
          </a:ln>
          <a:effectLst>
            <a:outerShdw blurRad="242888" rotWithShape="0" algn="bl" dir="5400000" dist="19050">
              <a:srgbClr val="000000">
                <a:alpha val="50000"/>
              </a:srgbClr>
            </a:outerShdw>
          </a:effectLst>
        </p:spPr>
        <p:txBody>
          <a:bodyPr anchorCtr="0" anchor="ctr" bIns="365750" lIns="365750" spcFirstLastPara="1" rIns="365750" wrap="square" tIns="365750">
            <a:noAutofit/>
          </a:bodyPr>
          <a:lstStyle/>
          <a:p>
            <a:pPr indent="0" lvl="0" marL="0" rtl="0" algn="l">
              <a:lnSpc>
                <a:spcPct val="115000"/>
              </a:lnSpc>
              <a:spcBef>
                <a:spcPts val="2100"/>
              </a:spcBef>
              <a:spcAft>
                <a:spcPts val="0"/>
              </a:spcAft>
              <a:buClr>
                <a:schemeClr val="dk1"/>
              </a:buClr>
              <a:buSzPts val="2200"/>
              <a:buFont typeface="Arial"/>
              <a:buNone/>
            </a:pPr>
            <a:r>
              <a:rPr lang="en-US" sz="2400">
                <a:latin typeface="Nunito"/>
                <a:ea typeface="Nunito"/>
                <a:cs typeface="Nunito"/>
                <a:sym typeface="Nunito"/>
              </a:rPr>
              <a:t>According to </a:t>
            </a:r>
            <a:r>
              <a:rPr lang="en-US" sz="2400">
                <a:latin typeface="Nunito"/>
                <a:ea typeface="Nunito"/>
                <a:cs typeface="Nunito"/>
                <a:sym typeface="Nunito"/>
              </a:rPr>
              <a:t>surveys</a:t>
            </a:r>
            <a:r>
              <a:rPr lang="en-US" sz="2400">
                <a:latin typeface="Nunito"/>
                <a:ea typeface="Nunito"/>
                <a:cs typeface="Nunito"/>
                <a:sym typeface="Nunito"/>
              </a:rPr>
              <a:t>, it has been shown that teams can find implementing CICD a big hurdle. It could take a considerable amount of effort to </a:t>
            </a:r>
            <a:r>
              <a:rPr b="1" lang="en-US" sz="2400">
                <a:latin typeface="Nunito"/>
                <a:ea typeface="Nunito"/>
                <a:cs typeface="Nunito"/>
                <a:sym typeface="Nunito"/>
              </a:rPr>
              <a:t>familiarize </a:t>
            </a:r>
            <a:r>
              <a:rPr lang="en-US" sz="2400">
                <a:latin typeface="Nunito"/>
                <a:ea typeface="Nunito"/>
                <a:cs typeface="Nunito"/>
                <a:sym typeface="Nunito"/>
              </a:rPr>
              <a:t>with the CICD-tools and setting up a desired pipeline for that project. This hurdle was especially recurring for smaller sized teams. </a:t>
            </a:r>
            <a:r>
              <a:rPr lang="en-US" sz="2400">
                <a:latin typeface="Nunito"/>
                <a:ea typeface="Nunito"/>
                <a:cs typeface="Nunito"/>
                <a:sym typeface="Nunito"/>
              </a:rPr>
              <a:t>[2][5]</a:t>
            </a:r>
            <a:br>
              <a:rPr lang="en-US" sz="2400">
                <a:latin typeface="Nunito"/>
                <a:ea typeface="Nunito"/>
                <a:cs typeface="Nunito"/>
                <a:sym typeface="Nunito"/>
              </a:rPr>
            </a:br>
            <a:br>
              <a:rPr lang="en-US" sz="2400">
                <a:latin typeface="Nunito"/>
                <a:ea typeface="Nunito"/>
                <a:cs typeface="Nunito"/>
                <a:sym typeface="Nunito"/>
              </a:rPr>
            </a:br>
            <a:r>
              <a:rPr lang="en-US" sz="2400">
                <a:latin typeface="Nunito"/>
                <a:ea typeface="Nunito"/>
                <a:cs typeface="Nunito"/>
                <a:sym typeface="Nunito"/>
              </a:rPr>
              <a:t>The survey also revealed a hurdle around using  the automated CICD-system. for example dealing with </a:t>
            </a:r>
            <a:r>
              <a:rPr b="1" lang="en-US" sz="2400">
                <a:latin typeface="Nunito"/>
                <a:ea typeface="Nunito"/>
                <a:cs typeface="Nunito"/>
                <a:sym typeface="Nunito"/>
              </a:rPr>
              <a:t>failed automated builds</a:t>
            </a:r>
            <a:r>
              <a:rPr lang="en-US" sz="2400">
                <a:latin typeface="Nunito"/>
                <a:ea typeface="Nunito"/>
                <a:cs typeface="Nunito"/>
                <a:sym typeface="Nunito"/>
              </a:rPr>
              <a:t>. Even to the point where the company considered hiring dedicated personnel to manage the pipeline. [5]</a:t>
            </a:r>
            <a:endParaRPr sz="2400">
              <a:latin typeface="Nunito"/>
              <a:ea typeface="Nunito"/>
              <a:cs typeface="Nunito"/>
              <a:sym typeface="Nunito"/>
            </a:endParaRPr>
          </a:p>
          <a:p>
            <a:pPr indent="0" lvl="0" marL="0" rtl="0" algn="l">
              <a:lnSpc>
                <a:spcPct val="115000"/>
              </a:lnSpc>
              <a:spcBef>
                <a:spcPts val="2100"/>
              </a:spcBef>
              <a:spcAft>
                <a:spcPts val="0"/>
              </a:spcAft>
              <a:buClr>
                <a:schemeClr val="dk1"/>
              </a:buClr>
              <a:buSzPts val="2200"/>
              <a:buFont typeface="Arial"/>
              <a:buNone/>
            </a:pPr>
            <a:r>
              <a:rPr lang="en-US" sz="2400">
                <a:latin typeface="Nunito"/>
                <a:ea typeface="Nunito"/>
                <a:cs typeface="Nunito"/>
                <a:sym typeface="Nunito"/>
              </a:rPr>
              <a:t>One has to be aware that the optimization of the CD is all about balancing time and resources. There are multiple variables to take into consideration, such as product versions, operating systems and third party software. It is </a:t>
            </a:r>
            <a:r>
              <a:rPr b="1" lang="en-US" sz="2400">
                <a:latin typeface="Nunito"/>
                <a:ea typeface="Nunito"/>
                <a:cs typeface="Nunito"/>
                <a:sym typeface="Nunito"/>
              </a:rPr>
              <a:t>impossible to test all scenarios</a:t>
            </a:r>
            <a:r>
              <a:rPr lang="en-US" sz="2400">
                <a:latin typeface="Nunito"/>
                <a:ea typeface="Nunito"/>
                <a:cs typeface="Nunito"/>
                <a:sym typeface="Nunito"/>
              </a:rPr>
              <a:t> but the development team has to find ways of maintaining  test infrastructure. [3]</a:t>
            </a:r>
            <a:endParaRPr sz="2400">
              <a:latin typeface="Nunito"/>
              <a:ea typeface="Nunito"/>
              <a:cs typeface="Nunito"/>
              <a:sym typeface="Nunito"/>
            </a:endParaRPr>
          </a:p>
        </p:txBody>
      </p:sp>
      <p:grpSp>
        <p:nvGrpSpPr>
          <p:cNvPr id="329" name="Google Shape;329;p14"/>
          <p:cNvGrpSpPr/>
          <p:nvPr/>
        </p:nvGrpSpPr>
        <p:grpSpPr>
          <a:xfrm>
            <a:off x="5361101" y="886500"/>
            <a:ext cx="10132209" cy="1708500"/>
            <a:chOff x="6819900" y="1981200"/>
            <a:chExt cx="9067665" cy="1708500"/>
          </a:xfrm>
        </p:grpSpPr>
        <p:sp>
          <p:nvSpPr>
            <p:cNvPr id="330" name="Google Shape;330;p14"/>
            <p:cNvSpPr txBox="1"/>
            <p:nvPr/>
          </p:nvSpPr>
          <p:spPr>
            <a:xfrm>
              <a:off x="6819900" y="1981200"/>
              <a:ext cx="36576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900">
                  <a:solidFill>
                    <a:schemeClr val="lt1"/>
                  </a:solidFill>
                  <a:latin typeface="Nunito"/>
                  <a:ea typeface="Nunito"/>
                  <a:cs typeface="Nunito"/>
                  <a:sym typeface="Nunito"/>
                </a:rPr>
                <a:t> CICD</a:t>
              </a:r>
              <a:endParaRPr sz="9900">
                <a:solidFill>
                  <a:schemeClr val="lt1"/>
                </a:solidFill>
                <a:latin typeface="Nunito"/>
                <a:ea typeface="Nunito"/>
                <a:cs typeface="Nunito"/>
                <a:sym typeface="Nunito"/>
              </a:endParaRPr>
            </a:p>
          </p:txBody>
        </p:sp>
        <p:sp>
          <p:nvSpPr>
            <p:cNvPr id="331" name="Google Shape;331;p14"/>
            <p:cNvSpPr txBox="1"/>
            <p:nvPr/>
          </p:nvSpPr>
          <p:spPr>
            <a:xfrm>
              <a:off x="10466265" y="1981200"/>
              <a:ext cx="5421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Nunito"/>
                  <a:ea typeface="Nunito"/>
                  <a:cs typeface="Nunito"/>
                  <a:sym typeface="Nunito"/>
                </a:rPr>
                <a:t>And why you</a:t>
              </a:r>
              <a:endParaRPr sz="4800">
                <a:solidFill>
                  <a:schemeClr val="lt1"/>
                </a:solidFill>
                <a:latin typeface="Nunito"/>
                <a:ea typeface="Nunito"/>
                <a:cs typeface="Nunito"/>
                <a:sym typeface="Nunito"/>
              </a:endParaRPr>
            </a:p>
            <a:p>
              <a:pPr indent="0" lvl="0" marL="0" rtl="0" algn="l">
                <a:spcBef>
                  <a:spcPts val="0"/>
                </a:spcBef>
                <a:spcAft>
                  <a:spcPts val="0"/>
                </a:spcAft>
                <a:buNone/>
              </a:pPr>
              <a:r>
                <a:rPr lang="en-US" sz="4800">
                  <a:solidFill>
                    <a:schemeClr val="lt1"/>
                  </a:solidFill>
                  <a:latin typeface="Nunito"/>
                  <a:ea typeface="Nunito"/>
                  <a:cs typeface="Nunito"/>
                  <a:sym typeface="Nunito"/>
                </a:rPr>
                <a:t>should use it</a:t>
              </a:r>
              <a:endParaRPr sz="4800">
                <a:solidFill>
                  <a:schemeClr val="lt1"/>
                </a:solidFill>
                <a:latin typeface="Nunito"/>
                <a:ea typeface="Nunito"/>
                <a:cs typeface="Nunito"/>
                <a:sym typeface="Nunito"/>
              </a:endParaRPr>
            </a:p>
          </p:txBody>
        </p:sp>
        <p:cxnSp>
          <p:nvCxnSpPr>
            <p:cNvPr id="332" name="Google Shape;332;p14"/>
            <p:cNvCxnSpPr/>
            <p:nvPr/>
          </p:nvCxnSpPr>
          <p:spPr>
            <a:xfrm rot="10800000">
              <a:off x="10096749" y="1981200"/>
              <a:ext cx="0" cy="1662300"/>
            </a:xfrm>
            <a:prstGeom prst="straightConnector1">
              <a:avLst/>
            </a:prstGeom>
            <a:noFill/>
            <a:ln cap="flat" cmpd="sng" w="28575">
              <a:solidFill>
                <a:schemeClr val="lt1"/>
              </a:solidFill>
              <a:prstDash val="solid"/>
              <a:round/>
              <a:headEnd len="med" w="med" type="none"/>
              <a:tailEnd len="med" w="med" type="none"/>
            </a:ln>
          </p:spPr>
        </p:cxnSp>
      </p:grpSp>
      <p:sp>
        <p:nvSpPr>
          <p:cNvPr id="333" name="Google Shape;333;p14"/>
          <p:cNvSpPr/>
          <p:nvPr/>
        </p:nvSpPr>
        <p:spPr>
          <a:xfrm>
            <a:off x="4196399" y="22519613"/>
            <a:ext cx="4124700" cy="7080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lt1"/>
                </a:solidFill>
              </a:rPr>
              <a:t>Pipeline</a:t>
            </a:r>
            <a:endParaRPr sz="3200">
              <a:solidFill>
                <a:schemeClr val="lt1"/>
              </a:solidFill>
            </a:endParaRPr>
          </a:p>
        </p:txBody>
      </p:sp>
      <p:sp>
        <p:nvSpPr>
          <p:cNvPr id="334" name="Google Shape;334;p14"/>
          <p:cNvSpPr/>
          <p:nvPr/>
        </p:nvSpPr>
        <p:spPr>
          <a:xfrm>
            <a:off x="17720875" y="31611625"/>
            <a:ext cx="3591000" cy="800400"/>
          </a:xfrm>
          <a:prstGeom prst="roundRect">
            <a:avLst>
              <a:gd fmla="val 40976"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E6E6E6"/>
                </a:solidFill>
              </a:rPr>
              <a:t>References</a:t>
            </a:r>
            <a:endParaRPr sz="3000">
              <a:solidFill>
                <a:srgbClr val="E6E6E6"/>
              </a:solidFill>
            </a:endParaRPr>
          </a:p>
        </p:txBody>
      </p:sp>
      <p:sp>
        <p:nvSpPr>
          <p:cNvPr id="335" name="Google Shape;335;p14"/>
          <p:cNvSpPr/>
          <p:nvPr/>
        </p:nvSpPr>
        <p:spPr>
          <a:xfrm>
            <a:off x="19506375" y="1353200"/>
            <a:ext cx="5130600" cy="2190000"/>
          </a:xfrm>
          <a:prstGeom prst="roundRect">
            <a:avLst>
              <a:gd fmla="val 19890" name="adj"/>
            </a:avLst>
          </a:prstGeom>
          <a:solidFill>
            <a:schemeClr val="accent4"/>
          </a:solidFill>
          <a:ln cap="flat" cmpd="sng" w="9525">
            <a:solidFill>
              <a:schemeClr val="dk2"/>
            </a:solidFill>
            <a:prstDash val="solid"/>
            <a:round/>
            <a:headEnd len="sm" w="sm" type="none"/>
            <a:tailEnd len="sm" w="sm" type="none"/>
          </a:ln>
          <a:effectLst>
            <a:outerShdw blurRad="714375" rotWithShape="0" algn="bl" dir="6000000" dist="19050">
              <a:srgbClr val="000000">
                <a:alpha val="80000"/>
              </a:srgbClr>
            </a:outerShdw>
          </a:effectLst>
        </p:spPr>
        <p:txBody>
          <a:bodyPr anchorCtr="0" anchor="ctr" bIns="91425" lIns="274300" spcFirstLastPara="1" rIns="91425" wrap="square" tIns="91425">
            <a:noAutofit/>
          </a:bodyPr>
          <a:lstStyle/>
          <a:p>
            <a:pPr indent="0" lvl="0" marL="0" rtl="0" algn="l">
              <a:spcBef>
                <a:spcPts val="0"/>
              </a:spcBef>
              <a:spcAft>
                <a:spcPts val="0"/>
              </a:spcAft>
              <a:buNone/>
            </a:pPr>
            <a:r>
              <a:rPr lang="en-US" sz="4400">
                <a:solidFill>
                  <a:schemeClr val="lt1"/>
                </a:solidFill>
              </a:rPr>
              <a:t>Reine Bergström and Jonas Willén</a:t>
            </a:r>
            <a:endParaRPr sz="4400">
              <a:solidFill>
                <a:schemeClr val="lt1"/>
              </a:solidFill>
            </a:endParaRPr>
          </a:p>
        </p:txBody>
      </p:sp>
      <p:sp>
        <p:nvSpPr>
          <p:cNvPr id="336" name="Google Shape;336;p14"/>
          <p:cNvSpPr/>
          <p:nvPr/>
        </p:nvSpPr>
        <p:spPr>
          <a:xfrm>
            <a:off x="18555175" y="553775"/>
            <a:ext cx="4298400" cy="1009800"/>
          </a:xfrm>
          <a:prstGeom prst="roundRect">
            <a:avLst>
              <a:gd fmla="val 31261" name="adj"/>
            </a:avLst>
          </a:prstGeom>
          <a:solidFill>
            <a:schemeClr val="accent2"/>
          </a:solidFill>
          <a:ln cap="flat" cmpd="sng" w="9525">
            <a:solidFill>
              <a:schemeClr val="dk2"/>
            </a:solidFill>
            <a:prstDash val="solid"/>
            <a:round/>
            <a:headEnd len="sm" w="sm" type="none"/>
            <a:tailEnd len="sm" w="sm" type="none"/>
          </a:ln>
          <a:effectLst>
            <a:outerShdw blurRad="242888" rotWithShape="0" algn="bl" dir="5400000" dist="19050">
              <a:srgbClr val="000000">
                <a:alpha val="50000"/>
              </a:srgbClr>
            </a:outerShdw>
          </a:effectLst>
        </p:spPr>
        <p:txBody>
          <a:bodyPr anchorCtr="0" anchor="ctr" bIns="365750" lIns="365750" spcFirstLastPara="1" rIns="365750" wrap="square" tIns="365750">
            <a:noAutofit/>
          </a:bodyPr>
          <a:lstStyle/>
          <a:p>
            <a:pPr indent="0" lvl="1" marL="0" rtl="0" algn="l">
              <a:lnSpc>
                <a:spcPct val="115000"/>
              </a:lnSpc>
              <a:spcBef>
                <a:spcPts val="500"/>
              </a:spcBef>
              <a:spcAft>
                <a:spcPts val="0"/>
              </a:spcAft>
              <a:buClr>
                <a:srgbClr val="000000"/>
              </a:buClr>
              <a:buSzPts val="2200"/>
              <a:buFont typeface="Times New Roman"/>
              <a:buNone/>
            </a:pPr>
            <a:r>
              <a:rPr lang="en-US" sz="4000">
                <a:solidFill>
                  <a:schemeClr val="lt1"/>
                </a:solidFill>
                <a:latin typeface="Nunito"/>
                <a:ea typeface="Nunito"/>
                <a:cs typeface="Nunito"/>
                <a:sym typeface="Nunito"/>
              </a:rPr>
              <a:t>Supervised by</a:t>
            </a:r>
            <a:endParaRPr sz="40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KTH_PPT template">
  <a:themeElements>
    <a:clrScheme name="KTH_PPT template">
      <a:dk1>
        <a:srgbClr val="000000"/>
      </a:dk1>
      <a:lt1>
        <a:srgbClr val="FFFFFF"/>
      </a:lt1>
      <a:dk2>
        <a:srgbClr val="A7A7A7"/>
      </a:dk2>
      <a:lt2>
        <a:srgbClr val="535353"/>
      </a:lt2>
      <a:accent1>
        <a:srgbClr val="1954A6"/>
      </a:accent1>
      <a:accent2>
        <a:srgbClr val="5893E5"/>
      </a:accent2>
      <a:accent3>
        <a:srgbClr val="9D102D"/>
      </a:accent3>
      <a:accent4>
        <a:srgbClr val="EC4769"/>
      </a:accent4>
      <a:accent5>
        <a:srgbClr val="62922E"/>
      </a:accent5>
      <a:accent6>
        <a:srgbClr val="A1D16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7DC96F"/>
      </a:dk1>
      <a:lt1>
        <a:srgbClr val="FFFFFF"/>
      </a:lt1>
      <a:dk2>
        <a:srgbClr val="616161"/>
      </a:dk2>
      <a:lt2>
        <a:srgbClr val="8DD8D3"/>
      </a:lt2>
      <a:accent1>
        <a:srgbClr val="C4F1BE"/>
      </a:accent1>
      <a:accent2>
        <a:srgbClr val="A2C3A4"/>
      </a:accent2>
      <a:accent3>
        <a:srgbClr val="869D96"/>
      </a:accent3>
      <a:accent4>
        <a:srgbClr val="525B76"/>
      </a:accent4>
      <a:accent5>
        <a:srgbClr val="201E50"/>
      </a:accent5>
      <a:accent6>
        <a:srgbClr val="C864CC"/>
      </a:accent6>
      <a:hlink>
        <a:srgbClr val="406CD3"/>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