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559" r:id="rId3"/>
    <p:sldId id="508" r:id="rId4"/>
    <p:sldId id="560" r:id="rId5"/>
    <p:sldId id="561" r:id="rId6"/>
    <p:sldId id="562" r:id="rId7"/>
    <p:sldId id="563" r:id="rId8"/>
    <p:sldId id="574" r:id="rId9"/>
    <p:sldId id="483" r:id="rId10"/>
    <p:sldId id="572" r:id="rId11"/>
    <p:sldId id="415" r:id="rId12"/>
    <p:sldId id="564" r:id="rId13"/>
    <p:sldId id="257" r:id="rId14"/>
    <p:sldId id="614" r:id="rId15"/>
    <p:sldId id="566" r:id="rId16"/>
    <p:sldId id="401" r:id="rId17"/>
    <p:sldId id="259" r:id="rId18"/>
    <p:sldId id="260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F3CF3C-0341-481F-A754-E8AD9A99664D}">
          <p14:sldIdLst>
            <p14:sldId id="394"/>
            <p14:sldId id="559"/>
            <p14:sldId id="508"/>
          </p14:sldIdLst>
        </p14:section>
        <p14:section name="Course Overview" id="{13133A57-5804-45E6-8810-001210401FA6}">
          <p14:sldIdLst>
            <p14:sldId id="560"/>
            <p14:sldId id="561"/>
            <p14:sldId id="562"/>
            <p14:sldId id="563"/>
            <p14:sldId id="574"/>
          </p14:sldIdLst>
        </p14:section>
        <p14:section name="Team" id="{4E967FAF-C71E-4871-9020-30F75367BBBF}">
          <p14:sldIdLst>
            <p14:sldId id="483"/>
            <p14:sldId id="572"/>
          </p14:sldIdLst>
        </p14:section>
        <p14:section name="Course Organization" id="{47D2A8E4-001B-4AC0-86DC-C08FB0F6DC58}">
          <p14:sldIdLst>
            <p14:sldId id="415"/>
            <p14:sldId id="564"/>
            <p14:sldId id="257"/>
            <p14:sldId id="614"/>
            <p14:sldId id="566"/>
            <p14:sldId id="401"/>
          </p14:sldIdLst>
        </p14:section>
        <p14:section name="Conclusion" id="{8566CBBF-06F7-46C9-9195-A2206AA3E887}">
          <p14:sldIdLst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806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24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31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4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B51E8-29A5-40D1-A551-73A9E15D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22 February 2020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14 April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8109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3013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3978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01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js-frameworks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/>
              <a:t>Course Objectives &amp; Program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675</Words>
  <Application>Microsoft Office PowerPoint</Application>
  <PresentationFormat>Widescreen</PresentationFormat>
  <Paragraphs>122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Angular</vt:lpstr>
      <vt:lpstr>Table of Contents</vt:lpstr>
      <vt:lpstr>Have a Question?</vt:lpstr>
      <vt:lpstr>Course Objectives &amp; Program</vt:lpstr>
      <vt:lpstr>Course Objectives</vt:lpstr>
      <vt:lpstr>Warning: Not for Absolute Beginners</vt:lpstr>
      <vt:lpstr>Course Topics</vt:lpstr>
      <vt:lpstr>Course Topics (2)</vt:lpstr>
      <vt:lpstr>The Team</vt:lpstr>
      <vt:lpstr>Ilia Idakiev</vt:lpstr>
      <vt:lpstr>Course Organization</vt:lpstr>
      <vt:lpstr>Training Duration</vt:lpstr>
      <vt:lpstr>Scoring System for the Course</vt:lpstr>
      <vt:lpstr>Theoretical Exam</vt:lpstr>
      <vt:lpstr>Learn to Search Online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Course Overview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10</cp:revision>
  <dcterms:created xsi:type="dcterms:W3CDTF">2018-05-23T13:08:44Z</dcterms:created>
  <dcterms:modified xsi:type="dcterms:W3CDTF">2020-01-14T10:24:39Z</dcterms:modified>
  <cp:category>programming; computer programming; software development; javascript; web; react</cp:category>
</cp:coreProperties>
</file>