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84" r:id="rId2"/>
    <p:sldId id="485" r:id="rId3"/>
    <p:sldId id="512" r:id="rId4"/>
    <p:sldId id="534" r:id="rId5"/>
    <p:sldId id="535" r:id="rId6"/>
    <p:sldId id="536" r:id="rId7"/>
    <p:sldId id="537" r:id="rId8"/>
    <p:sldId id="538" r:id="rId9"/>
    <p:sldId id="540" r:id="rId10"/>
    <p:sldId id="564" r:id="rId11"/>
    <p:sldId id="542" r:id="rId12"/>
    <p:sldId id="412" r:id="rId13"/>
    <p:sldId id="513" r:id="rId14"/>
    <p:sldId id="496" r:id="rId15"/>
    <p:sldId id="473" r:id="rId16"/>
    <p:sldId id="533" r:id="rId17"/>
    <p:sldId id="477" r:id="rId18"/>
    <p:sldId id="476" r:id="rId19"/>
    <p:sldId id="506" r:id="rId20"/>
    <p:sldId id="490" r:id="rId21"/>
    <p:sldId id="491" r:id="rId22"/>
    <p:sldId id="492" r:id="rId23"/>
    <p:sldId id="468" r:id="rId24"/>
    <p:sldId id="469" r:id="rId25"/>
    <p:sldId id="493" r:id="rId26"/>
    <p:sldId id="470" r:id="rId27"/>
    <p:sldId id="531" r:id="rId28"/>
    <p:sldId id="510" r:id="rId29"/>
    <p:sldId id="401" r:id="rId30"/>
    <p:sldId id="259" r:id="rId31"/>
    <p:sldId id="260" r:id="rId32"/>
    <p:sldId id="405" r:id="rId33"/>
    <p:sldId id="5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F65B879-54F4-4C1F-96E2-074027D48C03}">
          <p14:sldIdLst>
            <p14:sldId id="484"/>
            <p14:sldId id="485"/>
            <p14:sldId id="512"/>
          </p14:sldIdLst>
        </p14:section>
        <p14:section name="HTTP Basics" id="{F171EE18-0D82-4FBC-9D97-0E6B128F490E}">
          <p14:sldIdLst>
            <p14:sldId id="534"/>
            <p14:sldId id="535"/>
            <p14:sldId id="536"/>
            <p14:sldId id="537"/>
            <p14:sldId id="538"/>
          </p14:sldIdLst>
        </p14:section>
        <p14:section name="Routing Overview" id="{91D69837-10E4-4C84-9229-25034A08D3C3}">
          <p14:sldIdLst>
            <p14:sldId id="540"/>
            <p14:sldId id="564"/>
            <p14:sldId id="542"/>
          </p14:sldIdLst>
        </p14:section>
        <p14:section name="Why Angular?" id="{A29AA193-EB2E-4B1A-A8C5-D8E6656F4E3A}">
          <p14:sldIdLst>
            <p14:sldId id="412"/>
            <p14:sldId id="513"/>
            <p14:sldId id="496"/>
          </p14:sldIdLst>
        </p14:section>
        <p14:section name="Introduction to TypeScript" id="{7E1E5501-7620-4BD7-AB84-B37D2B391867}">
          <p14:sldIdLst>
            <p14:sldId id="473"/>
            <p14:sldId id="533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28930DCE-E879-456A-A787-10C86FF3B375}">
          <p14:sldIdLst>
            <p14:sldId id="468"/>
            <p14:sldId id="469"/>
            <p14:sldId id="493"/>
            <p14:sldId id="470"/>
            <p14:sldId id="531"/>
          </p14:sldIdLst>
        </p14:section>
        <p14:section name="Summary" id="{F321058E-64D1-4B40-BE65-6E8717E994ED}">
          <p14:sldIdLst>
            <p14:sldId id="510"/>
            <p14:sldId id="401"/>
            <p14:sldId id="259"/>
            <p14:sldId id="260"/>
            <p14:sldId id="40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806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75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mbed.plnkr.co/?show=preview&amp;show=app/app.component.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1475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5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bg-BG" sz="2800" b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000" y="5900923"/>
            <a:ext cx="930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typescriptlang.org/docs/handbook/basic-types.html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#js-frameworks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4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:p14="http://schemas.microsoft.com/office/powerpoint/2010/main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9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28800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1502</Words>
  <Application>Microsoft Office PowerPoint</Application>
  <PresentationFormat>Widescreen</PresentationFormat>
  <Paragraphs>304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Introduction to TypesScript and Angular</dc:title>
  <dc:subject>Angular Fundamentals – Practical Training Course @ SoftUni</dc:subject>
  <dc:creator>Software University</dc:creator>
  <cp:keywords>SoftUni; Software University; programming; software development; software engineering; course; javascript; andular; web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24</cp:revision>
  <dcterms:created xsi:type="dcterms:W3CDTF">2018-05-23T13:08:44Z</dcterms:created>
  <dcterms:modified xsi:type="dcterms:W3CDTF">2020-01-14T10:25:22Z</dcterms:modified>
  <cp:category>computer programming; programming</cp:category>
</cp:coreProperties>
</file>