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bg-BG" dirty="0" smtClean="0"/>
              <a:t>УНИВЕРСИТЕТ ПО БИБЛИОТЕКОЗНАНИЕ И ИНФОРМАЦИОННИ ТЕХНОЛОГИИ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dirty="0" smtClean="0"/>
              <a:t>УМНИ ДОМОВЕ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bg-BG" dirty="0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bg-BG" dirty="0" smtClean="0"/>
              <a:t>САФИЕ ХАНАДИ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30482" y="5915888"/>
            <a:ext cx="1062155" cy="490599"/>
          </a:xfrm>
        </p:spPr>
        <p:txBody>
          <a:bodyPr/>
          <a:lstStyle/>
          <a:p>
            <a:r>
              <a:rPr lang="bg-BG" dirty="0" smtClean="0"/>
              <a:t>46215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05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702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77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450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09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0000" y="2279377"/>
            <a:ext cx="10554574" cy="3636511"/>
          </a:xfrm>
        </p:spPr>
        <p:txBody>
          <a:bodyPr/>
          <a:lstStyle>
            <a:lvl1pPr>
              <a:defRPr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bg-BG" dirty="0" smtClean="0"/>
              <a:t>Умен дом</a:t>
            </a:r>
            <a:endParaRPr lang="en-US" dirty="0" smtClean="0"/>
          </a:p>
          <a:p>
            <a:pPr lvl="1"/>
            <a:r>
              <a:rPr lang="bg-BG" dirty="0" smtClean="0"/>
              <a:t>Приложения</a:t>
            </a:r>
            <a:endParaRPr lang="en-US" dirty="0" smtClean="0"/>
          </a:p>
          <a:p>
            <a:pPr lvl="2"/>
            <a:r>
              <a:rPr lang="bg-BG" dirty="0" smtClean="0"/>
              <a:t>Функции</a:t>
            </a:r>
            <a:endParaRPr lang="en-US" dirty="0" smtClean="0"/>
          </a:p>
          <a:p>
            <a:pPr lvl="3"/>
            <a:r>
              <a:rPr lang="bg-BG" dirty="0" smtClean="0"/>
              <a:t>Услуги</a:t>
            </a:r>
            <a:endParaRPr lang="en-US" dirty="0" smtClean="0"/>
          </a:p>
          <a:p>
            <a:pPr lvl="4"/>
            <a:r>
              <a:rPr lang="bg-BG" dirty="0" smtClean="0"/>
              <a:t>Плюсове и минуси</a:t>
            </a:r>
            <a:endParaRPr lang="en-US" dirty="0"/>
          </a:p>
        </p:txBody>
      </p:sp>
      <p:sp>
        <p:nvSpPr>
          <p:cNvPr id="18" name="SmartArt Placeholder 17"/>
          <p:cNvSpPr>
            <a:spLocks noGrp="1"/>
          </p:cNvSpPr>
          <p:nvPr>
            <p:ph type="dgm" sz="quarter" idx="10"/>
          </p:nvPr>
        </p:nvSpPr>
        <p:spPr>
          <a:xfrm>
            <a:off x="-409575" y="2185988"/>
            <a:ext cx="914400" cy="9144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37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 baseline="0"/>
            </a:lvl1pPr>
          </a:lstStyle>
          <a:p>
            <a:r>
              <a:rPr lang="bg-BG" dirty="0" smtClean="0"/>
              <a:t>ВЪВЕДЕНИЕ В УМЕН ДОМ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7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43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29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0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8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55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bg-BG" dirty="0" smtClean="0"/>
              <a:t>УНИВЕРСИТЕТ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44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743" y="815426"/>
            <a:ext cx="10119257" cy="1319947"/>
          </a:xfrm>
        </p:spPr>
        <p:txBody>
          <a:bodyPr>
            <a:noAutofit/>
          </a:bodyPr>
          <a:lstStyle/>
          <a:p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 ПО БИБЛИОТЕКОЗНАНИЕ И </a:t>
            </a:r>
            <a:r>
              <a:rPr lang="bg-BG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ИНФОРМАЦИОННИ ТЕХНОЛОГИИ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784" y="5594355"/>
            <a:ext cx="10572000" cy="434974"/>
          </a:xfrm>
        </p:spPr>
        <p:txBody>
          <a:bodyPr>
            <a:noAutofit/>
          </a:bodyPr>
          <a:lstStyle/>
          <a:p>
            <a:r>
              <a:rPr lang="bg-BG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Изготвил: Сафие Ханади 2019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88770" y="2778481"/>
            <a:ext cx="484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УМНИ ДОМОВЕ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59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0000" y="2279377"/>
            <a:ext cx="5669177" cy="3636511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Умният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набира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по-голяма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популярност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бъдеще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бъде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неотменна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живота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човек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Развитие</a:t>
            </a:r>
            <a:endParaRPr lang="en-US" dirty="0"/>
          </a:p>
        </p:txBody>
      </p:sp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945" y="2089332"/>
            <a:ext cx="4547053" cy="476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0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bg-BG" dirty="0" smtClean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79377"/>
            <a:ext cx="10554574" cy="4578623"/>
          </a:xfrm>
        </p:spPr>
        <p:txBody>
          <a:bodyPr>
            <a:normAutofit/>
          </a:bodyPr>
          <a:lstStyle/>
          <a:p>
            <a:pPr lvl="0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 </a:t>
            </a:r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дом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работи</a:t>
            </a:r>
          </a:p>
          <a:p>
            <a:pPr lvl="0"/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  <a:p>
            <a:pPr lvl="0"/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Услуги</a:t>
            </a:r>
          </a:p>
          <a:p>
            <a:pPr lvl="0"/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Плюсове 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минуси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50000"/>
              </a:lnSpc>
              <a:tabLst>
                <a:tab pos="2986405" algn="ctr"/>
                <a:tab pos="5972810" algn="r"/>
              </a:tabLst>
            </a:pPr>
            <a:r>
              <a:rPr lang="bg-BG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Целта  на димпломната работа е да се опише какво е умен дом, как работи и какви възможности предоставя.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 на курсовата работа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0" y="893493"/>
            <a:ext cx="3547533" cy="871409"/>
          </a:xfrm>
        </p:spPr>
        <p:txBody>
          <a:bodyPr/>
          <a:lstStyle/>
          <a:p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Какво е умен дом?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5902" y="2333897"/>
            <a:ext cx="3882027" cy="3379106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Жилище свързано с интернет устройства, с цел контрол на домашните уреди от разтояние и сигурност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дома.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Image result for smart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006" y="696686"/>
            <a:ext cx="6918958" cy="51892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3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0" y="975360"/>
            <a:ext cx="3547533" cy="810450"/>
          </a:xfrm>
        </p:spPr>
        <p:txBody>
          <a:bodyPr/>
          <a:lstStyle/>
          <a:p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работи?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687" y="2260738"/>
            <a:ext cx="3923998" cy="3600311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Чрез протоколи, които изпращат радиочестота преобразувана в цифрова информация.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Предават се команди към устройствата.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952" y="383575"/>
            <a:ext cx="6744002" cy="566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5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834444"/>
            <a:ext cx="4852988" cy="3516365"/>
          </a:xfrm>
        </p:spPr>
        <p:txBody>
          <a:bodyPr>
            <a:normAutofit/>
          </a:bodyPr>
          <a:lstStyle/>
          <a:p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Намира употреба в домакинските задължения.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80" name="Picture 8" descr="Related image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" r="556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5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Услугите, които предлага е контрол над: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693027"/>
            <a:ext cx="4852988" cy="3516365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Осветлението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Климата в дома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Защитната система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Домакинските задължения</a:t>
            </a:r>
            <a:endParaRPr lang="bg-B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Related image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" r="7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7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4379"/>
            <a:ext cx="4852988" cy="1617163"/>
          </a:xfrm>
        </p:spPr>
        <p:txBody>
          <a:bodyPr/>
          <a:lstStyle/>
          <a:p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Предимства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222764"/>
            <a:ext cx="4852988" cy="3516365"/>
          </a:xfrm>
        </p:spPr>
        <p:txBody>
          <a:bodyPr>
            <a:norm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bg-BG" sz="2400" dirty="0" smtClean="0"/>
              <a:t> 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Сигурност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Комфорт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Енергоспестяване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Бърза инсталация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2" y="953747"/>
            <a:ext cx="5129954" cy="44063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442" y="1106147"/>
            <a:ext cx="5129954" cy="44063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764" y="374469"/>
            <a:ext cx="4852988" cy="1331096"/>
          </a:xfrm>
        </p:spPr>
        <p:txBody>
          <a:bodyPr/>
          <a:lstStyle/>
          <a:p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Недостатъци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4465" y="2232291"/>
            <a:ext cx="4852988" cy="3516365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Хакерска атака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Висока цена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Трудно за инсталиране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752" y="664302"/>
            <a:ext cx="6524284" cy="508435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10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2516</TotalTime>
  <Words>148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Times New Roman</vt:lpstr>
      <vt:lpstr>Wingdings 2</vt:lpstr>
      <vt:lpstr>Quotable</vt:lpstr>
      <vt:lpstr> УНИВЕРСИТЕТ ПО БИБЛИОТЕКОЗНАНИЕ И ИНФОРМАЦИОННИ ТЕХНОЛОГИИ</vt:lpstr>
      <vt:lpstr>Съдържание</vt:lpstr>
      <vt:lpstr>Цел на курсовата работа</vt:lpstr>
      <vt:lpstr>Какво е умен дом?</vt:lpstr>
      <vt:lpstr>Как работи?</vt:lpstr>
      <vt:lpstr>Приложения</vt:lpstr>
      <vt:lpstr>Услугите, които предлага е контрол над:</vt:lpstr>
      <vt:lpstr>Предимства</vt:lpstr>
      <vt:lpstr>Недостатъци</vt:lpstr>
      <vt:lpstr>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УНИВЕРСИТЕТ ПО БИБЛИОТЕКОЗНАНИЕ И ИНФОРМАЦИОННИ ТЕХНОЛОГИИ</dc:title>
  <dc:creator>safi hanadi</dc:creator>
  <cp:lastModifiedBy>safi hanadi</cp:lastModifiedBy>
  <cp:revision>15</cp:revision>
  <dcterms:created xsi:type="dcterms:W3CDTF">2019-11-24T20:16:11Z</dcterms:created>
  <dcterms:modified xsi:type="dcterms:W3CDTF">2019-11-26T14:12:13Z</dcterms:modified>
</cp:coreProperties>
</file>