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>
        <p:scale>
          <a:sx n="50" d="100"/>
          <a:sy n="50" d="100"/>
        </p:scale>
        <p:origin x="133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fypink@gmail.com" userId="e3658c60dffb4cda" providerId="LiveId" clId="{9185D776-93C4-4AEB-9349-910596ADA4C0}"/>
    <pc:docChg chg="modSld">
      <pc:chgData name="saffypink@gmail.com" userId="e3658c60dffb4cda" providerId="LiveId" clId="{9185D776-93C4-4AEB-9349-910596ADA4C0}" dt="2021-08-05T01:59:08.948" v="15" actId="732"/>
      <pc:docMkLst>
        <pc:docMk/>
      </pc:docMkLst>
      <pc:sldChg chg="modSp mod">
        <pc:chgData name="saffypink@gmail.com" userId="e3658c60dffb4cda" providerId="LiveId" clId="{9185D776-93C4-4AEB-9349-910596ADA4C0}" dt="2021-08-05T01:58:49.905" v="13" actId="1076"/>
        <pc:sldMkLst>
          <pc:docMk/>
          <pc:sldMk cId="1495608733" sldId="261"/>
        </pc:sldMkLst>
        <pc:picChg chg="mod modCrop">
          <ac:chgData name="saffypink@gmail.com" userId="e3658c60dffb4cda" providerId="LiveId" clId="{9185D776-93C4-4AEB-9349-910596ADA4C0}" dt="2021-08-05T01:58:49.905" v="13" actId="1076"/>
          <ac:picMkLst>
            <pc:docMk/>
            <pc:sldMk cId="1495608733" sldId="261"/>
            <ac:picMk id="25" creationId="{347A96B1-F0EF-4A3C-8E73-ED1A6F79A1A1}"/>
          </ac:picMkLst>
        </pc:picChg>
      </pc:sldChg>
      <pc:sldChg chg="modSp mod">
        <pc:chgData name="saffypink@gmail.com" userId="e3658c60dffb4cda" providerId="LiveId" clId="{9185D776-93C4-4AEB-9349-910596ADA4C0}" dt="2021-08-05T01:59:08.948" v="15" actId="732"/>
        <pc:sldMkLst>
          <pc:docMk/>
          <pc:sldMk cId="3010868925" sldId="264"/>
        </pc:sldMkLst>
        <pc:picChg chg="mod modCrop">
          <ac:chgData name="saffypink@gmail.com" userId="e3658c60dffb4cda" providerId="LiveId" clId="{9185D776-93C4-4AEB-9349-910596ADA4C0}" dt="2021-08-05T01:59:08.948" v="15" actId="732"/>
          <ac:picMkLst>
            <pc:docMk/>
            <pc:sldMk cId="3010868925" sldId="264"/>
            <ac:picMk id="23" creationId="{6ABEE7A5-05F6-4DD6-A6D5-775418442C4B}"/>
          </ac:picMkLst>
        </pc:picChg>
        <pc:picChg chg="mod modCrop">
          <ac:chgData name="saffypink@gmail.com" userId="e3658c60dffb4cda" providerId="LiveId" clId="{9185D776-93C4-4AEB-9349-910596ADA4C0}" dt="2021-08-05T01:59:00.931" v="14" actId="732"/>
          <ac:picMkLst>
            <pc:docMk/>
            <pc:sldMk cId="3010868925" sldId="264"/>
            <ac:picMk id="25" creationId="{347A96B1-F0EF-4A3C-8E73-ED1A6F79A1A1}"/>
          </ac:picMkLst>
        </pc:picChg>
      </pc:sldChg>
      <pc:sldChg chg="modSp mod">
        <pc:chgData name="saffypink@gmail.com" userId="e3658c60dffb4cda" providerId="LiveId" clId="{9185D776-93C4-4AEB-9349-910596ADA4C0}" dt="2021-08-05T01:02:59.718" v="6" actId="14100"/>
        <pc:sldMkLst>
          <pc:docMk/>
          <pc:sldMk cId="2137710941" sldId="265"/>
        </pc:sldMkLst>
        <pc:picChg chg="mod">
          <ac:chgData name="saffypink@gmail.com" userId="e3658c60dffb4cda" providerId="LiveId" clId="{9185D776-93C4-4AEB-9349-910596ADA4C0}" dt="2021-08-05T01:02:59.718" v="6" actId="14100"/>
          <ac:picMkLst>
            <pc:docMk/>
            <pc:sldMk cId="2137710941" sldId="265"/>
            <ac:picMk id="8" creationId="{42BAC23A-C18B-43D8-964B-ABE20C7E27D0}"/>
          </ac:picMkLst>
        </pc:picChg>
        <pc:picChg chg="mod">
          <ac:chgData name="saffypink@gmail.com" userId="e3658c60dffb4cda" providerId="LiveId" clId="{9185D776-93C4-4AEB-9349-910596ADA4C0}" dt="2021-08-05T01:00:18.371" v="1" actId="1076"/>
          <ac:picMkLst>
            <pc:docMk/>
            <pc:sldMk cId="2137710941" sldId="265"/>
            <ac:picMk id="17" creationId="{7049D156-9F6D-4B0B-89EA-8D830A1335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F56E-D1A2-40BC-AD6D-35B18B4DF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E7072-6938-42B2-AFFB-44372068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4D99-7B51-42B8-80A3-90BD1AC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AE87-CBA4-4B46-8B06-6631E1FC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7E-3739-4260-B0B0-79D8FC8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BB5-6BDF-4FD9-B87C-F3144C52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0559C-7E49-498B-930D-20BCDA0C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C48E-A7D4-42D9-87E6-3221229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1AC1-46C1-4182-8F22-F87DBBD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2CF0-5D85-41A0-A826-E612A23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8C61B-15F1-4363-BA26-F9FA21B3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7937F-9BFB-4A35-A5DD-748668C9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323D-1C4F-487D-8250-E43F886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6A4D-7A86-4CEE-BBC3-10566595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0798-1A4C-49C0-9E0F-E6580DA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7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9357-3E73-486C-B40E-FD4AE04D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4324-DCBF-48F5-A081-EB496C66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47D1-71C7-487C-B524-6C4FAF70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701A-48F1-47C0-8242-E8A9B26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8DD4-E779-4894-AF96-4C2B56B1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8556-7A99-4F22-B869-C817C30E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D1A5-BCE9-40C6-832B-1BA990E5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1416-49E9-45F9-AF8F-6F4A9A5C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130B-F796-4097-AD50-EDD3B065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774B-3CC7-4376-A270-ABFD0B1C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5F4-DE3F-4638-9AEE-939C6558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015C-26F8-4C9D-AD48-5C0709CF9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489D2-A311-40D4-B9D1-54205034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DE64-FE98-45F5-AB1F-20E8F2E9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D77AE-9C20-49F4-91FC-065B0033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F90AF-FD70-4C22-A0DE-0C5575E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2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6AB-19AE-471D-B72A-5EB8F61A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7C72-A5A0-4B28-ABE5-1989D1C5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73CE-543D-4C19-8ECC-9A82EAC9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450E9-A0F7-451F-AD3C-1363361D3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AB92-8968-41F6-B24A-DC4C1356A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991CC-3C1E-4A0E-B98B-6DB8451B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9E1B7-935F-4FD5-BC5A-BB669E3C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B973E-6332-428F-9708-F777477E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E06C-3DC8-47E7-B9EA-C3CA2924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DA9DC-3F63-40DF-A6B4-41EDD9EB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3E2EF-96D2-40B8-829A-5DF10F5B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5E2B-16F5-40DA-A8D3-AB5DE87A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44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62D07-190E-401F-A6C6-BE4AFBDB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A680-6F25-4260-8542-CD2DCB78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94271-8341-43BC-83B5-AF5D46BE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80F-B66A-46B5-83FD-B2ED0B3F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16FE-BF6F-4808-8201-16124F4B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03813-345F-43A7-B5D0-94E731FC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CC8E-B60B-4D73-9E20-D0C0FEA1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A81A-7FCC-43A4-8D00-8AEFC2C9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0BCC-F535-4141-95E6-5D01E9B6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E054-0257-4106-9AD4-93D9E15D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C338C-572E-492F-A974-82927F9FA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1A743-0C0D-4F50-AA3F-2F65A9DB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CBC2C-AA60-4840-8DDA-B3D0E1B3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7B66-D7BB-40E4-B048-71C6240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9909C-5515-4855-B8C8-564B861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BF78F-BE99-4DEE-B0E5-5B323DB7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E964E-4390-4856-A730-A8C3D041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BE5F-E84E-4778-BC78-2035FAEE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9EB5-4C6D-42CF-A870-CE859618B6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9131-E29B-4A5E-966D-7C986080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5AC5-BC90-4987-9DD2-33545CE16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FEE-2952-4AC0-9721-A69471476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1A19C-69D3-45E4-84B2-4B76CD0B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0" b="1347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89693-0387-48FF-A11C-1369BE7B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Impact of Interventions on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F6847-51D3-4863-AF9C-EC369B96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Safia Nasuuna</a:t>
            </a:r>
          </a:p>
        </p:txBody>
      </p:sp>
    </p:spTree>
    <p:extLst>
      <p:ext uri="{BB962C8B-B14F-4D97-AF65-F5344CB8AC3E}">
        <p14:creationId xmlns:p14="http://schemas.microsoft.com/office/powerpoint/2010/main" val="21646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5E235-6C66-443B-AC84-9FBFDCB4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F6BD-4DA9-432C-AE74-5619A78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/>
              <a:t>Research objective: </a:t>
            </a:r>
            <a:r>
              <a:rPr lang="en-US"/>
              <a:t>Explore impact of pharmaceutical interventions on COVID-19 infection, severe illness and deaths in the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5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DFBC1-2C30-4F46-8FDD-2D74B3D0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Background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C2DE-5217-4F22-9265-108536EE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Publicly available data</a:t>
            </a:r>
          </a:p>
          <a:p>
            <a:r>
              <a:rPr lang="en-GB" dirty="0"/>
              <a:t>Our World in Data</a:t>
            </a:r>
          </a:p>
          <a:p>
            <a:r>
              <a:rPr lang="en-GB" dirty="0"/>
              <a:t>“</a:t>
            </a:r>
            <a:r>
              <a:rPr lang="en-US" dirty="0"/>
              <a:t>most recent official numbers from governments and health ministries worldwide” (OWID)</a:t>
            </a:r>
          </a:p>
          <a:p>
            <a:r>
              <a:rPr lang="en-US" dirty="0"/>
              <a:t>Intervention 1: Vaccine 8 Dec 2020</a:t>
            </a:r>
          </a:p>
          <a:p>
            <a:r>
              <a:rPr lang="en-US" dirty="0"/>
              <a:t>Intervention 2: Vaccine 16 June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15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A8C5-80DC-45CC-B3F4-74AFB4D4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Vaccinations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9D156-9F6D-4B0B-89EA-8D830A133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93" y="-96252"/>
            <a:ext cx="5796850" cy="3575713"/>
          </a:xfrm>
          <a:prstGeom prst="rect">
            <a:avLst/>
          </a:prstGeom>
        </p:spPr>
      </p:pic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2BAC23A-C18B-43D8-964B-ABE20C7E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8" y="3344410"/>
            <a:ext cx="5875578" cy="3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A727-59B6-4C47-A323-EFD3B55C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Vaccine first release results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47A96B1-F0EF-4A3C-8E73-ED1A6F79A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29"/>
          <a:stretch/>
        </p:blipFill>
        <p:spPr>
          <a:xfrm>
            <a:off x="891540" y="2763464"/>
            <a:ext cx="4658360" cy="3465688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ABEE7A5-05F6-4DD6-A6D5-775418442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r="20422" b="10"/>
          <a:stretch/>
        </p:blipFill>
        <p:spPr>
          <a:xfrm>
            <a:off x="6952283" y="2642616"/>
            <a:ext cx="4218841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0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A727-59B6-4C47-A323-EFD3B55C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Vaccine second release results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ABEE7A5-05F6-4DD6-A6D5-775418442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6079490" y="2522164"/>
            <a:ext cx="4677410" cy="3465688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47A96B1-F0EF-4A3C-8E73-ED1A6F79A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2"/>
          <a:stretch/>
        </p:blipFill>
        <p:spPr>
          <a:xfrm>
            <a:off x="387096" y="2477714"/>
            <a:ext cx="4654804" cy="34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E1AB-DAAB-4BAE-9792-74CB744B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Conclusions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3CAA-F490-4254-9A92-0140C6E1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Impactful research</a:t>
            </a:r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Impossible to isolate intervention</a:t>
            </a:r>
          </a:p>
        </p:txBody>
      </p:sp>
    </p:spTree>
    <p:extLst>
      <p:ext uri="{BB962C8B-B14F-4D97-AF65-F5344CB8AC3E}">
        <p14:creationId xmlns:p14="http://schemas.microsoft.com/office/powerpoint/2010/main" val="149369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30984</TotalTime>
  <Words>82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Impact of Interventions on COVID-19</vt:lpstr>
      <vt:lpstr>Overview</vt:lpstr>
      <vt:lpstr>Background </vt:lpstr>
      <vt:lpstr>Vaccinations</vt:lpstr>
      <vt:lpstr>Vaccine first release results</vt:lpstr>
      <vt:lpstr>Vaccine second release results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saffypink@gmail.com</dc:creator>
  <cp:lastModifiedBy>saffypink@gmail.com</cp:lastModifiedBy>
  <cp:revision>13</cp:revision>
  <dcterms:created xsi:type="dcterms:W3CDTF">2021-07-14T13:35:03Z</dcterms:created>
  <dcterms:modified xsi:type="dcterms:W3CDTF">2021-08-05T01:59:09Z</dcterms:modified>
</cp:coreProperties>
</file>