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5056-05F5-4EE4-A1C4-924CB6BAF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632D1-7F44-4365-AB2B-9CF43E85B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A757-2B68-432F-A605-A3929A99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815D-C3FF-434D-AB35-1E51025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298D-0120-4C1F-BE42-34BD06E1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000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BE0F-9745-4B28-9505-D5B1EB53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5D6B1-A9AA-45FB-A020-6C653ECA1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5192D-C538-45DE-8619-B59ADA76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3DF1E-9D35-46C3-86FA-CA942D2E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4797-684C-45EA-B9E1-CD29FB51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75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A55AE-C54A-48B9-9F28-7536599EA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7D77C-9AE7-4939-B091-FEC1881B7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BE653-5EFE-4696-97E9-A60EB123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FBA9A-09AC-4B66-871B-406F233B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5BFE-3B2A-4124-AEAD-16EA251A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965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2F80-B4FE-4E35-A9A0-66CB7908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5EEE-318F-4200-8376-BA27C753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FC35-EBDC-4513-9E35-31C9E299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96D84-515B-4923-85DD-990CDCEE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6A195-F523-44DE-80F5-BDC2DEE7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401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4AC7-FD8F-4081-8557-5FA22C08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401E-BB16-4251-A02D-3BB527E2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7224C-1359-4F8F-B56C-1A427E2F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14774-D766-47E9-B477-2FA80B24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97BF4-17BA-4240-B27D-5CAFB9FF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736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70CF-C60A-4F24-9DDE-750ECC3B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E942-B552-486D-B3B7-647BBEED7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4F7E9-182F-47A6-BD8B-8F450F24A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96CEB-EC43-439F-BAFB-B7FFB47D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7640D-3BAD-47CE-BE11-0A49F13F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21558-C705-48A7-A55C-1772F03D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698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CDD2-E6C2-4317-96AD-E1D4AFD1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52CF-5E04-4B7A-B784-9888D4256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610C7-A3D5-49B7-B50B-4EBCE6BAA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1CA64-A0B8-4048-B3A2-B28472A3D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E654F-7897-4DA4-A828-CE671F1B9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D4A06-B701-4DDA-9284-E20D9217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8C64D-D70D-4B88-A495-7FF388E8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689E8-30F5-44A3-9F4B-C56C5406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788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D0A3-82C7-4587-8608-3E6C1785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14CB8-96E0-4245-958A-486C4475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25EEC-9B5F-4FEA-811E-A9DC29B6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FCF70-2E18-42FD-A9CC-9FDA5D43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653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3694C-C175-42B3-B397-A314B81B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4633C-0AF0-4686-99B3-7BA2175D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57C3F-BB2F-44BC-9484-CD716FB2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86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4E5B-AADF-4E22-97B0-63E7F04A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E569-D789-4F67-A612-4F13D5B6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7CA4F-EF2D-44F5-97FD-5C91B7BFF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31FA0-07FC-43E2-AC44-7D833659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E17E3-4479-4AFA-BF8D-ABBF6574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F64A3-AE2F-4F17-A2E7-8E83F0FE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601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1BB6-18F4-45AE-A36F-6ECC11A4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C5B4E-6FD2-4178-A773-F995DE797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80C3B-D023-49E1-BE2D-8609B8765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5548F-899D-436D-A01E-2B459530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4169C-A737-40CF-810E-34B11989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76EF6-4B0A-4616-8F77-7134B230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731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CCB6D-0039-4A2F-95AB-BEB938E2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20BDD-AA5A-46EE-9D97-1BE545F9D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90CD3-60B2-4C01-8D7A-4C662F0BA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4AD2-5C0A-4A32-A676-9528AEBA74CB}" type="datetimeFigureOut">
              <a:rPr lang="he-IL" smtClean="0"/>
              <a:t>ז'/טבת/תשפ"ב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32EEB-7ADC-4EBC-AC76-5CF46878A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2AA03-1695-47F9-A8ED-E7521D4F7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809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8DD47271-41AF-4E02-AF50-B8B12D0E489E}"/>
              </a:ext>
            </a:extLst>
          </p:cNvPr>
          <p:cNvSpPr/>
          <p:nvPr/>
        </p:nvSpPr>
        <p:spPr>
          <a:xfrm>
            <a:off x="6713541" y="435537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0E706B1-E6DC-41F4-AFE7-5873E4C50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5282"/>
              </p:ext>
            </p:extLst>
          </p:nvPr>
        </p:nvGraphicFramePr>
        <p:xfrm>
          <a:off x="10866123" y="444749"/>
          <a:ext cx="825860" cy="13193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172">
                  <a:extLst>
                    <a:ext uri="{9D8B030D-6E8A-4147-A177-3AD203B41FA5}">
                      <a16:colId xmlns:a16="http://schemas.microsoft.com/office/drawing/2014/main" val="154546172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569400049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929146903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20529475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251994829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650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8444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55139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-1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82296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7210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1291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4AE083-577D-4CAB-B588-DB87BC41BBB7}"/>
              </a:ext>
            </a:extLst>
          </p:cNvPr>
          <p:cNvSpPr txBox="1"/>
          <p:nvPr/>
        </p:nvSpPr>
        <p:spPr>
          <a:xfrm>
            <a:off x="10484392" y="84908"/>
            <a:ext cx="14107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מצב התחלתי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0211EC-B459-4430-8F88-42F5E0CC8512}"/>
              </a:ext>
            </a:extLst>
          </p:cNvPr>
          <p:cNvCxnSpPr>
            <a:cxnSpLocks/>
          </p:cNvCxnSpPr>
          <p:nvPr/>
        </p:nvCxnSpPr>
        <p:spPr>
          <a:xfrm flipH="1">
            <a:off x="10215154" y="1025434"/>
            <a:ext cx="5486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4676A5-A193-4016-AE8E-04F398C5F1A8}"/>
              </a:ext>
            </a:extLst>
          </p:cNvPr>
          <p:cNvSpPr txBox="1"/>
          <p:nvPr/>
        </p:nvSpPr>
        <p:spPr>
          <a:xfrm>
            <a:off x="9610528" y="704219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צעד קדימה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BDC8DD8F-23E3-4C8F-8568-F58552AC4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327428"/>
              </p:ext>
            </p:extLst>
          </p:nvPr>
        </p:nvGraphicFramePr>
        <p:xfrm>
          <a:off x="9173387" y="454240"/>
          <a:ext cx="825860" cy="13193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172">
                  <a:extLst>
                    <a:ext uri="{9D8B030D-6E8A-4147-A177-3AD203B41FA5}">
                      <a16:colId xmlns:a16="http://schemas.microsoft.com/office/drawing/2014/main" val="154546172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569400049"/>
                    </a:ext>
                  </a:extLst>
                </a:gridCol>
                <a:gridCol w="143544">
                  <a:extLst>
                    <a:ext uri="{9D8B030D-6E8A-4147-A177-3AD203B41FA5}">
                      <a16:colId xmlns:a16="http://schemas.microsoft.com/office/drawing/2014/main" val="92914690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205294750"/>
                    </a:ext>
                  </a:extLst>
                </a:gridCol>
                <a:gridCol w="169092">
                  <a:extLst>
                    <a:ext uri="{9D8B030D-6E8A-4147-A177-3AD203B41FA5}">
                      <a16:colId xmlns:a16="http://schemas.microsoft.com/office/drawing/2014/main" val="251994829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650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8444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55139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-1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82296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7210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12913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7AE547-5EA7-4073-8230-27A602049893}"/>
              </a:ext>
            </a:extLst>
          </p:cNvPr>
          <p:cNvCxnSpPr>
            <a:cxnSpLocks/>
          </p:cNvCxnSpPr>
          <p:nvPr/>
        </p:nvCxnSpPr>
        <p:spPr>
          <a:xfrm flipH="1" flipV="1">
            <a:off x="8630554" y="819999"/>
            <a:ext cx="459377" cy="2939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E4807E-A5E7-422B-83DE-0B2CAE18766D}"/>
              </a:ext>
            </a:extLst>
          </p:cNvPr>
          <p:cNvSpPr txBox="1"/>
          <p:nvPr/>
        </p:nvSpPr>
        <p:spPr>
          <a:xfrm rot="1974094">
            <a:off x="8332602" y="644984"/>
            <a:ext cx="10350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צעד קדימה</a:t>
            </a:r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A49E3399-A80E-4D9E-9410-F8882B08BF07}"/>
              </a:ext>
            </a:extLst>
          </p:cNvPr>
          <p:cNvSpPr/>
          <p:nvPr/>
        </p:nvSpPr>
        <p:spPr>
          <a:xfrm>
            <a:off x="6283396" y="883527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867908-C8DB-48EF-8FE8-82BC55D772A4}"/>
              </a:ext>
            </a:extLst>
          </p:cNvPr>
          <p:cNvCxnSpPr>
            <a:cxnSpLocks/>
          </p:cNvCxnSpPr>
          <p:nvPr/>
        </p:nvCxnSpPr>
        <p:spPr>
          <a:xfrm flipH="1">
            <a:off x="8589867" y="1113913"/>
            <a:ext cx="500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487E23-494F-4EB1-B6DB-1C423FA488F5}"/>
              </a:ext>
            </a:extLst>
          </p:cNvPr>
          <p:cNvSpPr txBox="1"/>
          <p:nvPr/>
        </p:nvSpPr>
        <p:spPr>
          <a:xfrm>
            <a:off x="7640674" y="865223"/>
            <a:ext cx="126638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שמאלה</a:t>
            </a: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id="{1C5799BA-2E00-45DD-955A-0EFC796BF0D0}"/>
              </a:ext>
            </a:extLst>
          </p:cNvPr>
          <p:cNvSpPr/>
          <p:nvPr/>
        </p:nvSpPr>
        <p:spPr>
          <a:xfrm rot="21449020">
            <a:off x="6692322" y="1478733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3DDA0E-4626-422B-8A39-AE4B8BDD741D}"/>
              </a:ext>
            </a:extLst>
          </p:cNvPr>
          <p:cNvCxnSpPr>
            <a:cxnSpLocks/>
          </p:cNvCxnSpPr>
          <p:nvPr/>
        </p:nvCxnSpPr>
        <p:spPr>
          <a:xfrm flipH="1">
            <a:off x="8695868" y="1113913"/>
            <a:ext cx="394064" cy="4479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6A9767-AD79-41A2-9889-88267E6AA153}"/>
              </a:ext>
            </a:extLst>
          </p:cNvPr>
          <p:cNvSpPr txBox="1"/>
          <p:nvPr/>
        </p:nvSpPr>
        <p:spPr>
          <a:xfrm rot="18935016">
            <a:off x="8052673" y="1326473"/>
            <a:ext cx="105573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ימינה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186E1F-046A-4831-AE4C-67C4E9893E76}"/>
              </a:ext>
            </a:extLst>
          </p:cNvPr>
          <p:cNvSpPr txBox="1"/>
          <p:nvPr/>
        </p:nvSpPr>
        <p:spPr>
          <a:xfrm>
            <a:off x="7170621" y="567864"/>
            <a:ext cx="141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הגעה לגבול המבוך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AF186D-65DB-4DF2-811E-F37F81A3333E}"/>
              </a:ext>
            </a:extLst>
          </p:cNvPr>
          <p:cNvSpPr txBox="1"/>
          <p:nvPr/>
        </p:nvSpPr>
        <p:spPr>
          <a:xfrm>
            <a:off x="6521768" y="945677"/>
            <a:ext cx="141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ראש נתקע בכיר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A1FB8A-B105-448B-B26E-FEC86CED3672}"/>
              </a:ext>
            </a:extLst>
          </p:cNvPr>
          <p:cNvSpPr txBox="1"/>
          <p:nvPr/>
        </p:nvSpPr>
        <p:spPr>
          <a:xfrm>
            <a:off x="6848913" y="1548840"/>
            <a:ext cx="141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זנב נתקע בכיר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60FBDC-CE65-4DED-BBD7-DB2145EF8AD1}"/>
              </a:ext>
            </a:extLst>
          </p:cNvPr>
          <p:cNvCxnSpPr>
            <a:cxnSpLocks/>
          </p:cNvCxnSpPr>
          <p:nvPr/>
        </p:nvCxnSpPr>
        <p:spPr>
          <a:xfrm flipH="1">
            <a:off x="10358846" y="1818901"/>
            <a:ext cx="543455" cy="316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E50F41-72E4-4030-836F-5997CEA78779}"/>
              </a:ext>
            </a:extLst>
          </p:cNvPr>
          <p:cNvSpPr txBox="1"/>
          <p:nvPr/>
        </p:nvSpPr>
        <p:spPr>
          <a:xfrm rot="19662217">
            <a:off x="9628227" y="1783182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שמאלה</a:t>
            </a:r>
          </a:p>
        </p:txBody>
      </p:sp>
      <p:sp>
        <p:nvSpPr>
          <p:cNvPr id="37" name="&quot;Not Allowed&quot; Symbol 36">
            <a:extLst>
              <a:ext uri="{FF2B5EF4-FFF2-40B4-BE49-F238E27FC236}">
                <a16:creationId xmlns:a16="http://schemas.microsoft.com/office/drawing/2014/main" id="{F69B3191-BEC7-4993-8D8B-53EC89AB298C}"/>
              </a:ext>
            </a:extLst>
          </p:cNvPr>
          <p:cNvSpPr/>
          <p:nvPr/>
        </p:nvSpPr>
        <p:spPr>
          <a:xfrm rot="150834">
            <a:off x="8344899" y="2054255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9CA10E-B1AB-49AD-BBF3-B6FA18C5905E}"/>
              </a:ext>
            </a:extLst>
          </p:cNvPr>
          <p:cNvSpPr txBox="1"/>
          <p:nvPr/>
        </p:nvSpPr>
        <p:spPr>
          <a:xfrm>
            <a:off x="8580001" y="2029961"/>
            <a:ext cx="141924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הכיר מפריע במהלך הסיבוב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75B586-28B4-465F-874B-81FEA0D58AE3}"/>
              </a:ext>
            </a:extLst>
          </p:cNvPr>
          <p:cNvCxnSpPr>
            <a:cxnSpLocks/>
          </p:cNvCxnSpPr>
          <p:nvPr/>
        </p:nvCxnSpPr>
        <p:spPr>
          <a:xfrm flipH="1">
            <a:off x="11164768" y="1930616"/>
            <a:ext cx="1" cy="955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0062C8-EEA6-4CFE-8F64-9EC5996C652D}"/>
              </a:ext>
            </a:extLst>
          </p:cNvPr>
          <p:cNvSpPr txBox="1"/>
          <p:nvPr/>
        </p:nvSpPr>
        <p:spPr>
          <a:xfrm rot="16200000">
            <a:off x="10355927" y="2328412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ימינה</a:t>
            </a:r>
          </a:p>
        </p:txBody>
      </p:sp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D2C03CF6-31D4-4236-A019-54DC46E60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515124"/>
              </p:ext>
            </p:extLst>
          </p:nvPr>
        </p:nvGraphicFramePr>
        <p:xfrm>
          <a:off x="10910520" y="2886308"/>
          <a:ext cx="825860" cy="13193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172">
                  <a:extLst>
                    <a:ext uri="{9D8B030D-6E8A-4147-A177-3AD203B41FA5}">
                      <a16:colId xmlns:a16="http://schemas.microsoft.com/office/drawing/2014/main" val="154546172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569400049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929146903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20529475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251994829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650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8444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55139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-1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82296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7210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12913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EF475F18-8324-4A93-BE83-032438987778}"/>
              </a:ext>
            </a:extLst>
          </p:cNvPr>
          <p:cNvSpPr txBox="1"/>
          <p:nvPr/>
        </p:nvSpPr>
        <p:spPr>
          <a:xfrm rot="5400000">
            <a:off x="11108692" y="2086534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שמאלה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C6A54B-A0EC-4736-97FB-6907DED13E67}"/>
              </a:ext>
            </a:extLst>
          </p:cNvPr>
          <p:cNvCxnSpPr>
            <a:cxnSpLocks/>
          </p:cNvCxnSpPr>
          <p:nvPr/>
        </p:nvCxnSpPr>
        <p:spPr>
          <a:xfrm flipV="1">
            <a:off x="11591622" y="1930616"/>
            <a:ext cx="9067" cy="955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4F9B05F-E779-4D67-8563-20900CB45157}"/>
              </a:ext>
            </a:extLst>
          </p:cNvPr>
          <p:cNvSpPr txBox="1"/>
          <p:nvPr/>
        </p:nvSpPr>
        <p:spPr>
          <a:xfrm>
            <a:off x="9831056" y="3377982"/>
            <a:ext cx="10350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צעד קדימה</a:t>
            </a:r>
          </a:p>
        </p:txBody>
      </p:sp>
      <p:sp>
        <p:nvSpPr>
          <p:cNvPr id="48" name="&quot;Not Allowed&quot; Symbol 47">
            <a:extLst>
              <a:ext uri="{FF2B5EF4-FFF2-40B4-BE49-F238E27FC236}">
                <a16:creationId xmlns:a16="http://schemas.microsoft.com/office/drawing/2014/main" id="{892D7BA8-D67B-4AF8-80C4-0427A539F47F}"/>
              </a:ext>
            </a:extLst>
          </p:cNvPr>
          <p:cNvSpPr/>
          <p:nvPr/>
        </p:nvSpPr>
        <p:spPr>
          <a:xfrm>
            <a:off x="8122921" y="3364374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641FF6-3A3F-4DD7-B226-0201A2563091}"/>
              </a:ext>
            </a:extLst>
          </p:cNvPr>
          <p:cNvSpPr txBox="1"/>
          <p:nvPr/>
        </p:nvSpPr>
        <p:spPr>
          <a:xfrm>
            <a:off x="8580001" y="3496701"/>
            <a:ext cx="141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הגעה לגבול המבוך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92E3D3-251E-456E-BC79-5B915B6F1F8A}"/>
              </a:ext>
            </a:extLst>
          </p:cNvPr>
          <p:cNvCxnSpPr>
            <a:cxnSpLocks/>
            <a:endCxn id="49" idx="3"/>
          </p:cNvCxnSpPr>
          <p:nvPr/>
        </p:nvCxnSpPr>
        <p:spPr>
          <a:xfrm flipH="1" flipV="1">
            <a:off x="9999247" y="3650590"/>
            <a:ext cx="848678" cy="62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F3236D-AB67-4714-8D84-D04367537460}"/>
              </a:ext>
            </a:extLst>
          </p:cNvPr>
          <p:cNvCxnSpPr>
            <a:cxnSpLocks/>
          </p:cNvCxnSpPr>
          <p:nvPr/>
        </p:nvCxnSpPr>
        <p:spPr>
          <a:xfrm flipH="1">
            <a:off x="10443579" y="4274246"/>
            <a:ext cx="543455" cy="316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62F249F-3DD5-48B7-936F-8B3243E8F109}"/>
              </a:ext>
            </a:extLst>
          </p:cNvPr>
          <p:cNvSpPr txBox="1"/>
          <p:nvPr/>
        </p:nvSpPr>
        <p:spPr>
          <a:xfrm rot="19662217">
            <a:off x="9712960" y="4238527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ימינה</a:t>
            </a:r>
          </a:p>
        </p:txBody>
      </p:sp>
      <p:sp>
        <p:nvSpPr>
          <p:cNvPr id="54" name="&quot;Not Allowed&quot; Symbol 53">
            <a:extLst>
              <a:ext uri="{FF2B5EF4-FFF2-40B4-BE49-F238E27FC236}">
                <a16:creationId xmlns:a16="http://schemas.microsoft.com/office/drawing/2014/main" id="{B4D42D2F-BC8B-4E35-A69B-1AD6B75E250A}"/>
              </a:ext>
            </a:extLst>
          </p:cNvPr>
          <p:cNvSpPr/>
          <p:nvPr/>
        </p:nvSpPr>
        <p:spPr>
          <a:xfrm rot="150834">
            <a:off x="8429632" y="4509600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EE370E-C954-47AA-951D-2DCB7BBF8008}"/>
              </a:ext>
            </a:extLst>
          </p:cNvPr>
          <p:cNvSpPr txBox="1"/>
          <p:nvPr/>
        </p:nvSpPr>
        <p:spPr>
          <a:xfrm>
            <a:off x="8664734" y="4485306"/>
            <a:ext cx="141924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הכיר מפריע במהלך הסיבוב</a:t>
            </a:r>
          </a:p>
        </p:txBody>
      </p:sp>
    </p:spTree>
    <p:extLst>
      <p:ext uri="{BB962C8B-B14F-4D97-AF65-F5344CB8AC3E}">
        <p14:creationId xmlns:p14="http://schemas.microsoft.com/office/powerpoint/2010/main" val="154202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61DDF55-2805-4C08-8A59-76AFCA38F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89975"/>
              </p:ext>
            </p:extLst>
          </p:nvPr>
        </p:nvGraphicFramePr>
        <p:xfrm>
          <a:off x="10872655" y="464343"/>
          <a:ext cx="825860" cy="43978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172">
                  <a:extLst>
                    <a:ext uri="{9D8B030D-6E8A-4147-A177-3AD203B41FA5}">
                      <a16:colId xmlns:a16="http://schemas.microsoft.com/office/drawing/2014/main" val="154546172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569400049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929146903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20529475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251994829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650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84448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3A60E8D-A3EB-4A46-9F4D-11EC8BADF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67542"/>
              </p:ext>
            </p:extLst>
          </p:nvPr>
        </p:nvGraphicFramePr>
        <p:xfrm>
          <a:off x="9199581" y="321458"/>
          <a:ext cx="660688" cy="87956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172">
                  <a:extLst>
                    <a:ext uri="{9D8B030D-6E8A-4147-A177-3AD203B41FA5}">
                      <a16:colId xmlns:a16="http://schemas.microsoft.com/office/drawing/2014/main" val="1569400049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929146903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20529475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251994829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650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8444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55139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82296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F21175FC-ABFD-4861-9264-2DAF4811997E}"/>
              </a:ext>
            </a:extLst>
          </p:cNvPr>
          <p:cNvGrpSpPr/>
          <p:nvPr/>
        </p:nvGrpSpPr>
        <p:grpSpPr>
          <a:xfrm>
            <a:off x="5353690" y="1201022"/>
            <a:ext cx="3311236" cy="3661924"/>
            <a:chOff x="5353690" y="1201022"/>
            <a:chExt cx="3311236" cy="366192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72BBC34-A31F-43B1-A664-358224BD7AA6}"/>
                </a:ext>
              </a:extLst>
            </p:cNvPr>
            <p:cNvSpPr/>
            <p:nvPr/>
          </p:nvSpPr>
          <p:spPr>
            <a:xfrm>
              <a:off x="6623690" y="12010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1.</a:t>
              </a:r>
            </a:p>
            <a:p>
              <a:pPr algn="ctr"/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h=100</a:t>
              </a:r>
              <a:endParaRPr lang="he-IL" sz="14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E3681F-2E9B-43E2-B798-C383387ACE9A}"/>
                </a:ext>
              </a:extLst>
            </p:cNvPr>
            <p:cNvSpPr/>
            <p:nvPr/>
          </p:nvSpPr>
          <p:spPr>
            <a:xfrm>
              <a:off x="5353690" y="25146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2.</a:t>
              </a:r>
            </a:p>
            <a:p>
              <a:pPr algn="ctr"/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h=50</a:t>
              </a:r>
              <a:endParaRPr lang="he-IL" sz="14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EE010F1-51BD-452C-9F67-CA9A6B000D80}"/>
                </a:ext>
              </a:extLst>
            </p:cNvPr>
            <p:cNvSpPr/>
            <p:nvPr/>
          </p:nvSpPr>
          <p:spPr>
            <a:xfrm>
              <a:off x="7750526" y="2516925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3.</a:t>
              </a:r>
            </a:p>
            <a:p>
              <a:pPr algn="ctr"/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h=100</a:t>
              </a:r>
              <a:endParaRPr lang="he-IL" sz="14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CB1C39-6555-4367-9FEC-99048DD87090}"/>
                </a:ext>
              </a:extLst>
            </p:cNvPr>
            <p:cNvSpPr/>
            <p:nvPr/>
          </p:nvSpPr>
          <p:spPr>
            <a:xfrm>
              <a:off x="6445890" y="394854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4.</a:t>
              </a:r>
            </a:p>
            <a:p>
              <a:pPr algn="ctr"/>
              <a:r>
                <a:rPr lang="en-US" sz="1400" dirty="0">
                  <a:latin typeface="David" panose="020E0502060401010101" pitchFamily="34" charset="-79"/>
                  <a:cs typeface="David" panose="020E0502060401010101" pitchFamily="34" charset="-79"/>
                </a:rPr>
                <a:t>h=1</a:t>
              </a:r>
              <a:endParaRPr lang="he-IL" sz="1400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8D4EE0B-C44C-444B-9CBE-40D66C0D73F7}"/>
                </a:ext>
              </a:extLst>
            </p:cNvPr>
            <p:cNvCxnSpPr>
              <a:stCxn id="2" idx="3"/>
              <a:endCxn id="5" idx="7"/>
            </p:cNvCxnSpPr>
            <p:nvPr/>
          </p:nvCxnSpPr>
          <p:spPr>
            <a:xfrm flipH="1">
              <a:off x="6134179" y="1981511"/>
              <a:ext cx="623422" cy="6670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2B49C30-9576-40CE-A2E7-32D560803EE2}"/>
                </a:ext>
              </a:extLst>
            </p:cNvPr>
            <p:cNvCxnSpPr>
              <a:cxnSpLocks/>
              <a:stCxn id="2" idx="5"/>
              <a:endCxn id="6" idx="1"/>
            </p:cNvCxnSpPr>
            <p:nvPr/>
          </p:nvCxnSpPr>
          <p:spPr>
            <a:xfrm>
              <a:off x="7404179" y="1981511"/>
              <a:ext cx="480258" cy="66932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6930FD6-F512-498D-B55C-BF07B36E8D0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7226379" y="3297414"/>
              <a:ext cx="658058" cy="78504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EBB072-D55B-436B-8990-EF9B215D0FDF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6134179" y="3295089"/>
              <a:ext cx="445622" cy="78736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D8E325-25E2-410D-A0EF-0A5592A87DA5}"/>
                </a:ext>
              </a:extLst>
            </p:cNvPr>
            <p:cNvSpPr txBox="1"/>
            <p:nvPr/>
          </p:nvSpPr>
          <p:spPr>
            <a:xfrm>
              <a:off x="6182758" y="2070750"/>
              <a:ext cx="30245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>
                  <a:cs typeface="+mj-cs"/>
                </a:rPr>
                <a:t>1</a:t>
              </a:r>
              <a:endParaRPr lang="he-IL" sz="1400" dirty="0">
                <a:cs typeface="+mj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E7A721-0785-44F3-B14A-8A08BA41FA98}"/>
                </a:ext>
              </a:extLst>
            </p:cNvPr>
            <p:cNvSpPr txBox="1"/>
            <p:nvPr/>
          </p:nvSpPr>
          <p:spPr>
            <a:xfrm>
              <a:off x="5984118" y="3685943"/>
              <a:ext cx="302458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>
                  <a:cs typeface="+mj-cs"/>
                </a:rPr>
                <a:t>2</a:t>
              </a:r>
              <a:endParaRPr lang="he-IL" sz="1400" dirty="0">
                <a:cs typeface="+mj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BDA1BF-B8C0-46C7-88D6-1D31002F3118}"/>
                </a:ext>
              </a:extLst>
            </p:cNvPr>
            <p:cNvSpPr txBox="1"/>
            <p:nvPr/>
          </p:nvSpPr>
          <p:spPr>
            <a:xfrm>
              <a:off x="7707782" y="2046154"/>
              <a:ext cx="523001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>
                  <a:cs typeface="+mj-cs"/>
                </a:rPr>
                <a:t>200</a:t>
              </a:r>
              <a:endParaRPr lang="he-IL" sz="1400" dirty="0">
                <a:cs typeface="+mj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6E4FBF-2670-4686-BE06-A091AB654CAA}"/>
                </a:ext>
              </a:extLst>
            </p:cNvPr>
            <p:cNvSpPr txBox="1"/>
            <p:nvPr/>
          </p:nvSpPr>
          <p:spPr>
            <a:xfrm>
              <a:off x="7555408" y="3685942"/>
              <a:ext cx="523001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>
                  <a:cs typeface="+mj-cs"/>
                </a:rPr>
                <a:t>500</a:t>
              </a:r>
              <a:endParaRPr lang="he-IL" sz="1400" dirty="0"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73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0DA9A5F-3B09-4817-890F-FABF0B981834}"/>
              </a:ext>
            </a:extLst>
          </p:cNvPr>
          <p:cNvGrpSpPr/>
          <p:nvPr/>
        </p:nvGrpSpPr>
        <p:grpSpPr>
          <a:xfrm>
            <a:off x="868680" y="653143"/>
            <a:ext cx="10672355" cy="5551714"/>
            <a:chOff x="868680" y="653143"/>
            <a:chExt cx="10672355" cy="55517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671C98-813C-4DAB-9DD0-5EBDD1652E6F}"/>
                </a:ext>
              </a:extLst>
            </p:cNvPr>
            <p:cNvSpPr/>
            <p:nvPr/>
          </p:nvSpPr>
          <p:spPr>
            <a:xfrm>
              <a:off x="868680" y="653143"/>
              <a:ext cx="8608423" cy="555171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754D7D-2A11-4FCF-99EB-0A4C4816007F}"/>
                </a:ext>
              </a:extLst>
            </p:cNvPr>
            <p:cNvSpPr/>
            <p:nvPr/>
          </p:nvSpPr>
          <p:spPr>
            <a:xfrm>
              <a:off x="9714411" y="721726"/>
              <a:ext cx="685800" cy="685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3625CF-7C6B-481A-8097-CA46DEBCA7E3}"/>
                </a:ext>
              </a:extLst>
            </p:cNvPr>
            <p:cNvSpPr/>
            <p:nvPr/>
          </p:nvSpPr>
          <p:spPr>
            <a:xfrm rot="5400000">
              <a:off x="8072846" y="3141618"/>
              <a:ext cx="574765" cy="22337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2662BC-0F32-4A0F-ACA7-E7C374F47156}"/>
                </a:ext>
              </a:extLst>
            </p:cNvPr>
            <p:cNvSpPr/>
            <p:nvPr/>
          </p:nvSpPr>
          <p:spPr>
            <a:xfrm>
              <a:off x="7243354" y="3971109"/>
              <a:ext cx="574765" cy="22337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57C0EB-FBC5-4F67-A444-6FBD6BA60664}"/>
                </a:ext>
              </a:extLst>
            </p:cNvPr>
            <p:cNvSpPr/>
            <p:nvPr/>
          </p:nvSpPr>
          <p:spPr>
            <a:xfrm rot="5400000">
              <a:off x="9714411" y="1576254"/>
              <a:ext cx="685800" cy="685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439AE0-7036-45E4-92B6-E1675D3558BD}"/>
                </a:ext>
              </a:extLst>
            </p:cNvPr>
            <p:cNvSpPr/>
            <p:nvPr/>
          </p:nvSpPr>
          <p:spPr>
            <a:xfrm>
              <a:off x="9714411" y="2430781"/>
              <a:ext cx="685800" cy="685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59467F-E4F1-4732-92CB-72B059BD1EDF}"/>
                </a:ext>
              </a:extLst>
            </p:cNvPr>
            <p:cNvSpPr/>
            <p:nvPr/>
          </p:nvSpPr>
          <p:spPr>
            <a:xfrm>
              <a:off x="8479971" y="5087983"/>
              <a:ext cx="241663" cy="6629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20C825-45DB-4EBA-879C-8EFCEBEF7007}"/>
                </a:ext>
              </a:extLst>
            </p:cNvPr>
            <p:cNvSpPr/>
            <p:nvPr/>
          </p:nvSpPr>
          <p:spPr>
            <a:xfrm>
              <a:off x="9714411" y="3285309"/>
              <a:ext cx="685800" cy="685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A9379D-4405-4A68-AA1E-3D32FDF3C2A5}"/>
                </a:ext>
              </a:extLst>
            </p:cNvPr>
            <p:cNvSpPr/>
            <p:nvPr/>
          </p:nvSpPr>
          <p:spPr>
            <a:xfrm>
              <a:off x="1349828" y="1064626"/>
              <a:ext cx="241663" cy="6629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70B452-08EE-4F5E-8804-DB00294538F5}"/>
                </a:ext>
              </a:extLst>
            </p:cNvPr>
            <p:cNvSpPr txBox="1"/>
            <p:nvPr/>
          </p:nvSpPr>
          <p:spPr>
            <a:xfrm>
              <a:off x="10489475" y="879960"/>
              <a:ext cx="10515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שטח ריק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904404-ADBD-46D4-B6C4-7B5111B43E37}"/>
                </a:ext>
              </a:extLst>
            </p:cNvPr>
            <p:cNvSpPr txBox="1"/>
            <p:nvPr/>
          </p:nvSpPr>
          <p:spPr>
            <a:xfrm>
              <a:off x="10400211" y="1646314"/>
              <a:ext cx="10515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קיר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E2F1F0-5729-4E70-8C7E-00AE87827186}"/>
                </a:ext>
              </a:extLst>
            </p:cNvPr>
            <p:cNvSpPr txBox="1"/>
            <p:nvPr/>
          </p:nvSpPr>
          <p:spPr>
            <a:xfrm>
              <a:off x="10400211" y="2589015"/>
              <a:ext cx="10515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התחלה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55F582-79B8-4B2A-A17C-8B45EA57677D}"/>
                </a:ext>
              </a:extLst>
            </p:cNvPr>
            <p:cNvSpPr txBox="1"/>
            <p:nvPr/>
          </p:nvSpPr>
          <p:spPr>
            <a:xfrm>
              <a:off x="10399122" y="3443543"/>
              <a:ext cx="10515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מטרה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270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183</Words>
  <Application>Microsoft Office PowerPoint</Application>
  <PresentationFormat>Widescreen</PresentationFormat>
  <Paragraphs>143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 Manor</dc:creator>
  <cp:lastModifiedBy>Ofir Manor</cp:lastModifiedBy>
  <cp:revision>5</cp:revision>
  <dcterms:created xsi:type="dcterms:W3CDTF">2021-11-21T15:02:04Z</dcterms:created>
  <dcterms:modified xsi:type="dcterms:W3CDTF">2021-12-11T09:20:58Z</dcterms:modified>
</cp:coreProperties>
</file>