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1" r:id="rId3"/>
    <p:sldId id="256" r:id="rId4"/>
    <p:sldId id="279" r:id="rId5"/>
    <p:sldId id="257" r:id="rId6"/>
    <p:sldId id="258" r:id="rId7"/>
    <p:sldId id="280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265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9939338" cy="6807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91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00" y="96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207C-00D2-4AFC-8C21-01691D16E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836D3-2840-4898-904C-F5DD435CA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8D4F8-1C34-48D1-A4A3-0A27507B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6/7/2022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FC32D-99E4-4D76-B683-2B43AEE5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901FF-D850-4903-8547-63EBC03F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476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CA94-A5B6-4C85-AF02-513B46D5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F92F4-22E5-45EA-8DBE-8E27973A3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C703A-4314-4AEB-8B35-096BDED4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6/7/2022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D5BD-80DE-4F44-856B-4981F098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0629-6708-4966-9EE2-0860C19E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3333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B1C7A-BD51-442D-9F04-C8E38D139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AF427-A458-44AD-BB24-C887CABC1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274A2-6D0E-44E9-90D0-AE60A7E3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6/7/2022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49F21-7079-42E5-8120-AD1B953C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A5B30-9AB1-4B04-9BBA-C26CD279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50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5525-BE5B-4136-9E09-591181B2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2EF7-ECFF-47D6-A684-30845B2BB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94874-2452-4ADC-AE8B-FE1DD1D6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6/7/2022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9010-AF0D-4E7F-A49F-992B2D89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9F27-032F-4AFD-B67F-4CB9BDDB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072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9DD4-0480-4166-855F-47132094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A7D93-9579-4C98-AF5E-AD66ED10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7343F-20BA-42D1-9E24-D3C98C1B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6/7/2022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44BBE-BAB9-4DB5-B89F-CECE8CEE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BDC81-54C9-4670-9E0C-02BC4036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834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8DA3-5545-43A2-8C43-17919AD5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5B87-A052-47DF-B3BE-EAE8AA634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2EBE8-E16E-49A2-AE08-5E904488E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25F5B-083B-42F7-95BC-9DA67180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6/7/2022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954CC-CC6D-46F6-9EEA-8445CF8F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57E9D-8222-49FC-B297-AB04238F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918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E5C1-93A9-48FE-8F44-FEB64CA5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2BAF0-258E-4C37-BE72-AE4F5BD94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D935A-B210-4750-8847-F0819FE4D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E0B34-58A1-4AC1-9D1D-F848272DF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8FA0C-F584-45A1-920E-D52E65609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F447D-1812-4F81-8AFD-6423E78D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6/7/2022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022E6-C418-42E7-8130-199C26FC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51E99-B849-4369-AC7F-3C3C0179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305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632B-AEE3-496E-BC5C-ADFFAF75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94EB2-EE9F-43EE-BEC2-A0843F52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6/7/2022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CB573-50F2-4EF4-8552-9C0EDC97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921C4-C7FD-4295-87B6-C59A2C61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494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5F167-24C7-45A9-96C5-1B1D545C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6/7/2022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C2BA6-2507-4B59-B55F-5CBE7C4D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42FC-76EF-42A0-A09C-1748DE88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7848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804E-0A0A-45B8-BA1A-7B87589C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77B6-EA3A-4BA0-BEE1-E82D31176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194DD-A044-4438-AC8D-DDA74EEDD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263D7-8E6A-4289-9798-AFF5120A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6/7/2022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84FEE-5F30-42CE-B8DA-2C1E5C74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7F44C-525D-41AA-A817-87E3BB7A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01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7979-4106-4915-B566-C08F0DCB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9A6B2-B871-4763-8D1A-ADBAB8D15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17396-3713-4773-A825-706F6EFDE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A1B3B-B487-4D47-B483-D5F9C7C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6/7/2022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A0F93-A0C8-4872-BEDF-45C378C7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5E0BF-714C-428F-B200-CC832BC6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611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E21CE-C1CA-42EA-815E-A30640A1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3CAB3-8696-4D79-9B1D-78EE7183A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C9B90-F27A-40B4-9267-F3EF1686C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AA67B-2C66-40B7-AFE2-752B8990435C}" type="datetimeFigureOut">
              <a:rPr lang="en-MY" smtClean="0"/>
              <a:t>6/7/2022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C1460-D38F-41C7-AE9C-44BB572E7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F60CF-BC78-40B6-B586-2870293DB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59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F431E-297D-4273-BAE6-DEAF78BAC019}"/>
              </a:ext>
            </a:extLst>
          </p:cNvPr>
          <p:cNvSpPr txBox="1"/>
          <p:nvPr/>
        </p:nvSpPr>
        <p:spPr>
          <a:xfrm>
            <a:off x="130688" y="311970"/>
            <a:ext cx="14476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Nama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Sistem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-NOC</a:t>
            </a:r>
          </a:p>
          <a:p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Peranan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pPr marL="342900" indent="-342900">
              <a:buAutoNum type="alphaL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Admin</a:t>
            </a:r>
          </a:p>
          <a:p>
            <a:pPr marL="342900" indent="-342900">
              <a:buAutoNum type="alphaL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>
              <a:buAutoNum type="alphaL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Bajet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>
              <a:buAutoNum type="alphaL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Nilai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51A6C-FCFB-487D-A427-17299CDB444A}"/>
              </a:ext>
            </a:extLst>
          </p:cNvPr>
          <p:cNvSpPr txBox="1"/>
          <p:nvPr/>
        </p:nvSpPr>
        <p:spPr>
          <a:xfrm>
            <a:off x="1695064" y="311970"/>
            <a:ext cx="3659361" cy="30623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Flow </a:t>
            </a:r>
            <a:r>
              <a:rPr lang="en-US" sz="1400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Sistem</a:t>
            </a:r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D7.1/ D7.2/ D7.3/ D8.1/ D8.2/ D10.1/ D10.2/ D10.3/ D10.4)</a:t>
            </a:r>
          </a:p>
          <a:p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MY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Key-in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awal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Mohon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kpd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Bajet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/ Nilai oleh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Bahagian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Permohonan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Bajet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/Nilai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Bajet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/Nilai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Penghantaran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Bajet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/Nilai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Penghantaran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kpd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KP/TKP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Penerimaan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Penghantaran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Kementerian</a:t>
            </a:r>
          </a:p>
          <a:p>
            <a:pPr marL="273050" indent="-273050">
              <a:buAutoNum type="arabicParenR"/>
            </a:pP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Permohonan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Modul NOC </a:t>
            </a: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MyProjek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oleh Kementerian</a:t>
            </a:r>
            <a:endParaRPr lang="en-MY" sz="11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741A9-0C51-45C7-9465-3B7B7C159E21}"/>
              </a:ext>
            </a:extLst>
          </p:cNvPr>
          <p:cNvSpPr txBox="1"/>
          <p:nvPr/>
        </p:nvSpPr>
        <p:spPr>
          <a:xfrm>
            <a:off x="8191783" y="311970"/>
            <a:ext cx="3851241" cy="307776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Status NOC: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D7.1/ D7.2/ D7.3/ D8.1/ D8.2/ D10.1/ D10.2/ D10.3/ D10.4)</a:t>
            </a:r>
          </a:p>
          <a:p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FontTx/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NOC Baharu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1 (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Mohon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2 (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Bajet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/Nilai)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telah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dihantar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kepada KP/TKP</a:t>
            </a: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Diterima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Modul NOC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MyProjek</a:t>
            </a:r>
            <a:endParaRPr lang="en-MY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62887-7C45-40C1-B0A5-C17A1C227473}"/>
              </a:ext>
            </a:extLst>
          </p:cNvPr>
          <p:cNvSpPr txBox="1"/>
          <p:nvPr/>
        </p:nvSpPr>
        <p:spPr>
          <a:xfrm>
            <a:off x="5497289" y="311970"/>
            <a:ext cx="2562630" cy="307776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Tindakan</a:t>
            </a:r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D7.1/ D7.2/ D7.3/ D8.1/ D8.2/ D10.1/ D10.2/ D10.3/ D10.4)</a:t>
            </a:r>
          </a:p>
          <a:p>
            <a:pPr marL="174625" indent="-174625">
              <a:buAutoNum type="arabicParenR"/>
            </a:pP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Submit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Menyemak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Memohon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Menyemak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Permohonan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Sediakan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Sediakan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Terima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Sediakan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Mohon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Modul NOC</a:t>
            </a:r>
            <a:endParaRPr lang="en-MY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16011-724D-4B69-817C-5C87E527C55D}"/>
              </a:ext>
            </a:extLst>
          </p:cNvPr>
          <p:cNvSpPr txBox="1"/>
          <p:nvPr/>
        </p:nvSpPr>
        <p:spPr>
          <a:xfrm>
            <a:off x="1695064" y="3468265"/>
            <a:ext cx="3659361" cy="232371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Flow </a:t>
            </a:r>
            <a:r>
              <a:rPr lang="en-US" sz="1400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Sistem</a:t>
            </a:r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D1/ D2/ D4/ D5/ D6.1/ D6.2/ D6.3/ D6.4/ D9 )</a:t>
            </a:r>
          </a:p>
          <a:p>
            <a:endParaRPr lang="en-US" sz="11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MY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Key-in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awal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Penghantaran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kpd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Pengarah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Penerimaan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Penghantaran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Kementerian</a:t>
            </a:r>
          </a:p>
          <a:p>
            <a:pPr marL="273050" indent="-273050">
              <a:buAutoNum type="arabicParenR"/>
            </a:pP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Permohonan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Modul NOC </a:t>
            </a: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MyProjek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oleh Kementerian</a:t>
            </a:r>
            <a:endParaRPr lang="en-MY" sz="11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C9F28-D56F-439D-BBCE-9C53443BF5B2}"/>
              </a:ext>
            </a:extLst>
          </p:cNvPr>
          <p:cNvSpPr txBox="1"/>
          <p:nvPr/>
        </p:nvSpPr>
        <p:spPr>
          <a:xfrm>
            <a:off x="8191783" y="3468265"/>
            <a:ext cx="3851241" cy="233910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Status NOC: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D1/ D2/ D4/ D5/ D6.1/ D6.2/ D6.3/ D6.4/ D9 )</a:t>
            </a:r>
          </a:p>
          <a:p>
            <a:endParaRPr lang="en-US" sz="11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FontTx/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NOC Baharu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1 (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kepada KP/TKP</a:t>
            </a: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Diterima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Modul NOC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MyProjek</a:t>
            </a:r>
            <a:endParaRPr lang="en-MY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6B305A-B4CD-48CA-AF89-B5B4F900F0D4}"/>
              </a:ext>
            </a:extLst>
          </p:cNvPr>
          <p:cNvSpPr txBox="1"/>
          <p:nvPr/>
        </p:nvSpPr>
        <p:spPr>
          <a:xfrm>
            <a:off x="5497289" y="3468265"/>
            <a:ext cx="2562630" cy="233910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Tindakan</a:t>
            </a:r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D1/ D2/ D4/ D5/ D6.1/ D6.2/ D6.3/ D6.4/ D9 )</a:t>
            </a:r>
          </a:p>
          <a:p>
            <a:pPr marL="174625" indent="-174625">
              <a:buAutoNum type="arabicParenR"/>
            </a:pP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Submit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Menyemak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Sediakan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Terima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Sediakan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Mohon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Modul NOC</a:t>
            </a:r>
            <a:endParaRPr lang="en-MY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01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9E9B7A-69FA-44E7-B104-122D7C8A6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372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2EE089-4B8B-41C3-89DC-6F3B74FB0668}"/>
              </a:ext>
            </a:extLst>
          </p:cNvPr>
          <p:cNvSpPr txBox="1"/>
          <p:nvPr/>
        </p:nvSpPr>
        <p:spPr>
          <a:xfrm>
            <a:off x="-1" y="0"/>
            <a:ext cx="723035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mohon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untuk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74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D68C4C-9036-40C0-BC89-824520616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143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6AB685-DED8-4A4F-ADA9-CDDFB353C3A6}"/>
              </a:ext>
            </a:extLst>
          </p:cNvPr>
          <p:cNvSpPr txBox="1"/>
          <p:nvPr/>
        </p:nvSpPr>
        <p:spPr>
          <a:xfrm>
            <a:off x="0" y="0"/>
            <a:ext cx="723978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Semakan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75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624E8B-E4F3-4114-8416-E7D789E13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143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453EBF-C677-4FAC-975D-1C1AE0F5F12E}"/>
              </a:ext>
            </a:extLst>
          </p:cNvPr>
          <p:cNvSpPr txBox="1"/>
          <p:nvPr/>
        </p:nvSpPr>
        <p:spPr>
          <a:xfrm>
            <a:off x="-1" y="0"/>
            <a:ext cx="725863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mohon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untuk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4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41558B-889C-4266-9E53-B4D177882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2029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16153-3115-4D10-869F-B90982CBB22C}"/>
              </a:ext>
            </a:extLst>
          </p:cNvPr>
          <p:cNvSpPr txBox="1"/>
          <p:nvPr/>
        </p:nvSpPr>
        <p:spPr>
          <a:xfrm>
            <a:off x="-1" y="0"/>
            <a:ext cx="6862714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Semakan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061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9125E0-D33F-43F6-89A5-FDC0F8A3B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2372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4B047F-8143-465A-A366-BE034C48200E}"/>
              </a:ext>
            </a:extLst>
          </p:cNvPr>
          <p:cNvSpPr txBox="1"/>
          <p:nvPr/>
        </p:nvSpPr>
        <p:spPr>
          <a:xfrm>
            <a:off x="-1" y="0"/>
            <a:ext cx="899317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sedang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disediakan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69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ED3B9-3839-46FB-A11C-EB91BE6D9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372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20C6B3-7B5C-4C58-ACE8-FB6E666EDD19}"/>
              </a:ext>
            </a:extLst>
          </p:cNvPr>
          <p:cNvSpPr txBox="1"/>
          <p:nvPr/>
        </p:nvSpPr>
        <p:spPr>
          <a:xfrm>
            <a:off x="0" y="0"/>
            <a:ext cx="687214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220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44E15C-5A6B-4A8D-BF6D-F158957AF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257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CCE395-DCAD-4D61-8953-8963AE0270DD}"/>
              </a:ext>
            </a:extLst>
          </p:cNvPr>
          <p:cNvSpPr txBox="1"/>
          <p:nvPr/>
        </p:nvSpPr>
        <p:spPr>
          <a:xfrm>
            <a:off x="0" y="0"/>
            <a:ext cx="8955464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telah </a:t>
            </a:r>
            <a:r>
              <a:rPr lang="en-US" dirty="0" err="1">
                <a:solidFill>
                  <a:schemeClr val="bg1"/>
                </a:solidFill>
              </a:rPr>
              <a:t>dihantar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sediakan</a:t>
            </a:r>
            <a:r>
              <a:rPr lang="en-US" dirty="0">
                <a:solidFill>
                  <a:schemeClr val="bg1"/>
                </a:solidFill>
              </a:rPr>
              <a:t> memo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081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E8C98-B4BE-4D1D-9281-2D7837A90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257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9261C1-CFD3-47D1-B006-AFC9895522FD}"/>
              </a:ext>
            </a:extLst>
          </p:cNvPr>
          <p:cNvSpPr txBox="1"/>
          <p:nvPr/>
        </p:nvSpPr>
        <p:spPr>
          <a:xfrm>
            <a:off x="0" y="0"/>
            <a:ext cx="710781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</a:t>
            </a:r>
            <a:r>
              <a:rPr lang="en-US" dirty="0">
                <a:solidFill>
                  <a:schemeClr val="bg1"/>
                </a:solidFill>
              </a:rPr>
              <a:t> Memo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93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E2E7E3-F830-4EB9-BAF4-DAF9DA42E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2257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34CBB8-F286-43BE-B083-D62E58F937AB}"/>
              </a:ext>
            </a:extLst>
          </p:cNvPr>
          <p:cNvSpPr txBox="1"/>
          <p:nvPr/>
        </p:nvSpPr>
        <p:spPr>
          <a:xfrm>
            <a:off x="-1" y="0"/>
            <a:ext cx="1018094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sedang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memo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memo </a:t>
            </a:r>
            <a:r>
              <a:rPr lang="en-US" dirty="0" err="1">
                <a:solidFill>
                  <a:schemeClr val="bg1"/>
                </a:solidFill>
              </a:rPr>
              <a:t>daripada</a:t>
            </a:r>
            <a:r>
              <a:rPr lang="en-US" dirty="0">
                <a:solidFill>
                  <a:schemeClr val="bg1"/>
                </a:solidFill>
              </a:rPr>
              <a:t> PT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69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7509E7-4BCF-4F95-BB3F-ABB5CC15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199"/>
            <a:ext cx="12192000" cy="61686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CEC97E-F237-45F5-8580-F7DF4193C2CC}"/>
              </a:ext>
            </a:extLst>
          </p:cNvPr>
          <p:cNvSpPr txBox="1"/>
          <p:nvPr/>
        </p:nvSpPr>
        <p:spPr>
          <a:xfrm>
            <a:off x="0" y="0"/>
            <a:ext cx="843699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Terima Memo  </a:t>
            </a:r>
            <a:r>
              <a:rPr lang="en-US" dirty="0" err="1">
                <a:solidFill>
                  <a:schemeClr val="bg1"/>
                </a:solidFill>
              </a:rPr>
              <a:t>Kelulusan</a:t>
            </a:r>
            <a:r>
              <a:rPr lang="en-US" dirty="0">
                <a:solidFill>
                  <a:schemeClr val="bg1"/>
                </a:solidFill>
              </a:rPr>
              <a:t> PT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3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1087579-3DC1-4006-AC5D-538E5AE58DAC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 flipH="1">
            <a:off x="4816461" y="4355857"/>
            <a:ext cx="2" cy="1203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6F9481C-ABF6-4549-A54B-6E6DFB9B4D6A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6184050" y="4355857"/>
            <a:ext cx="8021" cy="118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7EDB04-701D-4274-9F65-083BFE157525}"/>
              </a:ext>
            </a:extLst>
          </p:cNvPr>
          <p:cNvCxnSpPr>
            <a:cxnSpLocks/>
            <a:stCxn id="33" idx="4"/>
            <a:endCxn id="162" idx="0"/>
          </p:cNvCxnSpPr>
          <p:nvPr/>
        </p:nvCxnSpPr>
        <p:spPr>
          <a:xfrm flipH="1">
            <a:off x="2795340" y="360738"/>
            <a:ext cx="16039" cy="196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02DA7BC-44C0-4746-A463-314A9872301F}"/>
              </a:ext>
            </a:extLst>
          </p:cNvPr>
          <p:cNvSpPr/>
          <p:nvPr/>
        </p:nvSpPr>
        <p:spPr>
          <a:xfrm>
            <a:off x="2201779" y="601995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Kunci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masuk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NOC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3F38CE-40CF-4580-B5F2-A03CFEAF743F}"/>
              </a:ext>
            </a:extLst>
          </p:cNvPr>
          <p:cNvSpPr/>
          <p:nvPr/>
        </p:nvSpPr>
        <p:spPr>
          <a:xfrm>
            <a:off x="2201779" y="1528427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Semakan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Awal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DBBB6-7AFA-4B0D-A441-B72BE8FC94F2}"/>
              </a:ext>
            </a:extLst>
          </p:cNvPr>
          <p:cNvSpPr/>
          <p:nvPr/>
        </p:nvSpPr>
        <p:spPr>
          <a:xfrm>
            <a:off x="505144" y="2815814"/>
            <a:ext cx="1179095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D1, D2, D4, D5, D6.1, D6.2, D6.3, D6.4, D9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3D16E1-7B01-4A46-AB85-86BC2ECE95DC}"/>
              </a:ext>
            </a:extLst>
          </p:cNvPr>
          <p:cNvSpPr/>
          <p:nvPr/>
        </p:nvSpPr>
        <p:spPr>
          <a:xfrm>
            <a:off x="2206408" y="2815814"/>
            <a:ext cx="1179095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D7.1, D7.3, D8.2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F3897B-9920-416E-AB1B-84C3E66D59FE}"/>
              </a:ext>
            </a:extLst>
          </p:cNvPr>
          <p:cNvSpPr/>
          <p:nvPr/>
        </p:nvSpPr>
        <p:spPr>
          <a:xfrm>
            <a:off x="4892657" y="2815813"/>
            <a:ext cx="1179095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D7.2, D8.1, D10.1, D10.2, D10.3, D10.4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3C9DF-D0E6-4FE6-8D00-BA414945CBF7}"/>
              </a:ext>
            </a:extLst>
          </p:cNvPr>
          <p:cNvSpPr/>
          <p:nvPr/>
        </p:nvSpPr>
        <p:spPr>
          <a:xfrm>
            <a:off x="5578460" y="4650093"/>
            <a:ext cx="1179095" cy="613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Teknikal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3C5312-64FE-480A-9C2A-AB5091E940FD}"/>
              </a:ext>
            </a:extLst>
          </p:cNvPr>
          <p:cNvSpPr/>
          <p:nvPr/>
        </p:nvSpPr>
        <p:spPr>
          <a:xfrm>
            <a:off x="5594502" y="3742246"/>
            <a:ext cx="1179095" cy="613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Mohon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Teknikal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B140A0-ED95-4CBD-9205-D6536709112D}"/>
              </a:ext>
            </a:extLst>
          </p:cNvPr>
          <p:cNvSpPr/>
          <p:nvPr/>
        </p:nvSpPr>
        <p:spPr>
          <a:xfrm>
            <a:off x="5602523" y="5535996"/>
            <a:ext cx="1179095" cy="613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Teknikal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192A25-0ECB-4794-AC11-DFA1AC46F28E}"/>
              </a:ext>
            </a:extLst>
          </p:cNvPr>
          <p:cNvSpPr/>
          <p:nvPr/>
        </p:nvSpPr>
        <p:spPr>
          <a:xfrm>
            <a:off x="8208540" y="5781381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Memo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9D6D0B-3453-4E29-9A15-B669370A691B}"/>
              </a:ext>
            </a:extLst>
          </p:cNvPr>
          <p:cNvSpPr/>
          <p:nvPr/>
        </p:nvSpPr>
        <p:spPr>
          <a:xfrm>
            <a:off x="4226915" y="3742246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Mohon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C36CDC-9345-4A41-98C0-E338335349E5}"/>
              </a:ext>
            </a:extLst>
          </p:cNvPr>
          <p:cNvSpPr/>
          <p:nvPr/>
        </p:nvSpPr>
        <p:spPr>
          <a:xfrm>
            <a:off x="4226914" y="4656855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940793-9460-43F1-A197-BCC765575E20}"/>
              </a:ext>
            </a:extLst>
          </p:cNvPr>
          <p:cNvSpPr/>
          <p:nvPr/>
        </p:nvSpPr>
        <p:spPr>
          <a:xfrm>
            <a:off x="4226913" y="5559642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E99AB7-1113-4F0D-A67B-A3659094B475}"/>
              </a:ext>
            </a:extLst>
          </p:cNvPr>
          <p:cNvSpPr/>
          <p:nvPr/>
        </p:nvSpPr>
        <p:spPr>
          <a:xfrm>
            <a:off x="2206408" y="5559642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AF0451-B369-4AC5-B8A2-EF631E761C0D}"/>
              </a:ext>
            </a:extLst>
          </p:cNvPr>
          <p:cNvSpPr/>
          <p:nvPr/>
        </p:nvSpPr>
        <p:spPr>
          <a:xfrm>
            <a:off x="8208539" y="4918480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Memo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DFB6F-7E4B-4624-8475-34D0D8A46362}"/>
              </a:ext>
            </a:extLst>
          </p:cNvPr>
          <p:cNvSpPr/>
          <p:nvPr/>
        </p:nvSpPr>
        <p:spPr>
          <a:xfrm>
            <a:off x="10499045" y="3994902"/>
            <a:ext cx="1179095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Pengarah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3D4C7F-4505-4B8E-9E24-E2139CE31CF5}"/>
              </a:ext>
            </a:extLst>
          </p:cNvPr>
          <p:cNvSpPr/>
          <p:nvPr/>
        </p:nvSpPr>
        <p:spPr>
          <a:xfrm>
            <a:off x="7929071" y="3807109"/>
            <a:ext cx="713614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KP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8A7AEB-1FFD-44B4-A6F6-CF193630B312}"/>
              </a:ext>
            </a:extLst>
          </p:cNvPr>
          <p:cNvSpPr/>
          <p:nvPr/>
        </p:nvSpPr>
        <p:spPr>
          <a:xfrm>
            <a:off x="8938088" y="3805827"/>
            <a:ext cx="713614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TKP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FBD96C-FAB2-4547-89B9-59C9EFD75D19}"/>
              </a:ext>
            </a:extLst>
          </p:cNvPr>
          <p:cNvSpPr/>
          <p:nvPr/>
        </p:nvSpPr>
        <p:spPr>
          <a:xfrm>
            <a:off x="8208539" y="2924696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Terima Memo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C2A8A1-F9E6-4270-B54D-80A7E0413D77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2795956" y="3429425"/>
            <a:ext cx="0" cy="213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A98C577-AA53-4235-ABC7-AA8C818303D4}"/>
              </a:ext>
            </a:extLst>
          </p:cNvPr>
          <p:cNvSpPr/>
          <p:nvPr/>
        </p:nvSpPr>
        <p:spPr>
          <a:xfrm>
            <a:off x="10495035" y="2924696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Surat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137D6C-9E84-45B7-AFB2-805E1A2F5183}"/>
              </a:ext>
            </a:extLst>
          </p:cNvPr>
          <p:cNvSpPr/>
          <p:nvPr/>
        </p:nvSpPr>
        <p:spPr>
          <a:xfrm>
            <a:off x="10495035" y="1955130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Surat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67FCE41-1AC9-4219-A3E5-ABBAD30ADE12}"/>
              </a:ext>
            </a:extLst>
          </p:cNvPr>
          <p:cNvSpPr/>
          <p:nvPr/>
        </p:nvSpPr>
        <p:spPr>
          <a:xfrm>
            <a:off x="10621761" y="206626"/>
            <a:ext cx="907384" cy="3246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55DE99-AE24-4879-90BD-C6464C532919}"/>
              </a:ext>
            </a:extLst>
          </p:cNvPr>
          <p:cNvSpPr/>
          <p:nvPr/>
        </p:nvSpPr>
        <p:spPr>
          <a:xfrm>
            <a:off x="10485906" y="985564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Modul NOC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MyProjek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D525AF3-41B1-4857-B3F1-C63D471F49F5}"/>
              </a:ext>
            </a:extLst>
          </p:cNvPr>
          <p:cNvSpPr/>
          <p:nvPr/>
        </p:nvSpPr>
        <p:spPr>
          <a:xfrm>
            <a:off x="2357687" y="36096"/>
            <a:ext cx="907384" cy="3246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Mula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4376BEF-C35C-4BF5-96F2-DDFFB5ECC3D2}"/>
              </a:ext>
            </a:extLst>
          </p:cNvPr>
          <p:cNvCxnSpPr>
            <a:stCxn id="7" idx="1"/>
            <a:endCxn id="6" idx="1"/>
          </p:cNvCxnSpPr>
          <p:nvPr/>
        </p:nvCxnSpPr>
        <p:spPr>
          <a:xfrm rot="10800000">
            <a:off x="2201779" y="908801"/>
            <a:ext cx="12700" cy="926432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5EFD092-A4C1-49DF-9760-E51CA7F38586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 flipH="1" flipV="1">
            <a:off x="3380874" y="1835233"/>
            <a:ext cx="4631" cy="2213819"/>
          </a:xfrm>
          <a:prstGeom prst="bentConnector3">
            <a:avLst>
              <a:gd name="adj1" fmla="val -493629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AE64BB2-A944-4FFA-B342-BA71620295C3}"/>
              </a:ext>
            </a:extLst>
          </p:cNvPr>
          <p:cNvCxnSpPr>
            <a:cxnSpLocks/>
            <a:stCxn id="20" idx="1"/>
            <a:endCxn id="7" idx="3"/>
          </p:cNvCxnSpPr>
          <p:nvPr/>
        </p:nvCxnSpPr>
        <p:spPr>
          <a:xfrm rot="10800000">
            <a:off x="3380875" y="1835234"/>
            <a:ext cx="846041" cy="221381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1E3A7D8-4DF5-41B6-9AEE-DE06F1A40A33}"/>
              </a:ext>
            </a:extLst>
          </p:cNvPr>
          <p:cNvCxnSpPr>
            <a:cxnSpLocks/>
            <a:stCxn id="15" idx="3"/>
            <a:endCxn id="7" idx="3"/>
          </p:cNvCxnSpPr>
          <p:nvPr/>
        </p:nvCxnSpPr>
        <p:spPr>
          <a:xfrm flipH="1" flipV="1">
            <a:off x="3380874" y="1835233"/>
            <a:ext cx="3392723" cy="2213819"/>
          </a:xfrm>
          <a:prstGeom prst="bentConnector3">
            <a:avLst>
              <a:gd name="adj1" fmla="val -673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700BFCC-2DC1-4043-917A-FA9E406638B2}"/>
              </a:ext>
            </a:extLst>
          </p:cNvPr>
          <p:cNvSpPr txBox="1"/>
          <p:nvPr/>
        </p:nvSpPr>
        <p:spPr>
          <a:xfrm rot="5400000">
            <a:off x="6342896" y="2733066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Maklumat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endParaRPr lang="en-MY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FB6E55-24B3-4213-AE55-383E0558B5A4}"/>
              </a:ext>
            </a:extLst>
          </p:cNvPr>
          <p:cNvSpPr txBox="1"/>
          <p:nvPr/>
        </p:nvSpPr>
        <p:spPr>
          <a:xfrm rot="5400000">
            <a:off x="3196639" y="2560974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Maklumat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endParaRPr lang="en-MY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D95DF2E-FB86-4C1E-9D47-45D9DFC34ADA}"/>
              </a:ext>
            </a:extLst>
          </p:cNvPr>
          <p:cNvSpPr txBox="1"/>
          <p:nvPr/>
        </p:nvSpPr>
        <p:spPr>
          <a:xfrm rot="5400000">
            <a:off x="2829952" y="2560974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Maklumat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endParaRPr lang="en-MY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DCF4F0-CCC7-47CA-996E-4599BB2630BF}"/>
              </a:ext>
            </a:extLst>
          </p:cNvPr>
          <p:cNvSpPr/>
          <p:nvPr/>
        </p:nvSpPr>
        <p:spPr>
          <a:xfrm>
            <a:off x="2206409" y="4656855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1244F4-4A32-4160-AE64-FD2EB4ECDCAA}"/>
              </a:ext>
            </a:extLst>
          </p:cNvPr>
          <p:cNvSpPr/>
          <p:nvPr/>
        </p:nvSpPr>
        <p:spPr>
          <a:xfrm>
            <a:off x="2206410" y="3742246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Mohon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8711823-3702-4491-8752-FCD7F41CF21B}"/>
              </a:ext>
            </a:extLst>
          </p:cNvPr>
          <p:cNvCxnSpPr>
            <a:cxnSpLocks/>
            <a:stCxn id="8" idx="2"/>
            <a:endCxn id="70" idx="2"/>
          </p:cNvCxnSpPr>
          <p:nvPr/>
        </p:nvCxnSpPr>
        <p:spPr>
          <a:xfrm rot="16200000" flipH="1">
            <a:off x="4602285" y="-78168"/>
            <a:ext cx="2962404" cy="9977590"/>
          </a:xfrm>
          <a:prstGeom prst="bentConnector3">
            <a:avLst>
              <a:gd name="adj1" fmla="val 111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3D71481-9164-4678-8F1E-39A3404C73C5}"/>
              </a:ext>
            </a:extLst>
          </p:cNvPr>
          <p:cNvCxnSpPr>
            <a:cxnSpLocks/>
          </p:cNvCxnSpPr>
          <p:nvPr/>
        </p:nvCxnSpPr>
        <p:spPr>
          <a:xfrm flipH="1" flipV="1">
            <a:off x="11072282" y="4608513"/>
            <a:ext cx="16311" cy="178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6B4863B-36C1-4949-80E6-C5D657BB320D}"/>
              </a:ext>
            </a:extLst>
          </p:cNvPr>
          <p:cNvCxnSpPr>
            <a:cxnSpLocks/>
            <a:stCxn id="23" idx="0"/>
            <a:endCxn id="107" idx="2"/>
          </p:cNvCxnSpPr>
          <p:nvPr/>
        </p:nvCxnSpPr>
        <p:spPr>
          <a:xfrm flipH="1" flipV="1">
            <a:off x="8796712" y="4774687"/>
            <a:ext cx="1375" cy="14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01FBCB7-D011-4CA7-99D6-F0069152A6C6}"/>
              </a:ext>
            </a:extLst>
          </p:cNvPr>
          <p:cNvSpPr txBox="1"/>
          <p:nvPr/>
        </p:nvSpPr>
        <p:spPr>
          <a:xfrm rot="16200000" flipH="1">
            <a:off x="1135369" y="1210760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Maklumat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endParaRPr lang="en-MY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2EDDB2A8-55EF-463A-AE66-83DE174535C2}"/>
              </a:ext>
            </a:extLst>
          </p:cNvPr>
          <p:cNvCxnSpPr>
            <a:stCxn id="16" idx="2"/>
            <a:endCxn id="19" idx="2"/>
          </p:cNvCxnSpPr>
          <p:nvPr/>
        </p:nvCxnSpPr>
        <p:spPr>
          <a:xfrm rot="16200000" flipH="1">
            <a:off x="5686153" y="3283056"/>
            <a:ext cx="221739" cy="6002132"/>
          </a:xfrm>
          <a:prstGeom prst="bentConnector3">
            <a:avLst>
              <a:gd name="adj1" fmla="val 203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BE468A99-12BA-494B-95C6-B4B31749AF3F}"/>
              </a:ext>
            </a:extLst>
          </p:cNvPr>
          <p:cNvCxnSpPr>
            <a:stCxn id="22" idx="2"/>
            <a:endCxn id="19" idx="2"/>
          </p:cNvCxnSpPr>
          <p:nvPr/>
        </p:nvCxnSpPr>
        <p:spPr>
          <a:xfrm rot="16200000" flipH="1">
            <a:off x="6696405" y="4293308"/>
            <a:ext cx="221739" cy="3981627"/>
          </a:xfrm>
          <a:prstGeom prst="bentConnector3">
            <a:avLst>
              <a:gd name="adj1" fmla="val 203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7C22E219-0B82-4226-B2D0-B536C301188F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16200000" flipH="1">
            <a:off x="7372387" y="4969290"/>
            <a:ext cx="245385" cy="2606017"/>
          </a:xfrm>
          <a:prstGeom prst="bentConnector3">
            <a:avLst>
              <a:gd name="adj1" fmla="val 193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Diamond 106">
            <a:extLst>
              <a:ext uri="{FF2B5EF4-FFF2-40B4-BE49-F238E27FC236}">
                <a16:creationId xmlns:a16="http://schemas.microsoft.com/office/drawing/2014/main" id="{408948DF-6D8D-48E8-B39D-31621EF7DF0A}"/>
              </a:ext>
            </a:extLst>
          </p:cNvPr>
          <p:cNvSpPr/>
          <p:nvPr/>
        </p:nvSpPr>
        <p:spPr>
          <a:xfrm>
            <a:off x="8694322" y="4516862"/>
            <a:ext cx="204779" cy="2578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95EAB6A6-92E7-4890-860E-DE08290219E3}"/>
              </a:ext>
            </a:extLst>
          </p:cNvPr>
          <p:cNvCxnSpPr>
            <a:stCxn id="107" idx="1"/>
            <a:endCxn id="25" idx="2"/>
          </p:cNvCxnSpPr>
          <p:nvPr/>
        </p:nvCxnSpPr>
        <p:spPr>
          <a:xfrm rot="10800000">
            <a:off x="8285878" y="4420721"/>
            <a:ext cx="408444" cy="225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ABEDBF6B-72FB-4559-8C49-5F867226E253}"/>
              </a:ext>
            </a:extLst>
          </p:cNvPr>
          <p:cNvCxnSpPr>
            <a:stCxn id="107" idx="3"/>
            <a:endCxn id="26" idx="2"/>
          </p:cNvCxnSpPr>
          <p:nvPr/>
        </p:nvCxnSpPr>
        <p:spPr>
          <a:xfrm flipV="1">
            <a:off x="8899101" y="4419438"/>
            <a:ext cx="395794" cy="226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2C9C940-0768-4EAE-B6E4-E12811636D58}"/>
              </a:ext>
            </a:extLst>
          </p:cNvPr>
          <p:cNvCxnSpPr>
            <a:cxnSpLocks/>
            <a:stCxn id="19" idx="0"/>
            <a:endCxn id="23" idx="2"/>
          </p:cNvCxnSpPr>
          <p:nvPr/>
        </p:nvCxnSpPr>
        <p:spPr>
          <a:xfrm flipH="1" flipV="1">
            <a:off x="8798087" y="5532091"/>
            <a:ext cx="1" cy="24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690A9AC3-2751-45CD-8EEA-19297808A96E}"/>
              </a:ext>
            </a:extLst>
          </p:cNvPr>
          <p:cNvCxnSpPr>
            <a:stCxn id="26" idx="0"/>
            <a:endCxn id="27" idx="2"/>
          </p:cNvCxnSpPr>
          <p:nvPr/>
        </p:nvCxnSpPr>
        <p:spPr>
          <a:xfrm rot="16200000" flipV="1">
            <a:off x="8912731" y="3423663"/>
            <a:ext cx="267520" cy="4968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F0E6CD1E-AFF9-425B-85A3-E5D1B807A022}"/>
              </a:ext>
            </a:extLst>
          </p:cNvPr>
          <p:cNvCxnSpPr>
            <a:stCxn id="25" idx="0"/>
            <a:endCxn id="27" idx="2"/>
          </p:cNvCxnSpPr>
          <p:nvPr/>
        </p:nvCxnSpPr>
        <p:spPr>
          <a:xfrm rot="5400000" flipH="1" flipV="1">
            <a:off x="8407581" y="3416604"/>
            <a:ext cx="268802" cy="512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80A11CD-B841-4BA1-AAD6-2ED5A889F565}"/>
              </a:ext>
            </a:extLst>
          </p:cNvPr>
          <p:cNvCxnSpPr>
            <a:stCxn id="24" idx="0"/>
            <a:endCxn id="28" idx="2"/>
          </p:cNvCxnSpPr>
          <p:nvPr/>
        </p:nvCxnSpPr>
        <p:spPr>
          <a:xfrm flipH="1" flipV="1">
            <a:off x="11084583" y="3538307"/>
            <a:ext cx="4010" cy="45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6530763-867B-40A6-BA9E-295533DC2BF0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9387634" y="3231502"/>
            <a:ext cx="1107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171D68-B060-460F-88DD-B021932F2207}"/>
              </a:ext>
            </a:extLst>
          </p:cNvPr>
          <p:cNvCxnSpPr>
            <a:stCxn id="28" idx="0"/>
            <a:endCxn id="29" idx="2"/>
          </p:cNvCxnSpPr>
          <p:nvPr/>
        </p:nvCxnSpPr>
        <p:spPr>
          <a:xfrm flipV="1">
            <a:off x="11084583" y="2568741"/>
            <a:ext cx="0" cy="35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5C3A37B-0556-436F-9CEB-6DBC5541BC18}"/>
              </a:ext>
            </a:extLst>
          </p:cNvPr>
          <p:cNvCxnSpPr>
            <a:stCxn id="29" idx="0"/>
            <a:endCxn id="30" idx="2"/>
          </p:cNvCxnSpPr>
          <p:nvPr/>
        </p:nvCxnSpPr>
        <p:spPr>
          <a:xfrm flipH="1" flipV="1">
            <a:off x="11075454" y="1599175"/>
            <a:ext cx="9129" cy="35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330CAF7-BC8F-4D71-AFBC-30477391C5C0}"/>
              </a:ext>
            </a:extLst>
          </p:cNvPr>
          <p:cNvCxnSpPr>
            <a:stCxn id="30" idx="0"/>
            <a:endCxn id="32" idx="4"/>
          </p:cNvCxnSpPr>
          <p:nvPr/>
        </p:nvCxnSpPr>
        <p:spPr>
          <a:xfrm flipH="1" flipV="1">
            <a:off x="11075453" y="531268"/>
            <a:ext cx="1" cy="45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FFE1669C-A226-4668-934E-089888823ADD}"/>
              </a:ext>
            </a:extLst>
          </p:cNvPr>
          <p:cNvCxnSpPr>
            <a:cxnSpLocks/>
            <a:stCxn id="162" idx="1"/>
            <a:endCxn id="8" idx="0"/>
          </p:cNvCxnSpPr>
          <p:nvPr/>
        </p:nvCxnSpPr>
        <p:spPr>
          <a:xfrm rot="10800000" flipV="1">
            <a:off x="1094692" y="2451962"/>
            <a:ext cx="1575682" cy="3638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DAE32F2C-159B-44E5-B852-95EF1310EF05}"/>
              </a:ext>
            </a:extLst>
          </p:cNvPr>
          <p:cNvCxnSpPr>
            <a:cxnSpLocks/>
            <a:stCxn id="162" idx="3"/>
            <a:endCxn id="11" idx="0"/>
          </p:cNvCxnSpPr>
          <p:nvPr/>
        </p:nvCxnSpPr>
        <p:spPr>
          <a:xfrm>
            <a:off x="2920306" y="2451963"/>
            <a:ext cx="2561899" cy="363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CDBE4033-1A2E-4310-B886-B650667AE283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 rot="5400000">
            <a:off x="4992923" y="3252964"/>
            <a:ext cx="312822" cy="665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E05F6982-2141-4776-A5E3-53FAD2F29E42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rot="16200000" flipH="1">
            <a:off x="5676716" y="3234912"/>
            <a:ext cx="312822" cy="7018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Diamond 161">
            <a:extLst>
              <a:ext uri="{FF2B5EF4-FFF2-40B4-BE49-F238E27FC236}">
                <a16:creationId xmlns:a16="http://schemas.microsoft.com/office/drawing/2014/main" id="{78EEB04C-8128-4F9E-83BB-995982EAE269}"/>
              </a:ext>
            </a:extLst>
          </p:cNvPr>
          <p:cNvSpPr/>
          <p:nvPr/>
        </p:nvSpPr>
        <p:spPr>
          <a:xfrm>
            <a:off x="2670374" y="2328730"/>
            <a:ext cx="249932" cy="2464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464133E4-0EA2-4C4F-B87A-497804B174A1}"/>
              </a:ext>
            </a:extLst>
          </p:cNvPr>
          <p:cNvCxnSpPr>
            <a:stCxn id="162" idx="2"/>
            <a:endCxn id="10" idx="0"/>
          </p:cNvCxnSpPr>
          <p:nvPr/>
        </p:nvCxnSpPr>
        <p:spPr>
          <a:xfrm>
            <a:off x="2795340" y="2575196"/>
            <a:ext cx="616" cy="24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436B9A8-3B63-4EE9-9CFA-59E6C509B4D2}"/>
              </a:ext>
            </a:extLst>
          </p:cNvPr>
          <p:cNvSpPr txBox="1"/>
          <p:nvPr/>
        </p:nvSpPr>
        <p:spPr>
          <a:xfrm>
            <a:off x="8285877" y="119280"/>
            <a:ext cx="930327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BBP</a:t>
            </a:r>
            <a:endParaRPr lang="en-M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B39056C-5BC4-45A4-892E-6373D2435217}"/>
              </a:ext>
            </a:extLst>
          </p:cNvPr>
          <p:cNvSpPr txBox="1"/>
          <p:nvPr/>
        </p:nvSpPr>
        <p:spPr>
          <a:xfrm>
            <a:off x="8285877" y="447214"/>
            <a:ext cx="930327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BPN</a:t>
            </a:r>
            <a:endParaRPr lang="en-M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0D99F46-3F1F-4CBD-988C-01D8F52334D6}"/>
              </a:ext>
            </a:extLst>
          </p:cNvPr>
          <p:cNvSpPr txBox="1"/>
          <p:nvPr/>
        </p:nvSpPr>
        <p:spPr>
          <a:xfrm>
            <a:off x="8285877" y="764503"/>
            <a:ext cx="930327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Bahagian</a:t>
            </a:r>
            <a:endParaRPr lang="en-M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5CE6F3F-80F2-4F75-90B1-B47A7AE0CF23}"/>
              </a:ext>
            </a:extLst>
          </p:cNvPr>
          <p:cNvSpPr/>
          <p:nvPr/>
        </p:nvSpPr>
        <p:spPr>
          <a:xfrm>
            <a:off x="10482734" y="5778218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Memo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34A3CED-15AB-4B7A-9BB8-5E7710993C16}"/>
              </a:ext>
            </a:extLst>
          </p:cNvPr>
          <p:cNvSpPr/>
          <p:nvPr/>
        </p:nvSpPr>
        <p:spPr>
          <a:xfrm>
            <a:off x="10482733" y="4915317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Memo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197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01CF19-5F94-4B65-BA91-38E70017A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2143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0DB4EE-9B7D-45DB-ABB8-D21CE8D79BE5}"/>
              </a:ext>
            </a:extLst>
          </p:cNvPr>
          <p:cNvSpPr txBox="1"/>
          <p:nvPr/>
        </p:nvSpPr>
        <p:spPr>
          <a:xfrm>
            <a:off x="-1" y="0"/>
            <a:ext cx="1020922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surat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penyediaan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56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698114-9A1F-4718-90BA-3550DF990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200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BF3FFB-F952-44A7-ABEC-BFF970089DEE}"/>
              </a:ext>
            </a:extLst>
          </p:cNvPr>
          <p:cNvSpPr txBox="1"/>
          <p:nvPr/>
        </p:nvSpPr>
        <p:spPr>
          <a:xfrm>
            <a:off x="-1" y="0"/>
            <a:ext cx="800335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</a:t>
            </a:r>
            <a:r>
              <a:rPr lang="en-US" dirty="0">
                <a:solidFill>
                  <a:schemeClr val="bg1"/>
                </a:solidFill>
              </a:rPr>
              <a:t> Surat </a:t>
            </a:r>
            <a:r>
              <a:rPr lang="en-US" dirty="0" err="1">
                <a:solidFill>
                  <a:schemeClr val="bg1"/>
                </a:solidFill>
              </a:rPr>
              <a:t>Kelulusan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13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B5CE53-DD0F-4FF0-B480-95BB0169B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105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9B939C-197F-4E57-AE8C-4E4636A73884}"/>
              </a:ext>
            </a:extLst>
          </p:cNvPr>
          <p:cNvSpPr txBox="1"/>
          <p:nvPr/>
        </p:nvSpPr>
        <p:spPr>
          <a:xfrm>
            <a:off x="0" y="0"/>
            <a:ext cx="8371002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sedang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surat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surat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570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8540FA-00F9-4821-A942-60EEC3BCD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1917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65CACF-1608-4F9F-8B94-19E4F7C56D75}"/>
              </a:ext>
            </a:extLst>
          </p:cNvPr>
          <p:cNvSpPr txBox="1"/>
          <p:nvPr/>
        </p:nvSpPr>
        <p:spPr>
          <a:xfrm>
            <a:off x="0" y="0"/>
            <a:ext cx="805991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Surat </a:t>
            </a:r>
            <a:r>
              <a:rPr lang="en-US" dirty="0" err="1">
                <a:solidFill>
                  <a:schemeClr val="bg1"/>
                </a:solidFill>
              </a:rPr>
              <a:t>Kelulusan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206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A3C720-DEA5-4903-971E-A93E2EB10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294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8BF0FE3-C144-4FB9-B75C-862850329F20}"/>
              </a:ext>
            </a:extLst>
          </p:cNvPr>
          <p:cNvSpPr/>
          <p:nvPr/>
        </p:nvSpPr>
        <p:spPr>
          <a:xfrm>
            <a:off x="-1" y="0"/>
            <a:ext cx="847469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telah 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surat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pada Modul NOC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962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A61426-CF0E-464B-94ED-E4D319349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388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35581C-35AC-4824-8ACC-36C5B443FF72}"/>
              </a:ext>
            </a:extLst>
          </p:cNvPr>
          <p:cNvSpPr txBox="1"/>
          <p:nvPr/>
        </p:nvSpPr>
        <p:spPr>
          <a:xfrm>
            <a:off x="-2" y="0"/>
            <a:ext cx="8041065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Modul NOC </a:t>
            </a:r>
            <a:r>
              <a:rPr lang="en-US" dirty="0" err="1">
                <a:solidFill>
                  <a:schemeClr val="bg1"/>
                </a:solidFill>
              </a:rPr>
              <a:t>MyProjek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589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0A5849-343A-4F9A-A6A5-805B1B7F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577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314F15-B314-4E27-86D9-7870831DF02F}"/>
              </a:ext>
            </a:extLst>
          </p:cNvPr>
          <p:cNvSpPr txBox="1"/>
          <p:nvPr/>
        </p:nvSpPr>
        <p:spPr>
          <a:xfrm>
            <a:off x="-1" y="0"/>
            <a:ext cx="849355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selesai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5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F40A5C-09BD-4C5E-AC5F-FEE7807C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011F81-06D0-4A46-A096-551B7E0E6370}"/>
              </a:ext>
            </a:extLst>
          </p:cNvPr>
          <p:cNvSpPr txBox="1"/>
          <p:nvPr/>
        </p:nvSpPr>
        <p:spPr>
          <a:xfrm>
            <a:off x="0" y="0"/>
            <a:ext cx="210849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Login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5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D1BC5D-66C1-4813-A15E-E68C9AD7F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1820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543B72-334F-4138-A868-F0FC0C6C4958}"/>
              </a:ext>
            </a:extLst>
          </p:cNvPr>
          <p:cNvSpPr txBox="1"/>
          <p:nvPr/>
        </p:nvSpPr>
        <p:spPr>
          <a:xfrm>
            <a:off x="0" y="0"/>
            <a:ext cx="590594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</a:t>
            </a:r>
            <a:r>
              <a:rPr lang="en-US" dirty="0" err="1">
                <a:solidFill>
                  <a:schemeClr val="bg1"/>
                </a:solidFill>
              </a:rPr>
              <a:t>Halaman</a:t>
            </a:r>
            <a:r>
              <a:rPr lang="en-US" dirty="0">
                <a:solidFill>
                  <a:schemeClr val="bg1"/>
                </a:solidFill>
              </a:rPr>
              <a:t> Utama (</a:t>
            </a:r>
            <a:r>
              <a:rPr lang="en-US" dirty="0" err="1">
                <a:solidFill>
                  <a:schemeClr val="bg1"/>
                </a:solidFill>
              </a:rPr>
              <a:t>Peranan</a:t>
            </a:r>
            <a:r>
              <a:rPr lang="en-US" dirty="0">
                <a:solidFill>
                  <a:schemeClr val="bg1"/>
                </a:solidFill>
              </a:rPr>
              <a:t>: Admin)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292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5FD260-AAA4-40C5-A1EA-42464948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1928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1DAD93-E739-46C7-A29D-C2C407D0D5CE}"/>
              </a:ext>
            </a:extLst>
          </p:cNvPr>
          <p:cNvSpPr txBox="1"/>
          <p:nvPr/>
        </p:nvSpPr>
        <p:spPr>
          <a:xfrm>
            <a:off x="0" y="0"/>
            <a:ext cx="590594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</a:t>
            </a:r>
            <a:r>
              <a:rPr lang="en-US" dirty="0" err="1">
                <a:solidFill>
                  <a:schemeClr val="bg1"/>
                </a:solidFill>
              </a:rPr>
              <a:t>Halaman</a:t>
            </a:r>
            <a:r>
              <a:rPr lang="en-US" dirty="0">
                <a:solidFill>
                  <a:schemeClr val="bg1"/>
                </a:solidFill>
              </a:rPr>
              <a:t> Utama (</a:t>
            </a:r>
            <a:r>
              <a:rPr lang="en-US" dirty="0" err="1">
                <a:solidFill>
                  <a:schemeClr val="bg1"/>
                </a:solidFill>
              </a:rPr>
              <a:t>Peranan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 / Nilai /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94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68C65A-4D6B-4FE1-82E4-45FDA8A98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69332"/>
            <a:ext cx="12192000" cy="619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DC768A-55B0-40E8-A0DD-8C5BFD3C00E0}"/>
              </a:ext>
            </a:extLst>
          </p:cNvPr>
          <p:cNvSpPr txBox="1"/>
          <p:nvPr/>
        </p:nvSpPr>
        <p:spPr>
          <a:xfrm>
            <a:off x="0" y="0"/>
            <a:ext cx="445366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Key-in NOC </a:t>
            </a:r>
            <a:r>
              <a:rPr lang="en-US" dirty="0" err="1">
                <a:solidFill>
                  <a:schemeClr val="bg1"/>
                </a:solidFill>
              </a:rPr>
              <a:t>baharu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Peranan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69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8810A7-AAB9-426B-BAE8-6FA0AA95E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1"/>
            <a:ext cx="12192000" cy="6182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7ED6A1-F6E3-4D38-86EE-5C760E5E4DFC}"/>
              </a:ext>
            </a:extLst>
          </p:cNvPr>
          <p:cNvSpPr txBox="1"/>
          <p:nvPr/>
        </p:nvSpPr>
        <p:spPr>
          <a:xfrm>
            <a:off x="-1" y="0"/>
            <a:ext cx="5647765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</a:t>
            </a:r>
            <a:r>
              <a:rPr lang="en-US" dirty="0" err="1">
                <a:solidFill>
                  <a:schemeClr val="bg1"/>
                </a:solidFill>
              </a:rPr>
              <a:t>Senarai</a:t>
            </a:r>
            <a:r>
              <a:rPr lang="en-US" dirty="0">
                <a:solidFill>
                  <a:schemeClr val="bg1"/>
                </a:solidFill>
              </a:rPr>
              <a:t> NOC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Peranan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1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B861FA-7355-4113-976C-94CEC4E87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60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872889-833E-405A-803F-528F1B7B52EC}"/>
              </a:ext>
            </a:extLst>
          </p:cNvPr>
          <p:cNvSpPr txBox="1"/>
          <p:nvPr/>
        </p:nvSpPr>
        <p:spPr>
          <a:xfrm>
            <a:off x="0" y="0"/>
            <a:ext cx="555094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baharu</a:t>
            </a:r>
            <a:r>
              <a:rPr lang="en-US" dirty="0">
                <a:solidFill>
                  <a:schemeClr val="bg1"/>
                </a:solidFill>
              </a:rPr>
              <a:t> untuk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semakan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5C76B1-148E-49BC-94C1-7C39BE0F5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486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FF3D9C-DDA3-480F-954C-687ECF7606BF}"/>
              </a:ext>
            </a:extLst>
          </p:cNvPr>
          <p:cNvSpPr txBox="1"/>
          <p:nvPr/>
        </p:nvSpPr>
        <p:spPr>
          <a:xfrm>
            <a:off x="0" y="0"/>
            <a:ext cx="663746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NOC </a:t>
            </a:r>
            <a:r>
              <a:rPr lang="en-US" dirty="0" err="1">
                <a:solidFill>
                  <a:schemeClr val="bg1"/>
                </a:solidFill>
              </a:rPr>
              <a:t>dibuat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awal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4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803</Words>
  <Application>Microsoft Office PowerPoint</Application>
  <PresentationFormat>Widescreen</PresentationFormat>
  <Paragraphs>145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Iosevka Fixed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Mohamad Safie Misri</dc:creator>
  <cp:lastModifiedBy>Mohamad Safie Misri</cp:lastModifiedBy>
  <cp:revision>34</cp:revision>
  <cp:lastPrinted>2022-06-29T03:29:06Z</cp:lastPrinted>
  <dcterms:created xsi:type="dcterms:W3CDTF">2022-06-16T01:05:22Z</dcterms:created>
  <dcterms:modified xsi:type="dcterms:W3CDTF">2022-07-06T07:25:05Z</dcterms:modified>
</cp:coreProperties>
</file>