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56" r:id="rId4"/>
    <p:sldId id="279" r:id="rId5"/>
    <p:sldId id="257" r:id="rId6"/>
    <p:sldId id="258" r:id="rId7"/>
    <p:sldId id="280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25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355857"/>
            <a:ext cx="2" cy="120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355857"/>
            <a:ext cx="8021" cy="11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65009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374224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92A25-0ECB-4794-AC11-DFA1AC46F28E}"/>
              </a:ext>
            </a:extLst>
          </p:cNvPr>
          <p:cNvSpPr/>
          <p:nvPr/>
        </p:nvSpPr>
        <p:spPr>
          <a:xfrm>
            <a:off x="8208540" y="5781381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201779" y="908801"/>
            <a:ext cx="12700" cy="92643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H="1" flipV="1">
            <a:off x="3380874" y="1835233"/>
            <a:ext cx="4631" cy="2213819"/>
          </a:xfrm>
          <a:prstGeom prst="bentConnector3">
            <a:avLst>
              <a:gd name="adj1" fmla="val -49362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3380875" y="1835234"/>
            <a:ext cx="846041" cy="2213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3380874" y="1835233"/>
            <a:ext cx="3392723" cy="2213819"/>
          </a:xfrm>
          <a:prstGeom prst="bentConnector3">
            <a:avLst>
              <a:gd name="adj1" fmla="val -67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3196639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711823-3702-4491-8752-FCD7F41CF21B}"/>
              </a:ext>
            </a:extLst>
          </p:cNvPr>
          <p:cNvCxnSpPr>
            <a:cxnSpLocks/>
            <a:stCxn id="8" idx="2"/>
            <a:endCxn id="70" idx="2"/>
          </p:cNvCxnSpPr>
          <p:nvPr/>
        </p:nvCxnSpPr>
        <p:spPr>
          <a:xfrm rot="16200000" flipH="1">
            <a:off x="4602285" y="-78168"/>
            <a:ext cx="2962404" cy="9977590"/>
          </a:xfrm>
          <a:prstGeom prst="bentConnector3">
            <a:avLst>
              <a:gd name="adj1" fmla="val 107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71481-9164-4678-8F1E-39A3404C73C5}"/>
              </a:ext>
            </a:extLst>
          </p:cNvPr>
          <p:cNvCxnSpPr>
            <a:cxnSpLocks/>
          </p:cNvCxnSpPr>
          <p:nvPr/>
        </p:nvCxnSpPr>
        <p:spPr>
          <a:xfrm flipH="1" flipV="1">
            <a:off x="11072282" y="4608513"/>
            <a:ext cx="16311" cy="17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35369" y="12107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16200000" flipH="1">
            <a:off x="5686153" y="3283056"/>
            <a:ext cx="221739" cy="6002132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stCxn id="22" idx="2"/>
            <a:endCxn id="19" idx="2"/>
          </p:cNvCxnSpPr>
          <p:nvPr/>
        </p:nvCxnSpPr>
        <p:spPr>
          <a:xfrm rot="16200000" flipH="1">
            <a:off x="6696405" y="4293308"/>
            <a:ext cx="221739" cy="3981627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372387" y="4969290"/>
            <a:ext cx="245385" cy="2606017"/>
          </a:xfrm>
          <a:prstGeom prst="bentConnector3">
            <a:avLst>
              <a:gd name="adj1" fmla="val 19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9C940-0768-4EAE-B6E4-E12811636D5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8798087" y="5532091"/>
            <a:ext cx="1" cy="2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992923" y="3252964"/>
            <a:ext cx="312822" cy="66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676716" y="3234912"/>
            <a:ext cx="312822" cy="70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CE6F3F-80F2-4F75-90B1-B47A7AE0CF23}"/>
              </a:ext>
            </a:extLst>
          </p:cNvPr>
          <p:cNvSpPr/>
          <p:nvPr/>
        </p:nvSpPr>
        <p:spPr>
          <a:xfrm>
            <a:off x="10482734" y="5778218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803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Iosevka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33</cp:revision>
  <cp:lastPrinted>2022-06-29T03:29:06Z</cp:lastPrinted>
  <dcterms:created xsi:type="dcterms:W3CDTF">2022-06-16T01:05:22Z</dcterms:created>
  <dcterms:modified xsi:type="dcterms:W3CDTF">2022-06-29T08:31:31Z</dcterms:modified>
</cp:coreProperties>
</file>