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1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01A9-B05D-4E01-9787-B2B9ACADF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A690D-4A0D-4DFB-B840-A400BD261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19B66-201F-4534-873B-DA1ADC5A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D20-955F-4D20-A234-F11D62C0B19B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A054B-5900-4BA0-9824-AC7C1AB1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CB0A-2D67-484B-9212-2F6E25FD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D745-C0CF-46D5-80D4-E53DC5A6BB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15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A6B8-D70B-47ED-9FFB-459A1CF0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3BD34-15B6-4125-8755-E851730CC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16A4-17B6-489E-9493-20BADFF5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D20-955F-4D20-A234-F11D62C0B19B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C4DD8-FF91-4470-A086-B48222A4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3B95-37DF-4882-8792-3EC55F0D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D745-C0CF-46D5-80D4-E53DC5A6BB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8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EA552-B0AA-4162-A210-4AEE74AFE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4C140-0890-464F-9A72-BEAA97D71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97DFD-BBCE-4958-9358-143F7E40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D20-955F-4D20-A234-F11D62C0B19B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B85DE-46DB-4AC7-B6F5-CA0A9123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17603-CAA2-4158-8437-C3F23C1F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D745-C0CF-46D5-80D4-E53DC5A6BB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52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46B8-E770-4A72-BB95-6CFB1394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EAE6-7CF5-48A6-92C5-CB20B2405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B657F-3A8F-44E5-BCB8-23C92131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D20-955F-4D20-A234-F11D62C0B19B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8AB57-8775-43D7-AD59-073D0445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8834-DE99-4A38-9EAE-4B31F18A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D745-C0CF-46D5-80D4-E53DC5A6BB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911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D935-764C-491E-8C02-BC9482CE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C5900-C594-4F41-9140-060E8DF62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10E28-127E-4C46-9CF8-9B5FC89B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D20-955F-4D20-A234-F11D62C0B19B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278D-7CA9-455B-9695-31BCAF9B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0F81C-30E0-4453-AED1-A60C1AF6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D745-C0CF-46D5-80D4-E53DC5A6BB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823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91C8-D132-4A9E-A9E4-154743B7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4A33-CD35-4DD5-964C-A7564928F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E12BC-CFAB-477F-A695-9DD8BCD10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B98FA-709B-44DA-B6B7-B892F678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D20-955F-4D20-A234-F11D62C0B19B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E5430-44D4-4600-989B-24ECBB34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7D26E-1C40-41C1-9810-4B04BEC7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D745-C0CF-46D5-80D4-E53DC5A6BB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809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2EE6-5856-46A8-8265-BD070DED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89BCE-835A-4424-B1A3-80988B4E4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13C31-159C-4753-A6D5-D7A7B2767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DE051-2C91-41C0-AD89-7911FECDA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38B15-8BBD-402D-9D03-6965AC66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FEAFA-799D-472A-A899-F1A3BD78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D20-955F-4D20-A234-F11D62C0B19B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C24A8-F5CA-4749-B587-35ABD340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04E95-E6DB-4798-BD96-CF10003E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D745-C0CF-46D5-80D4-E53DC5A6BB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03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C76E-5EA5-4D02-B104-7C0DA7E6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39E44-028C-4022-9912-8895B7FB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D20-955F-4D20-A234-F11D62C0B19B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CCCDC-FFA4-422C-BDAD-29DD703C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9DFAC-B68D-465A-84E0-EACBCE5C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D745-C0CF-46D5-80D4-E53DC5A6BB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844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C634C-6A77-47A9-9C3D-7BEC0C7C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D20-955F-4D20-A234-F11D62C0B19B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20CE9-6F18-40BA-9778-A54F112E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59550-8A27-4792-BD5B-D83F0D45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D745-C0CF-46D5-80D4-E53DC5A6BB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546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4164-BC90-4A02-ADB7-0BE85C8E0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EB63-1DEA-418E-B8C9-0EDDF564D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914DA-B4EE-4033-9D6B-08C1111C1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A009D-2138-44B5-AE16-6CDC3339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D20-955F-4D20-A234-F11D62C0B19B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7D22F-3685-46E7-8E99-1AE61981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21CC3-1E3B-4CF7-A127-09D5E8FA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D745-C0CF-46D5-80D4-E53DC5A6BB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789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D27C-EECD-4ADC-BA73-6B57BFCF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478AA-2E76-4DD4-8703-0E8395CF8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97FAE-B1D7-423E-9C12-2E8099CD6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F0202-662F-4359-8961-C8D0C86C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D20-955F-4D20-A234-F11D62C0B19B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032A-A81E-4E64-98AB-57F06D7F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5EC0A-CC81-472E-BC2D-583FC152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D745-C0CF-46D5-80D4-E53DC5A6BB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107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07E60-1929-448E-BF63-DE0A5D939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51980-F6EF-48CC-9BF6-1A291CF7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9FCC4-9E38-4063-AC6D-90660B80B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AD20-955F-4D20-A234-F11D62C0B19B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44189-0BC7-4837-B98C-F56D0E0BD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5716-521D-4C57-8FAF-CB3EA88D9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D745-C0CF-46D5-80D4-E53DC5A6BB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45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F431E-297D-4273-BAE6-DEAF78BAC019}"/>
              </a:ext>
            </a:extLst>
          </p:cNvPr>
          <p:cNvSpPr txBox="1"/>
          <p:nvPr/>
        </p:nvSpPr>
        <p:spPr>
          <a:xfrm>
            <a:off x="130689" y="311970"/>
            <a:ext cx="156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Nama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-NOC</a:t>
            </a:r>
          </a:p>
          <a:p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Peranan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342900" indent="-342900">
              <a:buAutoNum type="alphaL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Admin</a:t>
            </a:r>
          </a:p>
          <a:p>
            <a:pPr marL="342900" indent="-342900">
              <a:buAutoNum type="alphaLcParenR"/>
            </a:pPr>
            <a:r>
              <a:rPr lang="en-US" sz="1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Penyelaras</a:t>
            </a:r>
            <a:endParaRPr lang="en-US" sz="1200" dirty="0">
              <a:solidFill>
                <a:srgbClr val="FF0000"/>
              </a:solidFill>
            </a:endParaRPr>
          </a:p>
          <a:p>
            <a:pPr marL="342900" indent="-342900">
              <a:buAutoNum type="alphaLcParenR"/>
            </a:pPr>
            <a:r>
              <a:rPr lang="en-US" sz="1200" dirty="0" smtClean="0">
                <a:solidFill>
                  <a:srgbClr val="FF0000"/>
                </a:solidFill>
              </a:rPr>
              <a:t>BBP</a:t>
            </a:r>
            <a:endParaRPr lang="en-US" sz="1200" dirty="0">
              <a:solidFill>
                <a:srgbClr val="FF0000"/>
              </a:solidFill>
            </a:endParaRPr>
          </a:p>
          <a:p>
            <a:pPr marL="342900" indent="-342900">
              <a:buAutoNum type="alphaLcParenR"/>
            </a:pPr>
            <a:r>
              <a:rPr lang="en-US" sz="1200" dirty="0" smtClean="0">
                <a:solidFill>
                  <a:srgbClr val="FF0000"/>
                </a:solidFill>
              </a:rPr>
              <a:t>BPN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51A6C-FCFB-487D-A427-17299CDB444A}"/>
              </a:ext>
            </a:extLst>
          </p:cNvPr>
          <p:cNvSpPr txBox="1"/>
          <p:nvPr/>
        </p:nvSpPr>
        <p:spPr>
          <a:xfrm>
            <a:off x="1695064" y="311970"/>
            <a:ext cx="3659361" cy="343170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Flow </a:t>
            </a:r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D7.1/ D7.2/ D7.3/ D8.1/ D8.2/ D10.1/ D10.2/ D10.3/ D10.4)</a:t>
            </a: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MY" sz="1200" strike="sngStrik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Key-in</a:t>
            </a:r>
            <a:r>
              <a:rPr lang="en-MY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MY" sz="1200" dirty="0" err="1">
                <a:solidFill>
                  <a:srgbClr val="FF0000"/>
                </a:solidFill>
              </a:rPr>
              <a:t>K</a:t>
            </a:r>
            <a:r>
              <a:rPr lang="en-MY" sz="1200" dirty="0" err="1" smtClean="0">
                <a:solidFill>
                  <a:srgbClr val="FF0000"/>
                </a:solidFill>
              </a:rPr>
              <a:t>unci</a:t>
            </a:r>
            <a:r>
              <a:rPr lang="en-MY" sz="1200" dirty="0" smtClean="0">
                <a:solidFill>
                  <a:srgbClr val="FF0000"/>
                </a:solidFill>
              </a:rPr>
              <a:t> </a:t>
            </a:r>
            <a:r>
              <a:rPr lang="en-MY" sz="1200" dirty="0" err="1" smtClean="0">
                <a:solidFill>
                  <a:srgbClr val="FF0000"/>
                </a:solidFill>
              </a:rPr>
              <a:t>Masuk</a:t>
            </a:r>
            <a:r>
              <a:rPr lang="en-MY" sz="1200" dirty="0" smtClean="0">
                <a:solidFill>
                  <a:srgbClr val="FF0000"/>
                </a:solidFill>
              </a:rPr>
              <a:t> </a:t>
            </a:r>
            <a:r>
              <a:rPr lang="en-MY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NOC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awal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Bajet</a:t>
            </a:r>
            <a:r>
              <a:rPr lang="en-US" sz="1200" dirty="0" smtClean="0">
                <a:solidFill>
                  <a:srgbClr val="FF0000"/>
                </a:solidFill>
              </a:rPr>
              <a:t>/</a:t>
            </a:r>
            <a:r>
              <a:rPr lang="en-US" sz="1200" dirty="0" err="1" smtClean="0">
                <a:solidFill>
                  <a:srgbClr val="FF0000"/>
                </a:solidFill>
              </a:rPr>
              <a:t>Teknikal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strike="sngStrike" dirty="0" err="1">
                <a:solidFill>
                  <a:schemeClr val="accent5">
                    <a:lumMod val="50000"/>
                  </a:schemeClr>
                </a:solidFill>
              </a:rPr>
              <a:t>kpd</a:t>
            </a:r>
            <a:r>
              <a:rPr lang="en-US" sz="1200" strike="sngStrike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strike="sngStrike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strike="sngStrike" dirty="0">
                <a:solidFill>
                  <a:schemeClr val="accent5">
                    <a:lumMod val="50000"/>
                  </a:schemeClr>
                </a:solidFill>
              </a:rPr>
              <a:t>/ </a:t>
            </a:r>
            <a:r>
              <a:rPr lang="en-US" sz="1200" strike="sngStrike" dirty="0" err="1">
                <a:solidFill>
                  <a:schemeClr val="accent5">
                    <a:lumMod val="50000"/>
                  </a:schemeClr>
                </a:solidFill>
              </a:rPr>
              <a:t>Nilai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 smtClean="0">
                <a:solidFill>
                  <a:schemeClr val="accent5">
                    <a:lumMod val="50000"/>
                  </a:schemeClr>
                </a:solidFill>
              </a:rPr>
              <a:t>Semakan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5">
                    <a:lumMod val="50000"/>
                  </a:schemeClr>
                </a:solidFill>
              </a:rPr>
              <a:t>Permohonan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Bajet</a:t>
            </a:r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</a:rPr>
              <a:t>Teknikal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strike="sngStrike" dirty="0" err="1">
                <a:solidFill>
                  <a:schemeClr val="accent5">
                    <a:lumMod val="50000"/>
                  </a:schemeClr>
                </a:solidFill>
              </a:rPr>
              <a:t>oleh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strike="sngStrike" dirty="0" err="1" smtClean="0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strike="sngStrike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en-US" sz="1200" strike="sngStrike" dirty="0" err="1" smtClean="0">
                <a:solidFill>
                  <a:schemeClr val="accent5">
                    <a:lumMod val="50000"/>
                  </a:schemeClr>
                </a:solidFill>
              </a:rPr>
              <a:t>Nilai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marL="273050" indent="-273050">
              <a:buAutoNum type="arabicParenR"/>
            </a:pPr>
            <a:r>
              <a:rPr lang="en-US" sz="1200" dirty="0" err="1" smtClean="0">
                <a:solidFill>
                  <a:schemeClr val="accent5">
                    <a:lumMod val="50000"/>
                  </a:schemeClr>
                </a:solidFill>
              </a:rPr>
              <a:t>Penyediaan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Bajet</a:t>
            </a:r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</a:rPr>
              <a:t>Teknikal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strike="sngStrike" dirty="0" err="1" smtClean="0">
                <a:solidFill>
                  <a:schemeClr val="accent5">
                    <a:lumMod val="50000"/>
                  </a:schemeClr>
                </a:solidFill>
              </a:rPr>
              <a:t>oleh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strike="sngStrike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strike="sngStrike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en-US" sz="1200" strike="sngStrike" dirty="0" err="1">
                <a:solidFill>
                  <a:schemeClr val="accent5">
                    <a:lumMod val="50000"/>
                  </a:schemeClr>
                </a:solidFill>
              </a:rPr>
              <a:t>Nilai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 smtClean="0">
                <a:solidFill>
                  <a:schemeClr val="accent5">
                    <a:lumMod val="50000"/>
                  </a:schemeClr>
                </a:solidFill>
              </a:rPr>
              <a:t>Penghantaran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Bajet</a:t>
            </a:r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</a:rPr>
              <a:t>Teknikal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strike="sngStrike" dirty="0" err="1" smtClean="0">
                <a:solidFill>
                  <a:schemeClr val="accent5">
                    <a:lumMod val="50000"/>
                  </a:schemeClr>
                </a:solidFill>
              </a:rPr>
              <a:t>oleh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strike="sngStrike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strike="sngStrike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en-US" sz="1200" strike="sngStrike" dirty="0" err="1">
                <a:solidFill>
                  <a:schemeClr val="accent5">
                    <a:lumMod val="50000"/>
                  </a:schemeClr>
                </a:solidFill>
              </a:rPr>
              <a:t>Nilai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Memo </a:t>
            </a:r>
            <a:r>
              <a:rPr lang="en-US" sz="1200" dirty="0" err="1" smtClean="0">
                <a:solidFill>
                  <a:srgbClr val="FF0000"/>
                </a:solidFill>
              </a:rPr>
              <a:t>Kelulusan</a:t>
            </a: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strike="sngStrike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oleh</a:t>
            </a:r>
            <a:r>
              <a:rPr lang="en-US" sz="1200" strike="sngStrike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strike="sngStrik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strike="sngStrik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kpd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KP/TKP </a:t>
            </a:r>
            <a:r>
              <a:rPr lang="en-US" sz="1200" strike="sngStrik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oleh </a:t>
            </a:r>
            <a:r>
              <a:rPr lang="en-US" sz="1200" strike="sngStrik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strike="sngStrik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Penerimaan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dari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Pejabat</a:t>
            </a:r>
            <a:r>
              <a:rPr lang="en-US" sz="1200" dirty="0" smtClean="0">
                <a:solidFill>
                  <a:srgbClr val="FF0000"/>
                </a:solidFill>
              </a:rPr>
              <a:t> TKP/KP</a:t>
            </a:r>
            <a:endParaRPr lang="en-US" sz="1200" dirty="0">
              <a:solidFill>
                <a:srgbClr val="FF0000"/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strike="sngStrik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oleh </a:t>
            </a:r>
            <a:r>
              <a:rPr lang="en-US" sz="1200" strike="sngStrik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strike="sngStrik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Kementerian</a:t>
            </a:r>
          </a:p>
          <a:p>
            <a:pPr marL="273050" indent="-273050">
              <a:buAutoNum type="arabicParenR"/>
            </a:pP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Permohonan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Kementerian</a:t>
            </a:r>
            <a:endParaRPr lang="en-MY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741A9-0C51-45C7-9465-3B7B7C159E21}"/>
              </a:ext>
            </a:extLst>
          </p:cNvPr>
          <p:cNvSpPr txBox="1"/>
          <p:nvPr/>
        </p:nvSpPr>
        <p:spPr>
          <a:xfrm>
            <a:off x="8191783" y="311970"/>
            <a:ext cx="3851241" cy="30777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Status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D7.1/ D7.2/ D7.3/ D8.1/ D8.2/ D10.1/ D10.2/ D10.3/ D10.4)</a:t>
            </a: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FontTx/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NOC Baharu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Bahagian</a:t>
            </a:r>
            <a:endParaRPr lang="en-US" sz="1200" dirty="0">
              <a:solidFill>
                <a:srgbClr val="FF0000"/>
              </a:solidFill>
            </a:endParaRPr>
          </a:p>
          <a:p>
            <a:pPr marL="273050" indent="-273050">
              <a:buFontTx/>
              <a:buAutoNum type="arabicParenR"/>
            </a:pPr>
            <a:r>
              <a:rPr lang="en-US" sz="1200" dirty="0" err="1" smtClean="0">
                <a:solidFill>
                  <a:srgbClr val="FF0000"/>
                </a:solidFill>
              </a:rPr>
              <a:t>Permohonan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Bajet</a:t>
            </a:r>
            <a:r>
              <a:rPr lang="en-US" sz="1200" dirty="0" smtClean="0">
                <a:solidFill>
                  <a:srgbClr val="FF0000"/>
                </a:solidFill>
              </a:rPr>
              <a:t>/</a:t>
            </a:r>
            <a:r>
              <a:rPr lang="en-US" sz="1200" dirty="0" err="1" smtClean="0">
                <a:solidFill>
                  <a:srgbClr val="FF0000"/>
                </a:solidFill>
              </a:rPr>
              <a:t>Teknikal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strike="sngStrike" dirty="0">
                <a:solidFill>
                  <a:schemeClr val="accent5">
                    <a:lumMod val="50000"/>
                  </a:schemeClr>
                </a:solidFill>
              </a:rPr>
              <a:t>2 (</a:t>
            </a:r>
            <a:r>
              <a:rPr lang="en-US" sz="1200" strike="sngStrike" dirty="0" err="1" smtClean="0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strike="sngStrike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en-US" sz="1200" strike="sngStrike" dirty="0" err="1" smtClean="0">
                <a:solidFill>
                  <a:schemeClr val="accent5">
                    <a:lumMod val="50000"/>
                  </a:schemeClr>
                </a:solidFill>
              </a:rPr>
              <a:t>Nilai</a:t>
            </a:r>
            <a:r>
              <a:rPr lang="en-US" sz="1200" strike="sngStrike" dirty="0" smtClean="0">
                <a:solidFill>
                  <a:schemeClr val="accent5">
                    <a:lumMod val="50000"/>
                  </a:schemeClr>
                </a:solidFill>
              </a:rPr>
              <a:t>) </a:t>
            </a:r>
            <a:r>
              <a:rPr lang="en-US" sz="1200" dirty="0" smtClean="0">
                <a:solidFill>
                  <a:srgbClr val="FF0000"/>
                </a:solidFill>
              </a:rPr>
              <a:t>BBP/BPN</a:t>
            </a:r>
            <a:endParaRPr lang="en-US" sz="1200" dirty="0">
              <a:solidFill>
                <a:srgbClr val="FF0000"/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Bajet</a:t>
            </a:r>
            <a:r>
              <a:rPr lang="en-US" sz="1200" dirty="0" smtClean="0">
                <a:solidFill>
                  <a:srgbClr val="FF0000"/>
                </a:solidFill>
              </a:rPr>
              <a:t>/</a:t>
            </a:r>
            <a:r>
              <a:rPr lang="en-US" sz="1200" dirty="0" err="1" smtClean="0">
                <a:solidFill>
                  <a:srgbClr val="FF0000"/>
                </a:solidFill>
              </a:rPr>
              <a:t>Teknikal</a:t>
            </a:r>
            <a:endParaRPr lang="en-US" sz="1200" dirty="0">
              <a:solidFill>
                <a:srgbClr val="FF0000"/>
              </a:solidFill>
            </a:endParaRPr>
          </a:p>
          <a:p>
            <a:pPr marL="273050" indent="-273050">
              <a:buFontTx/>
              <a:buAutoNum type="arabicParenR"/>
            </a:pPr>
            <a:r>
              <a:rPr lang="en-US" sz="1200" dirty="0" err="1" smtClean="0">
                <a:solidFill>
                  <a:srgbClr val="FF0000"/>
                </a:solidFill>
              </a:rPr>
              <a:t>Pengemukaan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Bajet</a:t>
            </a:r>
            <a:r>
              <a:rPr lang="en-US" sz="1200" dirty="0" smtClean="0">
                <a:solidFill>
                  <a:srgbClr val="FF0000"/>
                </a:solidFill>
              </a:rPr>
              <a:t>/</a:t>
            </a:r>
            <a:r>
              <a:rPr lang="en-US" sz="1200" dirty="0" err="1" smtClean="0">
                <a:solidFill>
                  <a:srgbClr val="FF0000"/>
                </a:solidFill>
              </a:rPr>
              <a:t>Teknikal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strike="sngStrike" dirty="0" err="1" smtClean="0">
                <a:solidFill>
                  <a:schemeClr val="accent5">
                    <a:lumMod val="50000"/>
                  </a:schemeClr>
                </a:solidFill>
              </a:rPr>
              <a:t>telah</a:t>
            </a:r>
            <a:r>
              <a:rPr lang="en-US" sz="1200" strike="sngStrike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strike="sngStrike" dirty="0" err="1">
                <a:solidFill>
                  <a:schemeClr val="accent5">
                    <a:lumMod val="50000"/>
                  </a:schemeClr>
                </a:solidFill>
              </a:rPr>
              <a:t>dihantar</a:t>
            </a:r>
            <a:endParaRPr lang="en-US" sz="1200" strike="sngStrike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Memo </a:t>
            </a:r>
            <a:r>
              <a:rPr lang="en-US" sz="1200" dirty="0" err="1" smtClean="0">
                <a:solidFill>
                  <a:srgbClr val="FF0000"/>
                </a:solidFill>
              </a:rPr>
              <a:t>Kelulusan</a:t>
            </a:r>
            <a:endParaRPr lang="en-US" sz="1200" dirty="0">
              <a:solidFill>
                <a:srgbClr val="FF0000"/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rgbClr val="FF0000"/>
                </a:solidFill>
              </a:rPr>
              <a:t>Pengemukaan</a:t>
            </a: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Memo </a:t>
            </a:r>
            <a:r>
              <a:rPr lang="en-US" sz="1200" dirty="0" err="1">
                <a:solidFill>
                  <a:srgbClr val="FF0000"/>
                </a:solidFill>
              </a:rPr>
              <a:t>Kelulusan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kepada</a:t>
            </a: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TKP/KP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 smtClean="0">
                <a:solidFill>
                  <a:srgbClr val="FF0000"/>
                </a:solidFill>
              </a:rPr>
              <a:t>Penerimaan</a:t>
            </a: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strike="sngStrike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Diterima</a:t>
            </a:r>
            <a:r>
              <a:rPr lang="en-US" sz="1200" dirty="0" smtClean="0">
                <a:solidFill>
                  <a:srgbClr val="FF0000"/>
                </a:solidFill>
              </a:rPr>
              <a:t> di </a:t>
            </a:r>
            <a:r>
              <a:rPr lang="en-US" sz="1200" dirty="0" err="1" smtClean="0">
                <a:solidFill>
                  <a:srgbClr val="FF0000"/>
                </a:solidFill>
              </a:rPr>
              <a:t>Bahagian</a:t>
            </a:r>
            <a:endParaRPr lang="en-US" sz="1200" dirty="0">
              <a:solidFill>
                <a:srgbClr val="FF0000"/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Surat </a:t>
            </a:r>
            <a:r>
              <a:rPr lang="en-US" sz="1200" dirty="0" err="1" smtClean="0">
                <a:solidFill>
                  <a:srgbClr val="FF0000"/>
                </a:solidFill>
              </a:rPr>
              <a:t>Kelulusan</a:t>
            </a:r>
            <a:endParaRPr lang="en-US" sz="1200" dirty="0">
              <a:solidFill>
                <a:srgbClr val="FF0000"/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 smtClean="0">
                <a:solidFill>
                  <a:srgbClr val="FF0000"/>
                </a:solidFill>
              </a:rPr>
              <a:t>Penghantaran</a:t>
            </a: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FontTx/>
              <a:buAutoNum type="arabicParenR"/>
            </a:pPr>
            <a:r>
              <a:rPr lang="en-US" sz="1200" dirty="0" err="1" smtClean="0">
                <a:solidFill>
                  <a:srgbClr val="FF0000"/>
                </a:solidFill>
              </a:rPr>
              <a:t>Permohonan</a:t>
            </a: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Modul</a:t>
            </a: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NOC </a:t>
            </a:r>
            <a:r>
              <a:rPr lang="en-US" sz="1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oleh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Kementerian</a:t>
            </a:r>
            <a:endParaRPr lang="en-MY" sz="12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62887-7C45-40C1-B0A5-C17A1C227473}"/>
              </a:ext>
            </a:extLst>
          </p:cNvPr>
          <p:cNvSpPr txBox="1"/>
          <p:nvPr/>
        </p:nvSpPr>
        <p:spPr>
          <a:xfrm>
            <a:off x="5497289" y="311970"/>
            <a:ext cx="2562630" cy="30777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Tindakan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D7.1/ D7.2/ D7.3/ D8.1/ D8.2/ D10.1/ D10.2/ D10.3/ D10.4)</a:t>
            </a:r>
          </a:p>
          <a:p>
            <a:pPr marL="174625" indent="-174625">
              <a:buAutoNum type="arabicParenR"/>
            </a:pP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strike="sngStrik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Submit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Terima</a:t>
            </a: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1200" strike="sngStrik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enyemak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Semak</a:t>
            </a: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1200" strike="sngStrike" dirty="0" err="1">
                <a:solidFill>
                  <a:schemeClr val="accent5">
                    <a:lumMod val="50000"/>
                  </a:schemeClr>
                </a:solidFill>
              </a:rPr>
              <a:t>emohon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Mohon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1200" strike="sngStrike" dirty="0" err="1">
                <a:solidFill>
                  <a:schemeClr val="accent5">
                    <a:lumMod val="50000"/>
                  </a:schemeClr>
                </a:solidFill>
              </a:rPr>
              <a:t>enyemak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Semak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5">
                    <a:lumMod val="50000"/>
                  </a:schemeClr>
                </a:solidFill>
              </a:rPr>
              <a:t>Permohonan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Sedia</a:t>
            </a:r>
            <a:r>
              <a:rPr lang="en-US" sz="1200" strike="sngStrike" dirty="0" err="1">
                <a:solidFill>
                  <a:schemeClr val="accent5">
                    <a:lumMod val="50000"/>
                  </a:schemeClr>
                </a:solidFill>
              </a:rPr>
              <a:t>kan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</a:t>
            </a:r>
            <a:r>
              <a:rPr lang="en-US" sz="1200" strike="sngStrik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Memo </a:t>
            </a:r>
            <a:r>
              <a:rPr lang="en-US" sz="1200" dirty="0" err="1" smtClean="0">
                <a:solidFill>
                  <a:srgbClr val="FF0000"/>
                </a:solidFill>
              </a:rPr>
              <a:t>Kelulusan</a:t>
            </a:r>
            <a:endParaRPr lang="en-US" sz="1200" dirty="0">
              <a:solidFill>
                <a:srgbClr val="FF0000"/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Memo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Terima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Memo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</a:t>
            </a:r>
            <a:r>
              <a:rPr lang="en-US" sz="1200" strike="sngStrik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Surat </a:t>
            </a:r>
            <a:r>
              <a:rPr lang="en-US" sz="1200" dirty="0" err="1">
                <a:solidFill>
                  <a:srgbClr val="FF0000"/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Surat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Modul</a:t>
            </a: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 </a:t>
            </a:r>
            <a:r>
              <a:rPr lang="en-US" sz="1200" dirty="0" err="1" smtClean="0">
                <a:solidFill>
                  <a:srgbClr val="FF0000"/>
                </a:solidFill>
              </a:rPr>
              <a:t>MyProjek</a:t>
            </a:r>
            <a:endParaRPr lang="en-MY" sz="1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16011-724D-4B69-817C-5C87E527C55D}"/>
              </a:ext>
            </a:extLst>
          </p:cNvPr>
          <p:cNvSpPr txBox="1"/>
          <p:nvPr/>
        </p:nvSpPr>
        <p:spPr>
          <a:xfrm>
            <a:off x="1695064" y="4257975"/>
            <a:ext cx="3659361" cy="232371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Flow </a:t>
            </a:r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D1/ D2/ D4/ D5/ D6.1/ D6.2/ D6.3/ D6.4/ D9 )</a:t>
            </a:r>
          </a:p>
          <a:p>
            <a:endParaRPr lang="en-US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MY" sz="1200" strike="sngStrik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Key-in</a:t>
            </a:r>
            <a:r>
              <a:rPr lang="en-MY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MY" sz="1200" dirty="0" err="1">
                <a:solidFill>
                  <a:srgbClr val="FF0000"/>
                </a:solidFill>
              </a:rPr>
              <a:t>Kunci</a:t>
            </a:r>
            <a:r>
              <a:rPr lang="en-MY" sz="1200" dirty="0">
                <a:solidFill>
                  <a:srgbClr val="FF0000"/>
                </a:solidFill>
              </a:rPr>
              <a:t> </a:t>
            </a:r>
            <a:r>
              <a:rPr lang="en-MY" sz="1200" dirty="0" err="1">
                <a:solidFill>
                  <a:srgbClr val="FF0000"/>
                </a:solidFill>
              </a:rPr>
              <a:t>Masuk</a:t>
            </a:r>
            <a:r>
              <a:rPr lang="en-MY" sz="1200" dirty="0">
                <a:solidFill>
                  <a:srgbClr val="FF0000"/>
                </a:solidFill>
              </a:rPr>
              <a:t> </a:t>
            </a:r>
            <a:r>
              <a:rPr lang="en-MY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awal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Memo </a:t>
            </a:r>
            <a:r>
              <a:rPr lang="en-US" sz="1200" dirty="0" err="1">
                <a:solidFill>
                  <a:srgbClr val="FF0000"/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strike="sngStrik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oleh</a:t>
            </a:r>
            <a:r>
              <a:rPr lang="en-US" sz="1200" strike="sngStrik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strike="sngStrik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strike="sngStrik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kpd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KP/TKP </a:t>
            </a:r>
            <a:r>
              <a:rPr lang="en-US" sz="1200" strike="sngStrik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oleh</a:t>
            </a:r>
            <a:r>
              <a:rPr lang="en-US" sz="1200" strike="sngStrik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strike="sngStrik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strike="sngStrik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Penerimaan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dari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Pejabat</a:t>
            </a:r>
            <a:r>
              <a:rPr lang="en-US" sz="1200" dirty="0">
                <a:solidFill>
                  <a:srgbClr val="FF0000"/>
                </a:solidFill>
              </a:rPr>
              <a:t> TKP/KP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strike="sngStrik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oleh</a:t>
            </a:r>
            <a:r>
              <a:rPr lang="en-US" sz="1200" strike="sngStrik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strike="sngStrik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strike="sngStrik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Kementerian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Permohonan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Modul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oleh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Kementerian</a:t>
            </a:r>
            <a:endParaRPr lang="en-MY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C9F28-D56F-439D-BBCE-9C53443BF5B2}"/>
              </a:ext>
            </a:extLst>
          </p:cNvPr>
          <p:cNvSpPr txBox="1"/>
          <p:nvPr/>
        </p:nvSpPr>
        <p:spPr>
          <a:xfrm>
            <a:off x="8191783" y="4242586"/>
            <a:ext cx="3851241" cy="233910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Status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D1/ D2/ D4/ D5/ D6.1/ D6.2/ D6.3/ D6.4/ D9 )</a:t>
            </a:r>
          </a:p>
          <a:p>
            <a:endParaRPr lang="en-US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FontTx/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NOC Baharu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Bahagian</a:t>
            </a:r>
            <a:endParaRPr lang="en-US" sz="1200" dirty="0">
              <a:solidFill>
                <a:srgbClr val="FF0000"/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Memo </a:t>
            </a:r>
            <a:r>
              <a:rPr lang="en-US" sz="1200" dirty="0" err="1">
                <a:solidFill>
                  <a:srgbClr val="FF0000"/>
                </a:solidFill>
              </a:rPr>
              <a:t>Kelulusan</a:t>
            </a:r>
            <a:endParaRPr lang="en-US" sz="1200" dirty="0">
              <a:solidFill>
                <a:srgbClr val="FF0000"/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rgbClr val="FF0000"/>
                </a:solidFill>
              </a:rPr>
              <a:t>Pengemukaan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rgbClr val="FF0000"/>
                </a:solidFill>
              </a:rPr>
              <a:t>Kelulusan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kepada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TKP/KP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rgbClr val="FF0000"/>
                </a:solidFill>
              </a:rPr>
              <a:t>Penerimaan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strike="sngStrik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Diterima</a:t>
            </a:r>
            <a:r>
              <a:rPr lang="en-US" sz="1200" dirty="0">
                <a:solidFill>
                  <a:srgbClr val="FF0000"/>
                </a:solidFill>
              </a:rPr>
              <a:t> di </a:t>
            </a:r>
            <a:r>
              <a:rPr lang="en-US" sz="1200" dirty="0" err="1">
                <a:solidFill>
                  <a:srgbClr val="FF0000"/>
                </a:solidFill>
              </a:rPr>
              <a:t>Bahagian</a:t>
            </a:r>
            <a:endParaRPr lang="en-US" sz="1200" dirty="0">
              <a:solidFill>
                <a:srgbClr val="FF0000"/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rgbClr val="FF0000"/>
                </a:solidFill>
              </a:rPr>
              <a:t>Kelulusan</a:t>
            </a:r>
            <a:endParaRPr lang="en-US" sz="1200" dirty="0">
              <a:solidFill>
                <a:srgbClr val="FF0000"/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rgbClr val="FF0000"/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rgbClr val="FF0000"/>
                </a:solidFill>
              </a:rPr>
              <a:t>Permohonan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Modul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 </a:t>
            </a:r>
            <a:r>
              <a:rPr lang="en-US" sz="1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oleh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Kementerian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B305A-B4CD-48CA-AF89-B5B4F900F0D4}"/>
              </a:ext>
            </a:extLst>
          </p:cNvPr>
          <p:cNvSpPr txBox="1"/>
          <p:nvPr/>
        </p:nvSpPr>
        <p:spPr>
          <a:xfrm>
            <a:off x="5491789" y="4257975"/>
            <a:ext cx="2562630" cy="233910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Tindakan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D1/ D2/ D4/ D5/ D6.1/ D6.2/ D6.3/ D6.4/ D9 )</a:t>
            </a:r>
          </a:p>
          <a:p>
            <a:pPr marL="174625" indent="-174625">
              <a:buAutoNum type="arabicParenR"/>
            </a:pP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strike="sngStrik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Submit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Terima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1200" strike="sngStrik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enyemak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Semak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Sedia</a:t>
            </a:r>
            <a:r>
              <a:rPr lang="en-US" sz="1200" strike="sngStrike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kan</a:t>
            </a: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Memo </a:t>
            </a:r>
            <a:r>
              <a:rPr lang="en-US" sz="1200" dirty="0" err="1">
                <a:solidFill>
                  <a:srgbClr val="FF0000"/>
                </a:solidFill>
              </a:rPr>
              <a:t>Kelulusan</a:t>
            </a:r>
            <a:endParaRPr lang="en-US" sz="1200" dirty="0">
              <a:solidFill>
                <a:srgbClr val="FF0000"/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Terima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</a:t>
            </a:r>
            <a:r>
              <a:rPr lang="en-US" sz="1200" strike="sngStrik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rgbClr val="FF0000"/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Modul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 </a:t>
            </a:r>
            <a:r>
              <a:rPr lang="en-US" sz="1200" dirty="0" err="1">
                <a:solidFill>
                  <a:srgbClr val="FF0000"/>
                </a:solidFill>
              </a:rPr>
              <a:t>MyProjek</a:t>
            </a:r>
            <a:endParaRPr lang="en-MY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0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395</Words>
  <Application>Microsoft Office PowerPoint</Application>
  <PresentationFormat>Widescreen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Safie Misri</dc:creator>
  <cp:lastModifiedBy>Mohd Bakti Bin Mohd Sahid</cp:lastModifiedBy>
  <cp:revision>6</cp:revision>
  <dcterms:created xsi:type="dcterms:W3CDTF">2022-06-20T07:51:09Z</dcterms:created>
  <dcterms:modified xsi:type="dcterms:W3CDTF">2022-06-21T06:58:52Z</dcterms:modified>
</cp:coreProperties>
</file>