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16/6/2022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8</cp:revision>
  <cp:lastPrinted>2022-06-16T07:47:29Z</cp:lastPrinted>
  <dcterms:created xsi:type="dcterms:W3CDTF">2022-06-16T01:05:22Z</dcterms:created>
  <dcterms:modified xsi:type="dcterms:W3CDTF">2022-06-16T07:48:52Z</dcterms:modified>
</cp:coreProperties>
</file>