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9" r:id="rId4"/>
    <p:sldId id="257" r:id="rId5"/>
    <p:sldId id="258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207C-00D2-4AFC-8C21-01691D16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6D3-2840-4898-904C-F5DD435C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D4F8-1C34-48D1-A4A3-0A27507B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C32D-99E4-4D76-B683-2B43AEE5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01FF-D850-4903-8547-63EBC03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A94-A5B6-4C85-AF02-513B46D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92F4-22E5-45EA-8DBE-8E27973A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703A-4314-4AEB-8B35-096BDED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D5BD-80DE-4F44-856B-4981F09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0629-6708-4966-9EE2-0860C19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3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C7A-BD51-442D-9F04-C8E38D13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F427-A458-44AD-BB24-C887CABC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74A2-6D0E-44E9-90D0-AE60A7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9F21-7079-42E5-8120-AD1B953C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5B30-9AB1-4B04-9BBA-C26CD27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5525-BE5B-4136-9E09-591181B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2EF7-ECFF-47D6-A684-30845B2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4874-2452-4ADC-AE8B-FE1DD1D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9010-AF0D-4E7F-A49F-992B2D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9F27-032F-4AFD-B67F-4CB9BDD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7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9DD4-0480-4166-855F-47132094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7D93-9579-4C98-AF5E-AD66ED10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43F-20BA-42D1-9E24-D3C98C1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4BBE-BAB9-4DB5-B89F-CECE8CE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C81-54C9-4670-9E0C-02BC4036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3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DA3-5545-43A2-8C43-17919A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5B87-A052-47DF-B3BE-EAE8AA6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2EBE8-E16E-49A2-AE08-5E904488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5F5B-083B-42F7-95BC-9DA6718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54CC-CC6D-46F6-9EEA-8445CF8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7E9D-8222-49FC-B297-AB04238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1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E5C1-93A9-48FE-8F44-FEB64CA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AF0-258E-4C37-BE72-AE4F5BD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935A-B210-4750-8847-F0819FE4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E0B34-58A1-4AC1-9D1D-F848272D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8FA0C-F584-45A1-920E-D52E65609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F447D-1812-4F81-8AFD-6423E78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22E6-C418-42E7-8130-199C26F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1E99-B849-4369-AC7F-3C3C017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32B-AEE3-496E-BC5C-ADFFAF7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4EB2-EE9F-43EE-BEC2-A0843F5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B573-50F2-4EF4-8552-9C0EDC9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21C4-C7FD-4295-87B6-C59A2C61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F167-24C7-45A9-96C5-1B1D545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C2BA6-2507-4B59-B55F-5CBE7C4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42FC-76EF-42A0-A09C-1748DE8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84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04E-0A0A-45B8-BA1A-7B87589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77B6-EA3A-4BA0-BEE1-E82D3117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194DD-A044-4438-AC8D-DDA74EE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63D7-8E6A-4289-9798-AFF5120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4FEE-5F30-42CE-B8DA-2C1E5C7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F44C-525D-41AA-A817-87E3BB7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7979-4106-4915-B566-C08F0DCB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A6B2-B871-4763-8D1A-ADBAB8D1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7396-3713-4773-A825-706F6EFD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1B3B-B487-4D47-B483-D5F9C7C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0F93-A0C8-4872-BEDF-45C378C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E0BF-714C-428F-B200-CC832BC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61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E21CE-C1CA-42EA-815E-A30640A1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CAB3-8696-4D79-9B1D-78EE7183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9B90-F27A-40B4-9267-F3EF1686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A67B-2C66-40B7-AFE2-752B8990435C}" type="datetimeFigureOut">
              <a:rPr lang="en-MY" smtClean="0"/>
              <a:t>20/6/2022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1460-D38F-41C7-AE9C-44BB572E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0CF-BC78-40B6-B586-2870293D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F431E-297D-4273-BAE6-DEAF78BAC019}"/>
              </a:ext>
            </a:extLst>
          </p:cNvPr>
          <p:cNvSpPr txBox="1"/>
          <p:nvPr/>
        </p:nvSpPr>
        <p:spPr>
          <a:xfrm>
            <a:off x="247424" y="311970"/>
            <a:ext cx="16539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Nama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-NOC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Peranan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</a:t>
            </a:r>
          </a:p>
          <a:p>
            <a:pPr marL="342900" indent="-342900">
              <a:buAutoNum type="alphaLcParenR"/>
            </a:pP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Bajet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Nilai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1A6C-FCFB-487D-A427-17299CDB444A}"/>
              </a:ext>
            </a:extLst>
          </p:cNvPr>
          <p:cNvSpPr txBox="1"/>
          <p:nvPr/>
        </p:nvSpPr>
        <p:spPr>
          <a:xfrm>
            <a:off x="2923588" y="311970"/>
            <a:ext cx="4058125" cy="16004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MY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342900" indent="-342900">
              <a:buAutoNum type="arabicParenR"/>
            </a:pP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342900" indent="-342900">
              <a:buAutoNum type="arabicParenR"/>
            </a:pP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Ulasan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kepada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Bajet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/Nilai</a:t>
            </a:r>
          </a:p>
          <a:p>
            <a:pPr marL="342900" indent="-342900">
              <a:buAutoNum type="arabicParenR"/>
            </a:pP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Bajet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/Nilai</a:t>
            </a:r>
          </a:p>
          <a:p>
            <a:pPr marL="342900" indent="-342900">
              <a:buAutoNum type="arabicParenR"/>
            </a:pPr>
            <a:endParaRPr lang="en-MY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741A9-0C51-45C7-9465-3B7B7C159E21}"/>
              </a:ext>
            </a:extLst>
          </p:cNvPr>
          <p:cNvSpPr txBox="1"/>
          <p:nvPr/>
        </p:nvSpPr>
        <p:spPr>
          <a:xfrm>
            <a:off x="7390504" y="311970"/>
            <a:ext cx="3851241" cy="138499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342900" indent="-342900">
              <a:buAutoNum type="arabicParenR"/>
            </a:pP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Ulasan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endParaRPr lang="en-MY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6812E6-116D-4D72-8245-FB3EAD044647}"/>
              </a:ext>
            </a:extLst>
          </p:cNvPr>
          <p:cNvCxnSpPr>
            <a:cxnSpLocks/>
          </p:cNvCxnSpPr>
          <p:nvPr/>
        </p:nvCxnSpPr>
        <p:spPr>
          <a:xfrm>
            <a:off x="6295012" y="1112189"/>
            <a:ext cx="1030944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643D9D-4F28-4EE4-9267-57FBE2C4528B}"/>
              </a:ext>
            </a:extLst>
          </p:cNvPr>
          <p:cNvCxnSpPr>
            <a:cxnSpLocks/>
          </p:cNvCxnSpPr>
          <p:nvPr/>
        </p:nvCxnSpPr>
        <p:spPr>
          <a:xfrm>
            <a:off x="6295012" y="1286105"/>
            <a:ext cx="1030944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20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8C4C-9036-40C0-BC89-82452061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AB685-DED8-4A4F-ADA9-CDDFB353C3A6}"/>
              </a:ext>
            </a:extLst>
          </p:cNvPr>
          <p:cNvSpPr txBox="1"/>
          <p:nvPr/>
        </p:nvSpPr>
        <p:spPr>
          <a:xfrm>
            <a:off x="0" y="0"/>
            <a:ext cx="723978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5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24E8B-E4F3-4114-8416-E7D789E1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53EBF-C677-4FAC-975D-1C1AE0F5F12E}"/>
              </a:ext>
            </a:extLst>
          </p:cNvPr>
          <p:cNvSpPr txBox="1"/>
          <p:nvPr/>
        </p:nvSpPr>
        <p:spPr>
          <a:xfrm>
            <a:off x="-1" y="0"/>
            <a:ext cx="72586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4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1558B-889C-4266-9E53-B4D1778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02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16153-3115-4D10-869F-B90982CBB22C}"/>
              </a:ext>
            </a:extLst>
          </p:cNvPr>
          <p:cNvSpPr txBox="1"/>
          <p:nvPr/>
        </p:nvSpPr>
        <p:spPr>
          <a:xfrm>
            <a:off x="-1" y="0"/>
            <a:ext cx="686271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6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125E0-D33F-43F6-89A5-FDC0F8A3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B047F-8143-465A-A366-BE034C48200E}"/>
              </a:ext>
            </a:extLst>
          </p:cNvPr>
          <p:cNvSpPr txBox="1"/>
          <p:nvPr/>
        </p:nvSpPr>
        <p:spPr>
          <a:xfrm>
            <a:off x="-1" y="0"/>
            <a:ext cx="899317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6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ED3B9-3839-46FB-A11C-EB91BE6D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0C6B3-7B5C-4C58-ACE8-FB6E666EDD19}"/>
              </a:ext>
            </a:extLst>
          </p:cNvPr>
          <p:cNvSpPr txBox="1"/>
          <p:nvPr/>
        </p:nvSpPr>
        <p:spPr>
          <a:xfrm>
            <a:off x="0" y="0"/>
            <a:ext cx="687214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4E15C-5A6B-4A8D-BF6D-F158957A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CE395-DCAD-4D61-8953-8963AE0270DD}"/>
              </a:ext>
            </a:extLst>
          </p:cNvPr>
          <p:cNvSpPr txBox="1"/>
          <p:nvPr/>
        </p:nvSpPr>
        <p:spPr>
          <a:xfrm>
            <a:off x="0" y="0"/>
            <a:ext cx="895546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dihantar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8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E8C98-B4BE-4D1D-9281-2D7837A9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61C1-CFD3-47D1-B006-AFC9895522FD}"/>
              </a:ext>
            </a:extLst>
          </p:cNvPr>
          <p:cNvSpPr txBox="1"/>
          <p:nvPr/>
        </p:nvSpPr>
        <p:spPr>
          <a:xfrm>
            <a:off x="0" y="0"/>
            <a:ext cx="71078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2E7E3-F830-4EB9-BAF4-DAF9DA4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4CBB8-F286-43BE-B083-D62E58F937AB}"/>
              </a:ext>
            </a:extLst>
          </p:cNvPr>
          <p:cNvSpPr txBox="1"/>
          <p:nvPr/>
        </p:nvSpPr>
        <p:spPr>
          <a:xfrm>
            <a:off x="-1" y="0"/>
            <a:ext cx="1018094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memo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memo </a:t>
            </a:r>
            <a:r>
              <a:rPr lang="en-US" dirty="0" err="1">
                <a:solidFill>
                  <a:schemeClr val="bg1"/>
                </a:solidFill>
              </a:rPr>
              <a:t>daripada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6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509E7-4BCF-4F95-BB3F-ABB5CC15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199"/>
            <a:ext cx="12192000" cy="616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EC97E-F237-45F5-8580-F7DF4193C2CC}"/>
              </a:ext>
            </a:extLst>
          </p:cNvPr>
          <p:cNvSpPr txBox="1"/>
          <p:nvPr/>
        </p:nvSpPr>
        <p:spPr>
          <a:xfrm>
            <a:off x="0" y="0"/>
            <a:ext cx="843699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Terima Memo 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1CF19-5F94-4B65-BA91-38E70017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DB4EE-9B7D-45DB-ABB8-D21CE8D79BE5}"/>
              </a:ext>
            </a:extLst>
          </p:cNvPr>
          <p:cNvSpPr txBox="1"/>
          <p:nvPr/>
        </p:nvSpPr>
        <p:spPr>
          <a:xfrm>
            <a:off x="-1" y="0"/>
            <a:ext cx="102092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penyediaan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40A5C-09BD-4C5E-AC5F-FEE7807C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11F81-06D0-4A46-A096-551B7E0E6370}"/>
              </a:ext>
            </a:extLst>
          </p:cNvPr>
          <p:cNvSpPr txBox="1"/>
          <p:nvPr/>
        </p:nvSpPr>
        <p:spPr>
          <a:xfrm>
            <a:off x="0" y="0"/>
            <a:ext cx="210849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4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98114-9A1F-4718-90BA-3550DF99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0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F3FFB-F952-44A7-ABEC-BFF970089DEE}"/>
              </a:ext>
            </a:extLst>
          </p:cNvPr>
          <p:cNvSpPr txBox="1"/>
          <p:nvPr/>
        </p:nvSpPr>
        <p:spPr>
          <a:xfrm>
            <a:off x="-1" y="0"/>
            <a:ext cx="80033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5CE53-DD0F-4FF0-B480-95BB0169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0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B939C-197F-4E57-AE8C-4E4636A73884}"/>
              </a:ext>
            </a:extLst>
          </p:cNvPr>
          <p:cNvSpPr txBox="1"/>
          <p:nvPr/>
        </p:nvSpPr>
        <p:spPr>
          <a:xfrm>
            <a:off x="0" y="0"/>
            <a:ext cx="837100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7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540FA-00F9-4821-A942-60EEC3BC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1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5CACF-1608-4F9F-8B94-19E4F7C56D75}"/>
              </a:ext>
            </a:extLst>
          </p:cNvPr>
          <p:cNvSpPr txBox="1"/>
          <p:nvPr/>
        </p:nvSpPr>
        <p:spPr>
          <a:xfrm>
            <a:off x="0" y="0"/>
            <a:ext cx="805991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0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3C720-DEA5-4903-971E-A93E2EB1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94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BF0FE3-C144-4FB9-B75C-862850329F20}"/>
              </a:ext>
            </a:extLst>
          </p:cNvPr>
          <p:cNvSpPr/>
          <p:nvPr/>
        </p:nvSpPr>
        <p:spPr>
          <a:xfrm>
            <a:off x="-1" y="0"/>
            <a:ext cx="847469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pada Modul NOC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6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61426-CF0E-464B-94ED-E4D3193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8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5581C-35AC-4824-8ACC-36C5B443FF72}"/>
              </a:ext>
            </a:extLst>
          </p:cNvPr>
          <p:cNvSpPr txBox="1"/>
          <p:nvPr/>
        </p:nvSpPr>
        <p:spPr>
          <a:xfrm>
            <a:off x="-2" y="0"/>
            <a:ext cx="80410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Modul NOC </a:t>
            </a:r>
            <a:r>
              <a:rPr lang="en-US" dirty="0" err="1">
                <a:solidFill>
                  <a:schemeClr val="bg1"/>
                </a:solidFill>
              </a:rPr>
              <a:t>MyProjek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849-343A-4F9A-A6A5-805B1B7F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57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14F15-B314-4E27-86D9-7870831DF02F}"/>
              </a:ext>
            </a:extLst>
          </p:cNvPr>
          <p:cNvSpPr txBox="1"/>
          <p:nvPr/>
        </p:nvSpPr>
        <p:spPr>
          <a:xfrm>
            <a:off x="-1" y="0"/>
            <a:ext cx="849355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selesai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1BC5D-66C1-4813-A15E-E68C9AD7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182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43B72-334F-4138-A868-F0FC0C6C4958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Admin)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FD260-AAA4-40C5-A1EA-42464948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2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1DAD93-E739-46C7-A29D-C2C407D0D5CE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 / Nilai /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8C65A-4D6B-4FE1-82E4-45FDA8A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2000" cy="619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C768A-55B0-40E8-A0DD-8C5BFD3C00E0}"/>
              </a:ext>
            </a:extLst>
          </p:cNvPr>
          <p:cNvSpPr txBox="1"/>
          <p:nvPr/>
        </p:nvSpPr>
        <p:spPr>
          <a:xfrm>
            <a:off x="0" y="0"/>
            <a:ext cx="445366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Key-in 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9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810A7-AAB9-426B-BAE8-6FA0AA95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12192000" cy="618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ED6A1-F6E3-4D38-86EE-5C760E5E4DFC}"/>
              </a:ext>
            </a:extLst>
          </p:cNvPr>
          <p:cNvSpPr txBox="1"/>
          <p:nvPr/>
        </p:nvSpPr>
        <p:spPr>
          <a:xfrm>
            <a:off x="-1" y="0"/>
            <a:ext cx="56477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Senarai</a:t>
            </a:r>
            <a:r>
              <a:rPr lang="en-US" dirty="0">
                <a:solidFill>
                  <a:schemeClr val="bg1"/>
                </a:solidFill>
              </a:rPr>
              <a:t> NOC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1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861FA-7355-4113-976C-94CEC4E8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6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72889-833E-405A-803F-528F1B7B52EC}"/>
              </a:ext>
            </a:extLst>
          </p:cNvPr>
          <p:cNvSpPr txBox="1"/>
          <p:nvPr/>
        </p:nvSpPr>
        <p:spPr>
          <a:xfrm>
            <a:off x="0" y="0"/>
            <a:ext cx="555094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C76B1-148E-49BC-94C1-7C39BE0F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48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F3D9C-DDA3-480F-954C-687ECF7606BF}"/>
              </a:ext>
            </a:extLst>
          </p:cNvPr>
          <p:cNvSpPr txBox="1"/>
          <p:nvPr/>
        </p:nvSpPr>
        <p:spPr>
          <a:xfrm>
            <a:off x="0" y="0"/>
            <a:ext cx="663746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NOC </a:t>
            </a:r>
            <a:r>
              <a:rPr lang="en-US" dirty="0" err="1">
                <a:solidFill>
                  <a:schemeClr val="bg1"/>
                </a:solidFill>
              </a:rPr>
              <a:t>dibuat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4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E9B7A-69FA-44E7-B104-122D7C8A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EE089-4B8B-41C3-89DC-6F3B74FB0668}"/>
              </a:ext>
            </a:extLst>
          </p:cNvPr>
          <p:cNvSpPr txBox="1"/>
          <p:nvPr/>
        </p:nvSpPr>
        <p:spPr>
          <a:xfrm>
            <a:off x="-1" y="0"/>
            <a:ext cx="723035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7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380</Words>
  <Application>Microsoft Office PowerPoint</Application>
  <PresentationFormat>Widescreen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Safie Misri</dc:creator>
  <cp:lastModifiedBy>Mohamad Safie Misri</cp:lastModifiedBy>
  <cp:revision>16</cp:revision>
  <cp:lastPrinted>2022-06-16T07:47:29Z</cp:lastPrinted>
  <dcterms:created xsi:type="dcterms:W3CDTF">2022-06-16T01:05:22Z</dcterms:created>
  <dcterms:modified xsi:type="dcterms:W3CDTF">2022-06-20T02:10:56Z</dcterms:modified>
</cp:coreProperties>
</file>