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ixellet TH" charset="1" panose="02000503000000000000"/>
      <p:regular r:id="rId18"/>
    </p:embeddedFont>
    <p:embeddedFont>
      <p:font typeface="Bitter" charset="1" panose="02000000000000000000"/>
      <p:regular r:id="rId19"/>
    </p:embeddedFont>
    <p:embeddedFont>
      <p:font typeface="Bitter Bold" charset="1" panose="02000000000000000000"/>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media/image47.png" Type="http://schemas.openxmlformats.org/officeDocument/2006/relationships/image"/><Relationship Id="rId5" Target="../media/image4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sv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397937" y="8346240"/>
            <a:ext cx="2861363" cy="912060"/>
          </a:xfrm>
          <a:custGeom>
            <a:avLst/>
            <a:gdLst/>
            <a:ahLst/>
            <a:cxnLst/>
            <a:rect r="r" b="b" t="t" l="l"/>
            <a:pathLst>
              <a:path h="912060" w="2861363">
                <a:moveTo>
                  <a:pt x="0" y="0"/>
                </a:moveTo>
                <a:lnTo>
                  <a:pt x="2861363" y="0"/>
                </a:lnTo>
                <a:lnTo>
                  <a:pt x="2861363" y="912060"/>
                </a:lnTo>
                <a:lnTo>
                  <a:pt x="0" y="912060"/>
                </a:lnTo>
                <a:lnTo>
                  <a:pt x="0" y="0"/>
                </a:lnTo>
                <a:close/>
              </a:path>
            </a:pathLst>
          </a:custGeom>
          <a:blipFill>
            <a:blip r:embed="rId2">
              <a:extLst>
                <a:ext uri="{96DAC541-7B7A-43D3-8B79-37D633B846F1}">
                  <asvg:svgBlip xmlns:asvg="http://schemas.microsoft.com/office/drawing/2016/SVG/main" r:embed="rId3"/>
                </a:ext>
              </a:extLst>
            </a:blip>
            <a:stretch>
              <a:fillRect l="0" t="-29" r="0" b="-29"/>
            </a:stretch>
          </a:blipFill>
        </p:spPr>
      </p:sp>
      <p:sp>
        <p:nvSpPr>
          <p:cNvPr name="Freeform 3" id="3"/>
          <p:cNvSpPr/>
          <p:nvPr/>
        </p:nvSpPr>
        <p:spPr>
          <a:xfrm flipH="false" flipV="false" rot="0">
            <a:off x="4556324" y="888431"/>
            <a:ext cx="9175351" cy="8510138"/>
          </a:xfrm>
          <a:custGeom>
            <a:avLst/>
            <a:gdLst/>
            <a:ahLst/>
            <a:cxnLst/>
            <a:rect r="r" b="b" t="t" l="l"/>
            <a:pathLst>
              <a:path h="8510138" w="9175351">
                <a:moveTo>
                  <a:pt x="0" y="0"/>
                </a:moveTo>
                <a:lnTo>
                  <a:pt x="9175351" y="0"/>
                </a:lnTo>
                <a:lnTo>
                  <a:pt x="9175351" y="8510138"/>
                </a:lnTo>
                <a:lnTo>
                  <a:pt x="0" y="8510138"/>
                </a:lnTo>
                <a:lnTo>
                  <a:pt x="0" y="0"/>
                </a:lnTo>
                <a:close/>
              </a:path>
            </a:pathLst>
          </a:custGeom>
          <a:blipFill>
            <a:blip r:embed="rId4">
              <a:extLst>
                <a:ext uri="{96DAC541-7B7A-43D3-8B79-37D633B846F1}">
                  <asvg:svgBlip xmlns:asvg="http://schemas.microsoft.com/office/drawing/2016/SVG/main" r:embed="rId5"/>
                </a:ext>
              </a:extLst>
            </a:blip>
            <a:stretch>
              <a:fillRect l="-6" t="0" r="-6" b="0"/>
            </a:stretch>
          </a:blipFill>
        </p:spPr>
      </p:sp>
      <p:sp>
        <p:nvSpPr>
          <p:cNvPr name="Freeform 4" id="4"/>
          <p:cNvSpPr/>
          <p:nvPr/>
        </p:nvSpPr>
        <p:spPr>
          <a:xfrm flipH="false" flipV="false" rot="5400000">
            <a:off x="0" y="7048066"/>
            <a:ext cx="3238934" cy="3238934"/>
          </a:xfrm>
          <a:custGeom>
            <a:avLst/>
            <a:gdLst/>
            <a:ahLst/>
            <a:cxnLst/>
            <a:rect r="r" b="b" t="t" l="l"/>
            <a:pathLst>
              <a:path h="3238934" w="3238934">
                <a:moveTo>
                  <a:pt x="0" y="0"/>
                </a:moveTo>
                <a:lnTo>
                  <a:pt x="3238934" y="0"/>
                </a:lnTo>
                <a:lnTo>
                  <a:pt x="3238934" y="3238934"/>
                </a:lnTo>
                <a:lnTo>
                  <a:pt x="0" y="32389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245777">
            <a:off x="-573500" y="-1168969"/>
            <a:ext cx="3204400" cy="4114800"/>
          </a:xfrm>
          <a:custGeom>
            <a:avLst/>
            <a:gdLst/>
            <a:ahLst/>
            <a:cxnLst/>
            <a:rect r="r" b="b" t="t" l="l"/>
            <a:pathLst>
              <a:path h="4114800" w="3204400">
                <a:moveTo>
                  <a:pt x="0" y="0"/>
                </a:moveTo>
                <a:lnTo>
                  <a:pt x="3204400" y="0"/>
                </a:lnTo>
                <a:lnTo>
                  <a:pt x="32044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29" r="0" b="-29"/>
            </a:stretch>
          </a:blipFill>
        </p:spPr>
      </p:sp>
      <p:sp>
        <p:nvSpPr>
          <p:cNvPr name="Freeform 6" id="6"/>
          <p:cNvSpPr/>
          <p:nvPr/>
        </p:nvSpPr>
        <p:spPr>
          <a:xfrm flipH="false" flipV="false" rot="-5400000">
            <a:off x="13783350" y="1604320"/>
            <a:ext cx="5770085" cy="2957169"/>
          </a:xfrm>
          <a:custGeom>
            <a:avLst/>
            <a:gdLst/>
            <a:ahLst/>
            <a:cxnLst/>
            <a:rect r="r" b="b" t="t" l="l"/>
            <a:pathLst>
              <a:path h="2957169" w="5770085">
                <a:moveTo>
                  <a:pt x="0" y="0"/>
                </a:moveTo>
                <a:lnTo>
                  <a:pt x="5770085" y="0"/>
                </a:lnTo>
                <a:lnTo>
                  <a:pt x="5770085" y="2957169"/>
                </a:lnTo>
                <a:lnTo>
                  <a:pt x="0" y="2957169"/>
                </a:lnTo>
                <a:lnTo>
                  <a:pt x="0" y="0"/>
                </a:lnTo>
                <a:close/>
              </a:path>
            </a:pathLst>
          </a:custGeom>
          <a:blipFill>
            <a:blip r:embed="rId10">
              <a:extLst>
                <a:ext uri="{96DAC541-7B7A-43D3-8B79-37D633B846F1}">
                  <asvg:svgBlip xmlns:asvg="http://schemas.microsoft.com/office/drawing/2016/SVG/main" r:embed="rId11"/>
                </a:ext>
              </a:extLst>
            </a:blip>
            <a:stretch>
              <a:fillRect l="0" t="-68" r="0" b="-68"/>
            </a:stretch>
          </a:blipFill>
        </p:spPr>
      </p:sp>
      <p:grpSp>
        <p:nvGrpSpPr>
          <p:cNvPr name="Group 7" id="7"/>
          <p:cNvGrpSpPr/>
          <p:nvPr/>
        </p:nvGrpSpPr>
        <p:grpSpPr>
          <a:xfrm rot="0">
            <a:off x="6726913" y="1371842"/>
            <a:ext cx="4834174" cy="3372261"/>
            <a:chOff x="0" y="0"/>
            <a:chExt cx="6445565" cy="4496349"/>
          </a:xfrm>
        </p:grpSpPr>
        <p:sp>
          <p:nvSpPr>
            <p:cNvPr name="Freeform 8" id="8"/>
            <p:cNvSpPr/>
            <p:nvPr/>
          </p:nvSpPr>
          <p:spPr>
            <a:xfrm flipH="false" flipV="false" rot="0">
              <a:off x="0" y="0"/>
              <a:ext cx="6445565" cy="4496349"/>
            </a:xfrm>
            <a:custGeom>
              <a:avLst/>
              <a:gdLst/>
              <a:ahLst/>
              <a:cxnLst/>
              <a:rect r="r" b="b" t="t" l="l"/>
              <a:pathLst>
                <a:path h="4496349" w="6445565">
                  <a:moveTo>
                    <a:pt x="0" y="0"/>
                  </a:moveTo>
                  <a:lnTo>
                    <a:pt x="6445565" y="0"/>
                  </a:lnTo>
                  <a:lnTo>
                    <a:pt x="6445565" y="4496349"/>
                  </a:lnTo>
                  <a:lnTo>
                    <a:pt x="0" y="4496349"/>
                  </a:lnTo>
                  <a:close/>
                </a:path>
              </a:pathLst>
            </a:custGeom>
            <a:solidFill>
              <a:srgbClr val="000000">
                <a:alpha val="0"/>
              </a:srgbClr>
            </a:solidFill>
          </p:spPr>
        </p:sp>
        <p:sp>
          <p:nvSpPr>
            <p:cNvPr name="TextBox 9" id="9"/>
            <p:cNvSpPr txBox="true"/>
            <p:nvPr/>
          </p:nvSpPr>
          <p:spPr>
            <a:xfrm>
              <a:off x="0" y="-323850"/>
              <a:ext cx="6445565" cy="4820199"/>
            </a:xfrm>
            <a:prstGeom prst="rect">
              <a:avLst/>
            </a:prstGeom>
          </p:spPr>
          <p:txBody>
            <a:bodyPr anchor="t" rtlCol="false" tIns="0" lIns="0" bIns="0" rIns="0"/>
            <a:lstStyle/>
            <a:p>
              <a:pPr algn="ctr">
                <a:lnSpc>
                  <a:spcPts val="11950"/>
                </a:lnSpc>
              </a:pPr>
              <a:r>
                <a:rPr lang="en-US" sz="8535">
                  <a:solidFill>
                    <a:srgbClr val="000000"/>
                  </a:solidFill>
                  <a:latin typeface="Pixellet TH"/>
                  <a:ea typeface="Pixellet TH"/>
                  <a:cs typeface="Pixellet TH"/>
                  <a:sym typeface="Pixellet TH"/>
                </a:rPr>
                <a:t>Tic-Tac-Toe</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643605"/>
            <a:ext cx="18802350" cy="3213587"/>
          </a:xfrm>
          <a:custGeom>
            <a:avLst/>
            <a:gdLst/>
            <a:ahLst/>
            <a:cxnLst/>
            <a:rect r="r" b="b" t="t" l="l"/>
            <a:pathLst>
              <a:path h="3213587" w="18802350">
                <a:moveTo>
                  <a:pt x="0" y="0"/>
                </a:moveTo>
                <a:lnTo>
                  <a:pt x="18802350" y="0"/>
                </a:lnTo>
                <a:lnTo>
                  <a:pt x="18802350" y="3213587"/>
                </a:lnTo>
                <a:lnTo>
                  <a:pt x="0" y="3213587"/>
                </a:lnTo>
                <a:lnTo>
                  <a:pt x="0" y="0"/>
                </a:lnTo>
                <a:close/>
              </a:path>
            </a:pathLst>
          </a:custGeom>
          <a:blipFill>
            <a:blip r:embed="rId2">
              <a:extLst>
                <a:ext uri="{96DAC541-7B7A-43D3-8B79-37D633B846F1}">
                  <asvg:svgBlip xmlns:asvg="http://schemas.microsoft.com/office/drawing/2016/SVG/main" r:embed="rId3"/>
                </a:ext>
              </a:extLst>
            </a:blip>
            <a:stretch>
              <a:fillRect l="0" t="-91" r="0" b="-91"/>
            </a:stretch>
          </a:blipFill>
        </p:spPr>
      </p:sp>
      <p:sp>
        <p:nvSpPr>
          <p:cNvPr name="Freeform 3" id="3"/>
          <p:cNvSpPr/>
          <p:nvPr/>
        </p:nvSpPr>
        <p:spPr>
          <a:xfrm flipH="false" flipV="false" rot="0">
            <a:off x="1180136" y="2108585"/>
            <a:ext cx="6984563" cy="6984563"/>
          </a:xfrm>
          <a:custGeom>
            <a:avLst/>
            <a:gdLst/>
            <a:ahLst/>
            <a:cxnLst/>
            <a:rect r="r" b="b" t="t" l="l"/>
            <a:pathLst>
              <a:path h="6984563" w="6984563">
                <a:moveTo>
                  <a:pt x="0" y="0"/>
                </a:moveTo>
                <a:lnTo>
                  <a:pt x="6984563" y="0"/>
                </a:lnTo>
                <a:lnTo>
                  <a:pt x="6984563" y="6984563"/>
                </a:lnTo>
                <a:lnTo>
                  <a:pt x="0" y="69845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75016" y="3444537"/>
            <a:ext cx="3421306" cy="825311"/>
          </a:xfrm>
          <a:custGeom>
            <a:avLst/>
            <a:gdLst/>
            <a:ahLst/>
            <a:cxnLst/>
            <a:rect r="r" b="b" t="t" l="l"/>
            <a:pathLst>
              <a:path h="825311" w="3421306">
                <a:moveTo>
                  <a:pt x="0" y="0"/>
                </a:moveTo>
                <a:lnTo>
                  <a:pt x="3421306" y="0"/>
                </a:lnTo>
                <a:lnTo>
                  <a:pt x="3421306" y="825311"/>
                </a:lnTo>
                <a:lnTo>
                  <a:pt x="0" y="825311"/>
                </a:lnTo>
                <a:lnTo>
                  <a:pt x="0"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sp>
        <p:nvSpPr>
          <p:cNvPr name="Freeform 5" id="5"/>
          <p:cNvSpPr/>
          <p:nvPr/>
        </p:nvSpPr>
        <p:spPr>
          <a:xfrm flipH="true" flipV="false" rot="0">
            <a:off x="13296322" y="3444537"/>
            <a:ext cx="3421306" cy="825311"/>
          </a:xfrm>
          <a:custGeom>
            <a:avLst/>
            <a:gdLst/>
            <a:ahLst/>
            <a:cxnLst/>
            <a:rect r="r" b="b" t="t" l="l"/>
            <a:pathLst>
              <a:path h="825311" w="3421306">
                <a:moveTo>
                  <a:pt x="3421306" y="0"/>
                </a:moveTo>
                <a:lnTo>
                  <a:pt x="0" y="0"/>
                </a:lnTo>
                <a:lnTo>
                  <a:pt x="0" y="825311"/>
                </a:lnTo>
                <a:lnTo>
                  <a:pt x="3421306" y="825311"/>
                </a:lnTo>
                <a:lnTo>
                  <a:pt x="3421306"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grpSp>
        <p:nvGrpSpPr>
          <p:cNvPr name="Group 6" id="6"/>
          <p:cNvGrpSpPr/>
          <p:nvPr/>
        </p:nvGrpSpPr>
        <p:grpSpPr>
          <a:xfrm rot="0">
            <a:off x="1224652" y="2065591"/>
            <a:ext cx="6895528" cy="6874002"/>
            <a:chOff x="0" y="0"/>
            <a:chExt cx="9194038" cy="9165336"/>
          </a:xfrm>
        </p:grpSpPr>
        <p:sp>
          <p:nvSpPr>
            <p:cNvPr name="Freeform 7" id="7"/>
            <p:cNvSpPr/>
            <p:nvPr/>
          </p:nvSpPr>
          <p:spPr>
            <a:xfrm flipH="false" flipV="false" rot="0">
              <a:off x="0" y="0"/>
              <a:ext cx="9194038" cy="9165336"/>
            </a:xfrm>
            <a:custGeom>
              <a:avLst/>
              <a:gdLst/>
              <a:ahLst/>
              <a:cxnLst/>
              <a:rect r="r" b="b" t="t" l="l"/>
              <a:pathLst>
                <a:path h="9165336" w="9194038">
                  <a:moveTo>
                    <a:pt x="0" y="0"/>
                  </a:moveTo>
                  <a:lnTo>
                    <a:pt x="9194038" y="0"/>
                  </a:lnTo>
                  <a:lnTo>
                    <a:pt x="9194038" y="9165336"/>
                  </a:lnTo>
                  <a:lnTo>
                    <a:pt x="0" y="9165336"/>
                  </a:lnTo>
                  <a:lnTo>
                    <a:pt x="0" y="0"/>
                  </a:lnTo>
                  <a:close/>
                </a:path>
              </a:pathLst>
            </a:custGeom>
            <a:blipFill>
              <a:blip r:embed="rId8"/>
              <a:stretch>
                <a:fillRect l="0" t="-44" r="0" b="-44"/>
              </a:stretch>
            </a:blipFill>
          </p:spPr>
        </p:sp>
      </p:grpSp>
      <p:grpSp>
        <p:nvGrpSpPr>
          <p:cNvPr name="Group 8" id="8"/>
          <p:cNvGrpSpPr/>
          <p:nvPr/>
        </p:nvGrpSpPr>
        <p:grpSpPr>
          <a:xfrm rot="0">
            <a:off x="8915400" y="1490794"/>
            <a:ext cx="8115300" cy="2464946"/>
            <a:chOff x="0" y="0"/>
            <a:chExt cx="10820400" cy="3286594"/>
          </a:xfrm>
        </p:grpSpPr>
        <p:sp>
          <p:nvSpPr>
            <p:cNvPr name="Freeform 9" id="9"/>
            <p:cNvSpPr/>
            <p:nvPr/>
          </p:nvSpPr>
          <p:spPr>
            <a:xfrm flipH="false" flipV="false" rot="0">
              <a:off x="0" y="0"/>
              <a:ext cx="10820400" cy="3286594"/>
            </a:xfrm>
            <a:custGeom>
              <a:avLst/>
              <a:gdLst/>
              <a:ahLst/>
              <a:cxnLst/>
              <a:rect r="r" b="b" t="t" l="l"/>
              <a:pathLst>
                <a:path h="3286594" w="10820400">
                  <a:moveTo>
                    <a:pt x="0" y="0"/>
                  </a:moveTo>
                  <a:lnTo>
                    <a:pt x="10820400" y="0"/>
                  </a:lnTo>
                  <a:lnTo>
                    <a:pt x="10820400" y="3286594"/>
                  </a:lnTo>
                  <a:lnTo>
                    <a:pt x="0" y="3286594"/>
                  </a:lnTo>
                  <a:close/>
                </a:path>
              </a:pathLst>
            </a:custGeom>
            <a:solidFill>
              <a:srgbClr val="000000">
                <a:alpha val="0"/>
              </a:srgbClr>
            </a:solidFill>
          </p:spPr>
        </p:sp>
        <p:sp>
          <p:nvSpPr>
            <p:cNvPr name="TextBox 10" id="10"/>
            <p:cNvSpPr txBox="true"/>
            <p:nvPr/>
          </p:nvSpPr>
          <p:spPr>
            <a:xfrm>
              <a:off x="0" y="57150"/>
              <a:ext cx="10820400" cy="3229444"/>
            </a:xfrm>
            <a:prstGeom prst="rect">
              <a:avLst/>
            </a:prstGeom>
          </p:spPr>
          <p:txBody>
            <a:bodyPr anchor="t" rtlCol="false" tIns="0" lIns="0" bIns="0" rIns="0"/>
            <a:lstStyle/>
            <a:p>
              <a:pPr algn="ctr">
                <a:lnSpc>
                  <a:spcPts val="8461"/>
                </a:lnSpc>
              </a:pPr>
              <a:r>
                <a:rPr lang="en-US" sz="9099">
                  <a:solidFill>
                    <a:srgbClr val="000000"/>
                  </a:solidFill>
                  <a:latin typeface="Pixellet TH"/>
                  <a:ea typeface="Pixellet TH"/>
                  <a:cs typeface="Pixellet TH"/>
                  <a:sym typeface="Pixellet TH"/>
                </a:rPr>
                <a:t> solutions</a:t>
              </a:r>
            </a:p>
          </p:txBody>
        </p:sp>
      </p:grpSp>
      <p:grpSp>
        <p:nvGrpSpPr>
          <p:cNvPr name="Group 11" id="11"/>
          <p:cNvGrpSpPr/>
          <p:nvPr/>
        </p:nvGrpSpPr>
        <p:grpSpPr>
          <a:xfrm rot="0">
            <a:off x="9296476" y="5224330"/>
            <a:ext cx="9172575" cy="2687923"/>
            <a:chOff x="0" y="0"/>
            <a:chExt cx="12230100" cy="3583898"/>
          </a:xfrm>
        </p:grpSpPr>
        <p:sp>
          <p:nvSpPr>
            <p:cNvPr name="Freeform 12" id="12"/>
            <p:cNvSpPr/>
            <p:nvPr/>
          </p:nvSpPr>
          <p:spPr>
            <a:xfrm flipH="false" flipV="false" rot="0">
              <a:off x="0" y="0"/>
              <a:ext cx="12230100" cy="3583898"/>
            </a:xfrm>
            <a:custGeom>
              <a:avLst/>
              <a:gdLst/>
              <a:ahLst/>
              <a:cxnLst/>
              <a:rect r="r" b="b" t="t" l="l"/>
              <a:pathLst>
                <a:path h="3583898" w="12230100">
                  <a:moveTo>
                    <a:pt x="0" y="0"/>
                  </a:moveTo>
                  <a:lnTo>
                    <a:pt x="12230100" y="0"/>
                  </a:lnTo>
                  <a:lnTo>
                    <a:pt x="12230100" y="3583898"/>
                  </a:lnTo>
                  <a:lnTo>
                    <a:pt x="0" y="3583898"/>
                  </a:lnTo>
                  <a:close/>
                </a:path>
              </a:pathLst>
            </a:custGeom>
            <a:solidFill>
              <a:srgbClr val="000000">
                <a:alpha val="0"/>
              </a:srgbClr>
            </a:solidFill>
          </p:spPr>
        </p:sp>
        <p:sp>
          <p:nvSpPr>
            <p:cNvPr name="TextBox 13" id="13"/>
            <p:cNvSpPr txBox="true"/>
            <p:nvPr/>
          </p:nvSpPr>
          <p:spPr>
            <a:xfrm>
              <a:off x="0" y="-66675"/>
              <a:ext cx="12230100" cy="3650573"/>
            </a:xfrm>
            <a:prstGeom prst="rect">
              <a:avLst/>
            </a:prstGeom>
          </p:spPr>
          <p:txBody>
            <a:bodyPr anchor="t" rtlCol="false" tIns="0" lIns="0" bIns="0" rIns="0"/>
            <a:lstStyle/>
            <a:p>
              <a:pPr algn="l" marL="1029197" indent="-257299" lvl="3">
                <a:lnSpc>
                  <a:spcPts val="5277"/>
                </a:lnSpc>
                <a:buFont typeface="Arial"/>
                <a:buChar char="￭"/>
              </a:pPr>
              <a:r>
                <a:rPr lang="en-US" sz="3769">
                  <a:solidFill>
                    <a:srgbClr val="000000"/>
                  </a:solidFill>
                  <a:latin typeface="Canva Sans"/>
                  <a:ea typeface="Canva Sans"/>
                  <a:cs typeface="Canva Sans"/>
                  <a:sym typeface="Canva Sans"/>
                </a:rPr>
                <a:t>Improve input handling</a:t>
              </a:r>
            </a:p>
            <a:p>
              <a:pPr algn="l" marL="1029197" indent="-257299" lvl="3">
                <a:lnSpc>
                  <a:spcPts val="5277"/>
                </a:lnSpc>
                <a:buFont typeface="Arial"/>
                <a:buChar char="￭"/>
              </a:pPr>
              <a:r>
                <a:rPr lang="en-US" sz="3769">
                  <a:solidFill>
                    <a:srgbClr val="000000"/>
                  </a:solidFill>
                  <a:latin typeface="Bitter"/>
                  <a:ea typeface="Bitter"/>
                  <a:cs typeface="Bitter"/>
                  <a:sym typeface="Bitter"/>
                </a:rPr>
                <a:t>Ensure correct player turn management</a:t>
              </a:r>
            </a:p>
            <a:p>
              <a:pPr algn="l" marL="1029197" indent="-257299" lvl="3">
                <a:lnSpc>
                  <a:spcPts val="5277"/>
                </a:lnSpc>
                <a:buFont typeface="Arial"/>
                <a:buChar char="￭"/>
              </a:pPr>
              <a:r>
                <a:rPr lang="en-US" sz="3769">
                  <a:solidFill>
                    <a:srgbClr val="000000"/>
                  </a:solidFill>
                  <a:latin typeface="Canva Sans"/>
                  <a:ea typeface="Canva Sans"/>
                  <a:cs typeface="Canva Sans"/>
                  <a:sym typeface="Canva Sans"/>
                </a:rPr>
                <a:t>Prevent infinite loops and crashes</a:t>
              </a:r>
            </a:p>
          </p:txBody>
        </p:sp>
      </p:grpSp>
      <p:grpSp>
        <p:nvGrpSpPr>
          <p:cNvPr name="Group 14" id="14"/>
          <p:cNvGrpSpPr/>
          <p:nvPr/>
        </p:nvGrpSpPr>
        <p:grpSpPr>
          <a:xfrm rot="0">
            <a:off x="1038225" y="9366814"/>
            <a:ext cx="16339096" cy="454025"/>
            <a:chOff x="0" y="0"/>
            <a:chExt cx="21785461" cy="605367"/>
          </a:xfrm>
        </p:grpSpPr>
        <p:sp>
          <p:nvSpPr>
            <p:cNvPr name="Freeform 15" id="15"/>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6" id="16"/>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144661"/>
            <a:ext cx="18802350" cy="3001527"/>
          </a:xfrm>
          <a:custGeom>
            <a:avLst/>
            <a:gdLst/>
            <a:ahLst/>
            <a:cxnLst/>
            <a:rect r="r" b="b" t="t" l="l"/>
            <a:pathLst>
              <a:path h="3001527" w="18802350">
                <a:moveTo>
                  <a:pt x="0" y="0"/>
                </a:moveTo>
                <a:lnTo>
                  <a:pt x="18802350" y="0"/>
                </a:lnTo>
                <a:lnTo>
                  <a:pt x="18802350" y="3001527"/>
                </a:lnTo>
                <a:lnTo>
                  <a:pt x="0" y="3001527"/>
                </a:lnTo>
                <a:lnTo>
                  <a:pt x="0" y="0"/>
                </a:lnTo>
                <a:close/>
              </a:path>
            </a:pathLst>
          </a:custGeom>
          <a:blipFill>
            <a:blip r:embed="rId2">
              <a:extLst>
                <a:ext uri="{96DAC541-7B7A-43D3-8B79-37D633B846F1}">
                  <asvg:svgBlip xmlns:asvg="http://schemas.microsoft.com/office/drawing/2016/SVG/main" r:embed="rId3"/>
                </a:ext>
              </a:extLst>
            </a:blip>
            <a:stretch>
              <a:fillRect l="0" t="-139" r="0" b="-139"/>
            </a:stretch>
          </a:blipFill>
        </p:spPr>
      </p:sp>
      <p:sp>
        <p:nvSpPr>
          <p:cNvPr name="Freeform 3" id="3"/>
          <p:cNvSpPr/>
          <p:nvPr/>
        </p:nvSpPr>
        <p:spPr>
          <a:xfrm flipH="false" flipV="false" rot="0">
            <a:off x="1038369" y="2318567"/>
            <a:ext cx="8009779" cy="7360422"/>
          </a:xfrm>
          <a:custGeom>
            <a:avLst/>
            <a:gdLst/>
            <a:ahLst/>
            <a:cxnLst/>
            <a:rect r="r" b="b" t="t" l="l"/>
            <a:pathLst>
              <a:path h="7360422" w="8009779">
                <a:moveTo>
                  <a:pt x="0" y="0"/>
                </a:moveTo>
                <a:lnTo>
                  <a:pt x="8009779" y="0"/>
                </a:lnTo>
                <a:lnTo>
                  <a:pt x="8009779" y="7360422"/>
                </a:lnTo>
                <a:lnTo>
                  <a:pt x="0" y="7360422"/>
                </a:lnTo>
                <a:lnTo>
                  <a:pt x="0" y="0"/>
                </a:lnTo>
                <a:close/>
              </a:path>
            </a:pathLst>
          </a:custGeom>
          <a:blipFill>
            <a:blip r:embed="rId4">
              <a:extLst>
                <a:ext uri="{96DAC541-7B7A-43D3-8B79-37D633B846F1}">
                  <asvg:svgBlip xmlns:asvg="http://schemas.microsoft.com/office/drawing/2016/SVG/main" r:embed="rId5"/>
                </a:ext>
              </a:extLst>
            </a:blip>
            <a:stretch>
              <a:fillRect l="0" t="-11" r="0" b="-11"/>
            </a:stretch>
          </a:blipFill>
        </p:spPr>
      </p:sp>
      <p:grpSp>
        <p:nvGrpSpPr>
          <p:cNvPr name="Group 4" id="4"/>
          <p:cNvGrpSpPr/>
          <p:nvPr/>
        </p:nvGrpSpPr>
        <p:grpSpPr>
          <a:xfrm rot="0">
            <a:off x="1028700" y="30324"/>
            <a:ext cx="16230600" cy="2430101"/>
            <a:chOff x="0" y="0"/>
            <a:chExt cx="21640800" cy="3240135"/>
          </a:xfrm>
        </p:grpSpPr>
        <p:sp>
          <p:nvSpPr>
            <p:cNvPr name="Freeform 5" id="5"/>
            <p:cNvSpPr/>
            <p:nvPr/>
          </p:nvSpPr>
          <p:spPr>
            <a:xfrm flipH="false" flipV="false" rot="0">
              <a:off x="0" y="0"/>
              <a:ext cx="21640800" cy="3240135"/>
            </a:xfrm>
            <a:custGeom>
              <a:avLst/>
              <a:gdLst/>
              <a:ahLst/>
              <a:cxnLst/>
              <a:rect r="r" b="b" t="t" l="l"/>
              <a:pathLst>
                <a:path h="3240135" w="21640800">
                  <a:moveTo>
                    <a:pt x="0" y="0"/>
                  </a:moveTo>
                  <a:lnTo>
                    <a:pt x="21640800" y="0"/>
                  </a:lnTo>
                  <a:lnTo>
                    <a:pt x="21640800" y="3240135"/>
                  </a:lnTo>
                  <a:lnTo>
                    <a:pt x="0" y="3240135"/>
                  </a:lnTo>
                  <a:close/>
                </a:path>
              </a:pathLst>
            </a:custGeom>
            <a:solidFill>
              <a:srgbClr val="000000">
                <a:alpha val="0"/>
              </a:srgbClr>
            </a:solidFill>
          </p:spPr>
        </p:sp>
        <p:sp>
          <p:nvSpPr>
            <p:cNvPr name="TextBox 6" id="6"/>
            <p:cNvSpPr txBox="true"/>
            <p:nvPr/>
          </p:nvSpPr>
          <p:spPr>
            <a:xfrm>
              <a:off x="0" y="-295275"/>
              <a:ext cx="21640800" cy="3535410"/>
            </a:xfrm>
            <a:prstGeom prst="rect">
              <a:avLst/>
            </a:prstGeom>
          </p:spPr>
          <p:txBody>
            <a:bodyPr anchor="t" rtlCol="false" tIns="0" lIns="0" bIns="0" rIns="0"/>
            <a:lstStyle/>
            <a:p>
              <a:pPr algn="ctr">
                <a:lnSpc>
                  <a:spcPts val="11199"/>
                </a:lnSpc>
              </a:pPr>
              <a:r>
                <a:rPr lang="en-US" sz="7998">
                  <a:solidFill>
                    <a:srgbClr val="000000"/>
                  </a:solidFill>
                  <a:latin typeface="Pixellet TH"/>
                  <a:ea typeface="Pixellet TH"/>
                  <a:cs typeface="Pixellet TH"/>
                  <a:sym typeface="Pixellet TH"/>
                </a:rPr>
                <a:t>methodology</a:t>
              </a:r>
            </a:p>
          </p:txBody>
        </p:sp>
      </p:grpSp>
      <p:sp>
        <p:nvSpPr>
          <p:cNvPr name="Freeform 7" id="7"/>
          <p:cNvSpPr/>
          <p:nvPr/>
        </p:nvSpPr>
        <p:spPr>
          <a:xfrm flipH="false" flipV="false" rot="0">
            <a:off x="9348346" y="2318567"/>
            <a:ext cx="8009779" cy="7360422"/>
          </a:xfrm>
          <a:custGeom>
            <a:avLst/>
            <a:gdLst/>
            <a:ahLst/>
            <a:cxnLst/>
            <a:rect r="r" b="b" t="t" l="l"/>
            <a:pathLst>
              <a:path h="7360422" w="8009779">
                <a:moveTo>
                  <a:pt x="0" y="0"/>
                </a:moveTo>
                <a:lnTo>
                  <a:pt x="8009779" y="0"/>
                </a:lnTo>
                <a:lnTo>
                  <a:pt x="8009779" y="7360422"/>
                </a:lnTo>
                <a:lnTo>
                  <a:pt x="0" y="7360422"/>
                </a:lnTo>
                <a:lnTo>
                  <a:pt x="0" y="0"/>
                </a:lnTo>
                <a:close/>
              </a:path>
            </a:pathLst>
          </a:custGeom>
          <a:blipFill>
            <a:blip r:embed="rId4">
              <a:extLst>
                <a:ext uri="{96DAC541-7B7A-43D3-8B79-37D633B846F1}">
                  <asvg:svgBlip xmlns:asvg="http://schemas.microsoft.com/office/drawing/2016/SVG/main" r:embed="rId5"/>
                </a:ext>
              </a:extLst>
            </a:blip>
            <a:stretch>
              <a:fillRect l="0" t="-11" r="0" b="-11"/>
            </a:stretch>
          </a:blipFill>
        </p:spPr>
      </p:sp>
      <p:grpSp>
        <p:nvGrpSpPr>
          <p:cNvPr name="Group 8" id="8"/>
          <p:cNvGrpSpPr/>
          <p:nvPr/>
        </p:nvGrpSpPr>
        <p:grpSpPr>
          <a:xfrm rot="0">
            <a:off x="1430386" y="3413886"/>
            <a:ext cx="7117250" cy="3257550"/>
            <a:chOff x="0" y="0"/>
            <a:chExt cx="9489667" cy="4343400"/>
          </a:xfrm>
        </p:grpSpPr>
        <p:sp>
          <p:nvSpPr>
            <p:cNvPr name="Freeform 9" id="9"/>
            <p:cNvSpPr/>
            <p:nvPr/>
          </p:nvSpPr>
          <p:spPr>
            <a:xfrm flipH="false" flipV="false" rot="0">
              <a:off x="0" y="0"/>
              <a:ext cx="9489666" cy="4343400"/>
            </a:xfrm>
            <a:custGeom>
              <a:avLst/>
              <a:gdLst/>
              <a:ahLst/>
              <a:cxnLst/>
              <a:rect r="r" b="b" t="t" l="l"/>
              <a:pathLst>
                <a:path h="4343400" w="9489666">
                  <a:moveTo>
                    <a:pt x="0" y="0"/>
                  </a:moveTo>
                  <a:lnTo>
                    <a:pt x="9489666" y="0"/>
                  </a:lnTo>
                  <a:lnTo>
                    <a:pt x="9489666" y="4343400"/>
                  </a:lnTo>
                  <a:lnTo>
                    <a:pt x="0" y="4343400"/>
                  </a:lnTo>
                  <a:close/>
                </a:path>
              </a:pathLst>
            </a:custGeom>
            <a:solidFill>
              <a:srgbClr val="000000">
                <a:alpha val="0"/>
              </a:srgbClr>
            </a:solidFill>
          </p:spPr>
        </p:sp>
        <p:sp>
          <p:nvSpPr>
            <p:cNvPr name="TextBox 10" id="10"/>
            <p:cNvSpPr txBox="true"/>
            <p:nvPr/>
          </p:nvSpPr>
          <p:spPr>
            <a:xfrm>
              <a:off x="0" y="-76200"/>
              <a:ext cx="9489667" cy="4419600"/>
            </a:xfrm>
            <a:prstGeom prst="rect">
              <a:avLst/>
            </a:prstGeom>
          </p:spPr>
          <p:txBody>
            <a:bodyPr anchor="t" rtlCol="false" tIns="0" lIns="0" bIns="0" rIns="0"/>
            <a:lstStyle/>
            <a:p>
              <a:pPr algn="l">
                <a:lnSpc>
                  <a:spcPts val="5598"/>
                </a:lnSpc>
              </a:pPr>
              <a:r>
                <a:rPr lang="en-US" sz="3999" b="true">
                  <a:solidFill>
                    <a:srgbClr val="000000"/>
                  </a:solidFill>
                  <a:latin typeface="Bitter Bold"/>
                  <a:ea typeface="Bitter Bold"/>
                  <a:cs typeface="Bitter Bold"/>
                  <a:sym typeface="Bitter Bold"/>
                </a:rPr>
                <a:t>DEVELOPMENT APPROACH:</a:t>
              </a:r>
            </a:p>
            <a:p>
              <a:pPr algn="l" marL="955676" indent="-238919" lvl="3">
                <a:lnSpc>
                  <a:spcPts val="4900"/>
                </a:lnSpc>
                <a:buFont typeface="Arial"/>
                <a:buChar char="￭"/>
              </a:pPr>
              <a:r>
                <a:rPr lang="en-US" sz="3500">
                  <a:solidFill>
                    <a:srgbClr val="000000"/>
                  </a:solidFill>
                  <a:latin typeface="Bitter"/>
                  <a:ea typeface="Bitter"/>
                  <a:cs typeface="Bitter"/>
                  <a:sym typeface="Bitter"/>
                </a:rPr>
                <a:t>Board Representation</a:t>
              </a:r>
            </a:p>
            <a:p>
              <a:pPr algn="l" marL="955676" indent="-238919" lvl="3">
                <a:lnSpc>
                  <a:spcPts val="4900"/>
                </a:lnSpc>
                <a:buFont typeface="Arial"/>
                <a:buChar char="￭"/>
              </a:pPr>
              <a:r>
                <a:rPr lang="en-US" sz="3500">
                  <a:solidFill>
                    <a:srgbClr val="000000"/>
                  </a:solidFill>
                  <a:latin typeface="Bitter"/>
                  <a:ea typeface="Bitter"/>
                  <a:cs typeface="Bitter"/>
                  <a:sym typeface="Bitter"/>
                </a:rPr>
                <a:t>Game Flow</a:t>
              </a:r>
            </a:p>
            <a:p>
              <a:pPr algn="l" marL="955676" indent="-238919" lvl="3">
                <a:lnSpc>
                  <a:spcPts val="4900"/>
                </a:lnSpc>
                <a:buFont typeface="Arial"/>
                <a:buChar char="￭"/>
              </a:pPr>
              <a:r>
                <a:rPr lang="en-US" sz="3500">
                  <a:solidFill>
                    <a:srgbClr val="000000"/>
                  </a:solidFill>
                  <a:latin typeface="Bitter"/>
                  <a:ea typeface="Bitter"/>
                  <a:cs typeface="Bitter"/>
                  <a:sym typeface="Bitter"/>
                </a:rPr>
                <a:t>Input Handling</a:t>
              </a:r>
            </a:p>
            <a:p>
              <a:pPr algn="l" marL="955676" indent="-238919" lvl="3">
                <a:lnSpc>
                  <a:spcPts val="4900"/>
                </a:lnSpc>
                <a:buFont typeface="Arial"/>
                <a:buChar char="￭"/>
              </a:pPr>
              <a:r>
                <a:rPr lang="en-US" sz="3500">
                  <a:solidFill>
                    <a:srgbClr val="000000"/>
                  </a:solidFill>
                  <a:latin typeface="Bitter"/>
                  <a:ea typeface="Bitter"/>
                  <a:cs typeface="Bitter"/>
                  <a:sym typeface="Bitter"/>
                </a:rPr>
                <a:t>Conclusion Checking</a:t>
              </a:r>
            </a:p>
          </p:txBody>
        </p:sp>
      </p:grpSp>
      <p:grpSp>
        <p:nvGrpSpPr>
          <p:cNvPr name="Group 11" id="11"/>
          <p:cNvGrpSpPr/>
          <p:nvPr/>
        </p:nvGrpSpPr>
        <p:grpSpPr>
          <a:xfrm rot="0">
            <a:off x="9623511" y="3413886"/>
            <a:ext cx="7350956" cy="3924328"/>
            <a:chOff x="0" y="0"/>
            <a:chExt cx="9801275" cy="5232437"/>
          </a:xfrm>
        </p:grpSpPr>
        <p:sp>
          <p:nvSpPr>
            <p:cNvPr name="Freeform 12" id="12"/>
            <p:cNvSpPr/>
            <p:nvPr/>
          </p:nvSpPr>
          <p:spPr>
            <a:xfrm flipH="false" flipV="false" rot="0">
              <a:off x="0" y="0"/>
              <a:ext cx="9801275" cy="5232437"/>
            </a:xfrm>
            <a:custGeom>
              <a:avLst/>
              <a:gdLst/>
              <a:ahLst/>
              <a:cxnLst/>
              <a:rect r="r" b="b" t="t" l="l"/>
              <a:pathLst>
                <a:path h="5232437" w="9801275">
                  <a:moveTo>
                    <a:pt x="0" y="0"/>
                  </a:moveTo>
                  <a:lnTo>
                    <a:pt x="9801275" y="0"/>
                  </a:lnTo>
                  <a:lnTo>
                    <a:pt x="9801275" y="5232437"/>
                  </a:lnTo>
                  <a:lnTo>
                    <a:pt x="0" y="5232437"/>
                  </a:lnTo>
                  <a:close/>
                </a:path>
              </a:pathLst>
            </a:custGeom>
            <a:solidFill>
              <a:srgbClr val="000000">
                <a:alpha val="0"/>
              </a:srgbClr>
            </a:solidFill>
          </p:spPr>
        </p:sp>
        <p:sp>
          <p:nvSpPr>
            <p:cNvPr name="TextBox 13" id="13"/>
            <p:cNvSpPr txBox="true"/>
            <p:nvPr/>
          </p:nvSpPr>
          <p:spPr>
            <a:xfrm>
              <a:off x="0" y="-76200"/>
              <a:ext cx="9801275" cy="5308637"/>
            </a:xfrm>
            <a:prstGeom prst="rect">
              <a:avLst/>
            </a:prstGeom>
          </p:spPr>
          <p:txBody>
            <a:bodyPr anchor="t" rtlCol="false" tIns="0" lIns="0" bIns="0" rIns="0"/>
            <a:lstStyle/>
            <a:p>
              <a:pPr algn="just">
                <a:lnSpc>
                  <a:spcPts val="5595"/>
                </a:lnSpc>
              </a:pPr>
              <a:r>
                <a:rPr lang="en-US" sz="3997" b="true">
                  <a:solidFill>
                    <a:srgbClr val="000000"/>
                  </a:solidFill>
                  <a:latin typeface="Bitter Bold"/>
                  <a:ea typeface="Bitter Bold"/>
                  <a:cs typeface="Bitter Bold"/>
                  <a:sym typeface="Bitter Bold"/>
                </a:rPr>
                <a:t>FUTURE ENHANCEMENTS:</a:t>
              </a:r>
            </a:p>
            <a:p>
              <a:pPr algn="just" marL="1037591" indent="-259398" lvl="3">
                <a:lnSpc>
                  <a:spcPts val="5320"/>
                </a:lnSpc>
                <a:buFont typeface="Arial"/>
                <a:buChar char="￭"/>
              </a:pPr>
              <a:r>
                <a:rPr lang="en-US" sz="3800">
                  <a:solidFill>
                    <a:srgbClr val="000000"/>
                  </a:solidFill>
                  <a:latin typeface="Bitter"/>
                  <a:ea typeface="Bitter"/>
                  <a:cs typeface="Bitter"/>
                  <a:sym typeface="Bitter"/>
                </a:rPr>
                <a:t>AI implementation</a:t>
              </a:r>
            </a:p>
            <a:p>
              <a:pPr algn="just" marL="955676" indent="-238919" lvl="3">
                <a:lnSpc>
                  <a:spcPts val="4900"/>
                </a:lnSpc>
                <a:buFont typeface="Arial"/>
                <a:buChar char="￭"/>
              </a:pPr>
              <a:r>
                <a:rPr lang="en-US" sz="3500">
                  <a:solidFill>
                    <a:srgbClr val="000000"/>
                  </a:solidFill>
                  <a:latin typeface="Bitter"/>
                  <a:ea typeface="Bitter"/>
                  <a:cs typeface="Bitter"/>
                  <a:sym typeface="Bitter"/>
                </a:rPr>
                <a:t>Implementing input handling GUI</a:t>
              </a:r>
            </a:p>
            <a:p>
              <a:pPr algn="just" marL="955676" indent="-238919" lvl="3">
                <a:lnSpc>
                  <a:spcPts val="4900"/>
                </a:lnSpc>
                <a:buFont typeface="Arial"/>
                <a:buChar char="￭"/>
              </a:pPr>
              <a:r>
                <a:rPr lang="en-US" sz="3500">
                  <a:solidFill>
                    <a:srgbClr val="000000"/>
                  </a:solidFill>
                  <a:latin typeface="Bitter"/>
                  <a:ea typeface="Bitter"/>
                  <a:cs typeface="Bitter"/>
                  <a:sym typeface="Bitter"/>
                </a:rPr>
                <a:t>Introducing network based multiplayer</a:t>
              </a:r>
            </a:p>
          </p:txBody>
        </p:sp>
      </p:grpSp>
      <p:grpSp>
        <p:nvGrpSpPr>
          <p:cNvPr name="Group 14" id="14"/>
          <p:cNvGrpSpPr/>
          <p:nvPr/>
        </p:nvGrpSpPr>
        <p:grpSpPr>
          <a:xfrm rot="0">
            <a:off x="1120064" y="9602789"/>
            <a:ext cx="16028822" cy="455832"/>
            <a:chOff x="0" y="0"/>
            <a:chExt cx="21371763" cy="607776"/>
          </a:xfrm>
        </p:grpSpPr>
        <p:sp>
          <p:nvSpPr>
            <p:cNvPr name="Freeform 15" id="15"/>
            <p:cNvSpPr/>
            <p:nvPr/>
          </p:nvSpPr>
          <p:spPr>
            <a:xfrm flipH="false" flipV="false" rot="0">
              <a:off x="0" y="0"/>
              <a:ext cx="21371762" cy="607776"/>
            </a:xfrm>
            <a:custGeom>
              <a:avLst/>
              <a:gdLst/>
              <a:ahLst/>
              <a:cxnLst/>
              <a:rect r="r" b="b" t="t" l="l"/>
              <a:pathLst>
                <a:path h="607776" w="21371762">
                  <a:moveTo>
                    <a:pt x="0" y="0"/>
                  </a:moveTo>
                  <a:lnTo>
                    <a:pt x="21371762" y="0"/>
                  </a:lnTo>
                  <a:lnTo>
                    <a:pt x="21371762" y="607776"/>
                  </a:lnTo>
                  <a:lnTo>
                    <a:pt x="0" y="607776"/>
                  </a:lnTo>
                  <a:close/>
                </a:path>
              </a:pathLst>
            </a:custGeom>
            <a:solidFill>
              <a:srgbClr val="000000">
                <a:alpha val="0"/>
              </a:srgbClr>
            </a:solidFill>
          </p:spPr>
        </p:sp>
        <p:sp>
          <p:nvSpPr>
            <p:cNvPr name="TextBox 16" id="16"/>
            <p:cNvSpPr txBox="true"/>
            <p:nvPr/>
          </p:nvSpPr>
          <p:spPr>
            <a:xfrm>
              <a:off x="0" y="-57150"/>
              <a:ext cx="21371763" cy="664926"/>
            </a:xfrm>
            <a:prstGeom prst="rect">
              <a:avLst/>
            </a:prstGeom>
          </p:spPr>
          <p:txBody>
            <a:bodyPr anchor="t" rtlCol="false" tIns="0" lIns="0" bIns="0" rIns="0"/>
            <a:lstStyle/>
            <a:p>
              <a:pPr algn="l">
                <a:lnSpc>
                  <a:spcPts val="3569"/>
                </a:lnSpc>
              </a:pPr>
              <a:r>
                <a:rPr lang="en-US" sz="2550" b="true">
                  <a:solidFill>
                    <a:srgbClr val="000000"/>
                  </a:solidFill>
                  <a:latin typeface="Bitter Bold"/>
                  <a:ea typeface="Bitter Bold"/>
                  <a:cs typeface="Bitter Bold"/>
                  <a:sym typeface="Bitter Bold"/>
                </a:rPr>
                <a:t>Project:</a:t>
              </a:r>
              <a:r>
                <a:rPr lang="en-US" sz="2550">
                  <a:solidFill>
                    <a:srgbClr val="000000"/>
                  </a:solidFill>
                  <a:latin typeface="Bitter"/>
                  <a:ea typeface="Bitter"/>
                  <a:cs typeface="Bitter"/>
                  <a:sym typeface="Bitter"/>
                </a:rPr>
                <a:t> 02  </a:t>
              </a:r>
              <a:r>
                <a:rPr lang="en-US" sz="2550" b="true">
                  <a:solidFill>
                    <a:srgbClr val="000000"/>
                  </a:solidFill>
                  <a:latin typeface="Bitter Bold"/>
                  <a:ea typeface="Bitter Bold"/>
                  <a:cs typeface="Bitter Bold"/>
                  <a:sym typeface="Bitter Bold"/>
                </a:rPr>
                <a:t>Team Member:</a:t>
              </a:r>
              <a:r>
                <a:rPr lang="en-US" sz="255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grpSp>
        <p:nvGrpSpPr>
          <p:cNvPr name="Group 2" id="2"/>
          <p:cNvGrpSpPr/>
          <p:nvPr/>
        </p:nvGrpSpPr>
        <p:grpSpPr>
          <a:xfrm rot="0">
            <a:off x="2057400" y="3022151"/>
            <a:ext cx="16230600" cy="2907861"/>
            <a:chOff x="0" y="0"/>
            <a:chExt cx="21640800" cy="3877148"/>
          </a:xfrm>
        </p:grpSpPr>
        <p:sp>
          <p:nvSpPr>
            <p:cNvPr name="Freeform 3" id="3"/>
            <p:cNvSpPr/>
            <p:nvPr/>
          </p:nvSpPr>
          <p:spPr>
            <a:xfrm flipH="false" flipV="false" rot="0">
              <a:off x="0" y="0"/>
              <a:ext cx="21640800" cy="3877147"/>
            </a:xfrm>
            <a:custGeom>
              <a:avLst/>
              <a:gdLst/>
              <a:ahLst/>
              <a:cxnLst/>
              <a:rect r="r" b="b" t="t" l="l"/>
              <a:pathLst>
                <a:path h="3877147" w="21640800">
                  <a:moveTo>
                    <a:pt x="0" y="0"/>
                  </a:moveTo>
                  <a:lnTo>
                    <a:pt x="21640800" y="0"/>
                  </a:lnTo>
                  <a:lnTo>
                    <a:pt x="21640800" y="3877147"/>
                  </a:lnTo>
                  <a:lnTo>
                    <a:pt x="0" y="3877147"/>
                  </a:lnTo>
                  <a:close/>
                </a:path>
              </a:pathLst>
            </a:custGeom>
            <a:solidFill>
              <a:srgbClr val="000000">
                <a:alpha val="0"/>
              </a:srgbClr>
            </a:solidFill>
          </p:spPr>
        </p:sp>
        <p:sp>
          <p:nvSpPr>
            <p:cNvPr name="TextBox 4" id="4"/>
            <p:cNvSpPr txBox="true"/>
            <p:nvPr/>
          </p:nvSpPr>
          <p:spPr>
            <a:xfrm>
              <a:off x="0" y="-504825"/>
              <a:ext cx="21640800" cy="4381973"/>
            </a:xfrm>
            <a:prstGeom prst="rect">
              <a:avLst/>
            </a:prstGeom>
          </p:spPr>
          <p:txBody>
            <a:bodyPr anchor="t" rtlCol="false" tIns="0" lIns="0" bIns="0" rIns="0"/>
            <a:lstStyle/>
            <a:p>
              <a:pPr algn="ctr">
                <a:lnSpc>
                  <a:spcPts val="18617"/>
                </a:lnSpc>
              </a:pPr>
              <a:r>
                <a:rPr lang="en-US" sz="13297">
                  <a:solidFill>
                    <a:srgbClr val="000000"/>
                  </a:solidFill>
                  <a:latin typeface="Pixellet TH"/>
                  <a:ea typeface="Pixellet TH"/>
                  <a:cs typeface="Pixellet TH"/>
                  <a:sym typeface="Pixellet TH"/>
                </a:rPr>
                <a:t> thank you :)</a:t>
              </a:r>
            </a:p>
          </p:txBody>
        </p:sp>
      </p:grpSp>
      <p:sp>
        <p:nvSpPr>
          <p:cNvPr name="Freeform 5" id="5"/>
          <p:cNvSpPr/>
          <p:nvPr/>
        </p:nvSpPr>
        <p:spPr>
          <a:xfrm flipH="false" flipV="false" rot="0">
            <a:off x="1660098" y="3927391"/>
            <a:ext cx="1977879" cy="2003798"/>
          </a:xfrm>
          <a:custGeom>
            <a:avLst/>
            <a:gdLst/>
            <a:ahLst/>
            <a:cxnLst/>
            <a:rect r="r" b="b" t="t" l="l"/>
            <a:pathLst>
              <a:path h="2003798" w="1977879">
                <a:moveTo>
                  <a:pt x="0" y="0"/>
                </a:moveTo>
                <a:lnTo>
                  <a:pt x="1977879" y="0"/>
                </a:lnTo>
                <a:lnTo>
                  <a:pt x="1977879" y="2003798"/>
                </a:lnTo>
                <a:lnTo>
                  <a:pt x="0" y="2003798"/>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302" r="0" b="-302"/>
            </a:stretch>
          </a:blipFill>
        </p:spPr>
      </p:sp>
      <p:sp>
        <p:nvSpPr>
          <p:cNvPr name="Freeform 6" id="6"/>
          <p:cNvSpPr/>
          <p:nvPr/>
        </p:nvSpPr>
        <p:spPr>
          <a:xfrm flipH="false" flipV="false" rot="2315849">
            <a:off x="279196" y="0"/>
            <a:ext cx="1862914" cy="2277508"/>
          </a:xfrm>
          <a:custGeom>
            <a:avLst/>
            <a:gdLst/>
            <a:ahLst/>
            <a:cxnLst/>
            <a:rect r="r" b="b" t="t" l="l"/>
            <a:pathLst>
              <a:path h="2277508" w="1862914">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79" r="0" b="-79"/>
            </a:stretch>
          </a:blipFill>
        </p:spPr>
      </p:sp>
      <p:sp>
        <p:nvSpPr>
          <p:cNvPr name="Freeform 7" id="7"/>
          <p:cNvSpPr/>
          <p:nvPr/>
        </p:nvSpPr>
        <p:spPr>
          <a:xfrm flipH="false" flipV="false" rot="-2017686">
            <a:off x="1059495" y="8002772"/>
            <a:ext cx="2055135" cy="2511057"/>
          </a:xfrm>
          <a:custGeom>
            <a:avLst/>
            <a:gdLst/>
            <a:ahLst/>
            <a:cxnLst/>
            <a:rect r="r" b="b" t="t" l="l"/>
            <a:pathLst>
              <a:path h="2511057" w="2055135">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204" r="0" b="-204"/>
            </a:stretch>
          </a:blipFill>
        </p:spPr>
      </p:sp>
      <p:sp>
        <p:nvSpPr>
          <p:cNvPr name="Freeform 8" id="8"/>
          <p:cNvSpPr/>
          <p:nvPr/>
        </p:nvSpPr>
        <p:spPr>
          <a:xfrm flipH="false" flipV="false" rot="0">
            <a:off x="15835205" y="348215"/>
            <a:ext cx="2248049" cy="2277508"/>
          </a:xfrm>
          <a:custGeom>
            <a:avLst/>
            <a:gdLst/>
            <a:ahLst/>
            <a:cxnLst/>
            <a:rect r="r" b="b" t="t" l="l"/>
            <a:pathLst>
              <a:path h="2277508" w="2248049">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l="-22" t="0" r="-22" b="0"/>
            </a:stretch>
          </a:blipFill>
        </p:spPr>
      </p:sp>
      <p:sp>
        <p:nvSpPr>
          <p:cNvPr name="Freeform 9" id="9"/>
          <p:cNvSpPr/>
          <p:nvPr/>
        </p:nvSpPr>
        <p:spPr>
          <a:xfrm flipH="false" flipV="false" rot="2797393">
            <a:off x="15757336" y="7563533"/>
            <a:ext cx="2055135" cy="2511057"/>
          </a:xfrm>
          <a:custGeom>
            <a:avLst/>
            <a:gdLst/>
            <a:ahLst/>
            <a:cxnLst/>
            <a:rect r="r" b="b" t="t" l="l"/>
            <a:pathLst>
              <a:path h="2511057" w="2055135">
                <a:moveTo>
                  <a:pt x="0" y="0"/>
                </a:moveTo>
                <a:lnTo>
                  <a:pt x="2055135" y="0"/>
                </a:lnTo>
                <a:lnTo>
                  <a:pt x="2055135" y="2511057"/>
                </a:lnTo>
                <a:lnTo>
                  <a:pt x="0" y="2511057"/>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204" r="0" b="-204"/>
            </a:stretch>
          </a:blipFill>
        </p:spPr>
      </p:sp>
      <p:sp>
        <p:nvSpPr>
          <p:cNvPr name="Freeform 10" id="10"/>
          <p:cNvSpPr/>
          <p:nvPr/>
        </p:nvSpPr>
        <p:spPr>
          <a:xfrm flipH="false" flipV="false" rot="0">
            <a:off x="8843930" y="8009492"/>
            <a:ext cx="2248049" cy="2277508"/>
          </a:xfrm>
          <a:custGeom>
            <a:avLst/>
            <a:gdLst/>
            <a:ahLst/>
            <a:cxnLst/>
            <a:rect r="r" b="b" t="t" l="l"/>
            <a:pathLst>
              <a:path h="2277508" w="2248049">
                <a:moveTo>
                  <a:pt x="0" y="0"/>
                </a:moveTo>
                <a:lnTo>
                  <a:pt x="2248049" y="0"/>
                </a:lnTo>
                <a:lnTo>
                  <a:pt x="2248049" y="2277508"/>
                </a:lnTo>
                <a:lnTo>
                  <a:pt x="0" y="2277508"/>
                </a:lnTo>
                <a:lnTo>
                  <a:pt x="0" y="0"/>
                </a:lnTo>
                <a:close/>
              </a:path>
            </a:pathLst>
          </a:custGeom>
          <a:blipFill>
            <a:blip r:embed="rId2">
              <a:alphaModFix amt="80000"/>
              <a:extLst>
                <a:ext uri="{96DAC541-7B7A-43D3-8B79-37D633B846F1}">
                  <asvg:svgBlip xmlns:asvg="http://schemas.microsoft.com/office/drawing/2016/SVG/main" r:embed="rId3"/>
                </a:ext>
              </a:extLst>
            </a:blip>
            <a:stretch>
              <a:fillRect l="-22" t="0" r="-22" b="0"/>
            </a:stretch>
          </a:blipFill>
        </p:spPr>
      </p:sp>
      <p:sp>
        <p:nvSpPr>
          <p:cNvPr name="Freeform 11" id="11"/>
          <p:cNvSpPr/>
          <p:nvPr/>
        </p:nvSpPr>
        <p:spPr>
          <a:xfrm flipH="false" flipV="false" rot="-1316925">
            <a:off x="9758756" y="-316735"/>
            <a:ext cx="1862914" cy="2277508"/>
          </a:xfrm>
          <a:custGeom>
            <a:avLst/>
            <a:gdLst/>
            <a:ahLst/>
            <a:cxnLst/>
            <a:rect r="r" b="b" t="t" l="l"/>
            <a:pathLst>
              <a:path h="2277508" w="1862914">
                <a:moveTo>
                  <a:pt x="0" y="0"/>
                </a:moveTo>
                <a:lnTo>
                  <a:pt x="1862914" y="0"/>
                </a:lnTo>
                <a:lnTo>
                  <a:pt x="1862914" y="2277508"/>
                </a:lnTo>
                <a:lnTo>
                  <a:pt x="0" y="2277508"/>
                </a:lnTo>
                <a:lnTo>
                  <a:pt x="0" y="0"/>
                </a:lnTo>
                <a:close/>
              </a:path>
            </a:pathLst>
          </a:custGeom>
          <a:blipFill>
            <a:blip r:embed="rId4">
              <a:alphaModFix amt="80000"/>
              <a:extLst>
                <a:ext uri="{96DAC541-7B7A-43D3-8B79-37D633B846F1}">
                  <asvg:svgBlip xmlns:asvg="http://schemas.microsoft.com/office/drawing/2016/SVG/main" r:embed="rId5"/>
                </a:ext>
              </a:extLst>
            </a:blip>
            <a:stretch>
              <a:fillRect l="0" t="-79" r="0" b="-7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E3975"/>
        </a:solidFill>
      </p:bgPr>
    </p:bg>
    <p:spTree>
      <p:nvGrpSpPr>
        <p:cNvPr id="1" name=""/>
        <p:cNvGrpSpPr/>
        <p:nvPr/>
      </p:nvGrpSpPr>
      <p:grpSpPr>
        <a:xfrm>
          <a:off x="0" y="0"/>
          <a:ext cx="0" cy="0"/>
          <a:chOff x="0" y="0"/>
          <a:chExt cx="0" cy="0"/>
        </a:xfrm>
      </p:grpSpPr>
      <p:sp>
        <p:nvSpPr>
          <p:cNvPr name="Freeform 2" id="2"/>
          <p:cNvSpPr/>
          <p:nvPr/>
        </p:nvSpPr>
        <p:spPr>
          <a:xfrm flipH="false" flipV="false" rot="0">
            <a:off x="1211329" y="2721140"/>
            <a:ext cx="7322554" cy="3135945"/>
          </a:xfrm>
          <a:custGeom>
            <a:avLst/>
            <a:gdLst/>
            <a:ahLst/>
            <a:cxnLst/>
            <a:rect r="r" b="b" t="t" l="l"/>
            <a:pathLst>
              <a:path h="3135945" w="7322554">
                <a:moveTo>
                  <a:pt x="0" y="0"/>
                </a:moveTo>
                <a:lnTo>
                  <a:pt x="7322554" y="0"/>
                </a:lnTo>
                <a:lnTo>
                  <a:pt x="7322554" y="3135945"/>
                </a:lnTo>
                <a:lnTo>
                  <a:pt x="0" y="3135945"/>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sp>
        <p:nvSpPr>
          <p:cNvPr name="Freeform 3" id="3"/>
          <p:cNvSpPr/>
          <p:nvPr/>
        </p:nvSpPr>
        <p:spPr>
          <a:xfrm flipH="false" flipV="false" rot="0">
            <a:off x="1217656" y="2828099"/>
            <a:ext cx="7505410" cy="3243818"/>
          </a:xfrm>
          <a:custGeom>
            <a:avLst/>
            <a:gdLst/>
            <a:ahLst/>
            <a:cxnLst/>
            <a:rect r="r" b="b" t="t" l="l"/>
            <a:pathLst>
              <a:path h="3243818" w="7505410">
                <a:moveTo>
                  <a:pt x="0" y="0"/>
                </a:moveTo>
                <a:lnTo>
                  <a:pt x="7505410" y="0"/>
                </a:lnTo>
                <a:lnTo>
                  <a:pt x="7505410" y="3243818"/>
                </a:lnTo>
                <a:lnTo>
                  <a:pt x="0" y="3243818"/>
                </a:lnTo>
                <a:lnTo>
                  <a:pt x="0" y="0"/>
                </a:lnTo>
                <a:close/>
              </a:path>
            </a:pathLst>
          </a:custGeom>
          <a:blipFill>
            <a:blip r:embed="rId4">
              <a:extLst>
                <a:ext uri="{96DAC541-7B7A-43D3-8B79-37D633B846F1}">
                  <asvg:svgBlip xmlns:asvg="http://schemas.microsoft.com/office/drawing/2016/SVG/main" r:embed="rId5"/>
                </a:ext>
              </a:extLst>
            </a:blip>
            <a:stretch>
              <a:fillRect l="0" t="-62" r="0" b="-62"/>
            </a:stretch>
          </a:blipFill>
        </p:spPr>
      </p:sp>
      <p:sp>
        <p:nvSpPr>
          <p:cNvPr name="Freeform 4" id="4"/>
          <p:cNvSpPr/>
          <p:nvPr/>
        </p:nvSpPr>
        <p:spPr>
          <a:xfrm flipH="false" flipV="false" rot="0">
            <a:off x="9673428" y="2721140"/>
            <a:ext cx="7322554" cy="3135945"/>
          </a:xfrm>
          <a:custGeom>
            <a:avLst/>
            <a:gdLst/>
            <a:ahLst/>
            <a:cxnLst/>
            <a:rect r="r" b="b" t="t" l="l"/>
            <a:pathLst>
              <a:path h="3135945" w="7322554">
                <a:moveTo>
                  <a:pt x="0" y="0"/>
                </a:moveTo>
                <a:lnTo>
                  <a:pt x="7322554" y="0"/>
                </a:lnTo>
                <a:lnTo>
                  <a:pt x="7322554" y="3135945"/>
                </a:lnTo>
                <a:lnTo>
                  <a:pt x="0" y="3135945"/>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sp>
        <p:nvSpPr>
          <p:cNvPr name="Freeform 5" id="5"/>
          <p:cNvSpPr/>
          <p:nvPr/>
        </p:nvSpPr>
        <p:spPr>
          <a:xfrm flipH="false" flipV="false" rot="0">
            <a:off x="9679756" y="2828099"/>
            <a:ext cx="7505410" cy="3243818"/>
          </a:xfrm>
          <a:custGeom>
            <a:avLst/>
            <a:gdLst/>
            <a:ahLst/>
            <a:cxnLst/>
            <a:rect r="r" b="b" t="t" l="l"/>
            <a:pathLst>
              <a:path h="3243818" w="7505410">
                <a:moveTo>
                  <a:pt x="0" y="0"/>
                </a:moveTo>
                <a:lnTo>
                  <a:pt x="7505410" y="0"/>
                </a:lnTo>
                <a:lnTo>
                  <a:pt x="7505410" y="3243818"/>
                </a:lnTo>
                <a:lnTo>
                  <a:pt x="0" y="3243818"/>
                </a:lnTo>
                <a:lnTo>
                  <a:pt x="0" y="0"/>
                </a:lnTo>
                <a:close/>
              </a:path>
            </a:pathLst>
          </a:custGeom>
          <a:blipFill>
            <a:blip r:embed="rId4">
              <a:extLst>
                <a:ext uri="{96DAC541-7B7A-43D3-8B79-37D633B846F1}">
                  <asvg:svgBlip xmlns:asvg="http://schemas.microsoft.com/office/drawing/2016/SVG/main" r:embed="rId5"/>
                </a:ext>
              </a:extLst>
            </a:blip>
            <a:stretch>
              <a:fillRect l="0" t="-62" r="0" b="-62"/>
            </a:stretch>
          </a:blipFill>
        </p:spPr>
      </p:sp>
      <p:sp>
        <p:nvSpPr>
          <p:cNvPr name="Freeform 6" id="6"/>
          <p:cNvSpPr/>
          <p:nvPr/>
        </p:nvSpPr>
        <p:spPr>
          <a:xfrm flipH="false" flipV="false" rot="0">
            <a:off x="1211329" y="6119479"/>
            <a:ext cx="7322554" cy="3138821"/>
          </a:xfrm>
          <a:custGeom>
            <a:avLst/>
            <a:gdLst/>
            <a:ahLst/>
            <a:cxnLst/>
            <a:rect r="r" b="b" t="t" l="l"/>
            <a:pathLst>
              <a:path h="3138821" w="7322554">
                <a:moveTo>
                  <a:pt x="0" y="0"/>
                </a:moveTo>
                <a:lnTo>
                  <a:pt x="7322554" y="0"/>
                </a:lnTo>
                <a:lnTo>
                  <a:pt x="7322554" y="3138821"/>
                </a:lnTo>
                <a:lnTo>
                  <a:pt x="0" y="3138821"/>
                </a:lnTo>
                <a:lnTo>
                  <a:pt x="0" y="0"/>
                </a:lnTo>
                <a:close/>
              </a:path>
            </a:pathLst>
          </a:custGeom>
          <a:blipFill>
            <a:blip r:embed="rId6">
              <a:extLst>
                <a:ext uri="{96DAC541-7B7A-43D3-8B79-37D633B846F1}">
                  <asvg:svgBlip xmlns:asvg="http://schemas.microsoft.com/office/drawing/2016/SVG/main" r:embed="rId7"/>
                </a:ext>
              </a:extLst>
            </a:blip>
            <a:stretch>
              <a:fillRect l="0" t="-55" r="0" b="-55"/>
            </a:stretch>
          </a:blipFill>
        </p:spPr>
      </p:sp>
      <p:sp>
        <p:nvSpPr>
          <p:cNvPr name="Freeform 7" id="7"/>
          <p:cNvSpPr/>
          <p:nvPr/>
        </p:nvSpPr>
        <p:spPr>
          <a:xfrm flipH="false" flipV="false" rot="0">
            <a:off x="1217656" y="6214729"/>
            <a:ext cx="7505410" cy="3246694"/>
          </a:xfrm>
          <a:custGeom>
            <a:avLst/>
            <a:gdLst/>
            <a:ahLst/>
            <a:cxnLst/>
            <a:rect r="r" b="b" t="t" l="l"/>
            <a:pathLst>
              <a:path h="3246694" w="7505410">
                <a:moveTo>
                  <a:pt x="0" y="0"/>
                </a:moveTo>
                <a:lnTo>
                  <a:pt x="7505410" y="0"/>
                </a:lnTo>
                <a:lnTo>
                  <a:pt x="7505410" y="3246694"/>
                </a:lnTo>
                <a:lnTo>
                  <a:pt x="0" y="3246694"/>
                </a:lnTo>
                <a:lnTo>
                  <a:pt x="0" y="0"/>
                </a:lnTo>
                <a:close/>
              </a:path>
            </a:pathLst>
          </a:custGeom>
          <a:blipFill>
            <a:blip r:embed="rId8">
              <a:extLst>
                <a:ext uri="{96DAC541-7B7A-43D3-8B79-37D633B846F1}">
                  <asvg:svgBlip xmlns:asvg="http://schemas.microsoft.com/office/drawing/2016/SVG/main" r:embed="rId9"/>
                </a:ext>
              </a:extLst>
            </a:blip>
            <a:stretch>
              <a:fillRect l="0" t="-18" r="0" b="-18"/>
            </a:stretch>
          </a:blipFill>
        </p:spPr>
      </p:sp>
      <p:sp>
        <p:nvSpPr>
          <p:cNvPr name="Freeform 8" id="8"/>
          <p:cNvSpPr/>
          <p:nvPr/>
        </p:nvSpPr>
        <p:spPr>
          <a:xfrm flipH="false" flipV="false" rot="0">
            <a:off x="9673428" y="6119479"/>
            <a:ext cx="7322554" cy="3138821"/>
          </a:xfrm>
          <a:custGeom>
            <a:avLst/>
            <a:gdLst/>
            <a:ahLst/>
            <a:cxnLst/>
            <a:rect r="r" b="b" t="t" l="l"/>
            <a:pathLst>
              <a:path h="3138821" w="7322554">
                <a:moveTo>
                  <a:pt x="0" y="0"/>
                </a:moveTo>
                <a:lnTo>
                  <a:pt x="7322554" y="0"/>
                </a:lnTo>
                <a:lnTo>
                  <a:pt x="7322554" y="3138821"/>
                </a:lnTo>
                <a:lnTo>
                  <a:pt x="0" y="3138821"/>
                </a:lnTo>
                <a:lnTo>
                  <a:pt x="0" y="0"/>
                </a:lnTo>
                <a:close/>
              </a:path>
            </a:pathLst>
          </a:custGeom>
          <a:blipFill>
            <a:blip r:embed="rId6">
              <a:extLst>
                <a:ext uri="{96DAC541-7B7A-43D3-8B79-37D633B846F1}">
                  <asvg:svgBlip xmlns:asvg="http://schemas.microsoft.com/office/drawing/2016/SVG/main" r:embed="rId7"/>
                </a:ext>
              </a:extLst>
            </a:blip>
            <a:stretch>
              <a:fillRect l="0" t="-55" r="0" b="-55"/>
            </a:stretch>
          </a:blipFill>
        </p:spPr>
      </p:sp>
      <p:sp>
        <p:nvSpPr>
          <p:cNvPr name="Freeform 9" id="9"/>
          <p:cNvSpPr/>
          <p:nvPr/>
        </p:nvSpPr>
        <p:spPr>
          <a:xfrm flipH="false" flipV="false" rot="0">
            <a:off x="9679756" y="6205204"/>
            <a:ext cx="7505410" cy="3246694"/>
          </a:xfrm>
          <a:custGeom>
            <a:avLst/>
            <a:gdLst/>
            <a:ahLst/>
            <a:cxnLst/>
            <a:rect r="r" b="b" t="t" l="l"/>
            <a:pathLst>
              <a:path h="3246694" w="7505410">
                <a:moveTo>
                  <a:pt x="0" y="0"/>
                </a:moveTo>
                <a:lnTo>
                  <a:pt x="7505410" y="0"/>
                </a:lnTo>
                <a:lnTo>
                  <a:pt x="7505410" y="3246694"/>
                </a:lnTo>
                <a:lnTo>
                  <a:pt x="0" y="3246694"/>
                </a:lnTo>
                <a:lnTo>
                  <a:pt x="0" y="0"/>
                </a:lnTo>
                <a:close/>
              </a:path>
            </a:pathLst>
          </a:custGeom>
          <a:blipFill>
            <a:blip r:embed="rId8">
              <a:extLst>
                <a:ext uri="{96DAC541-7B7A-43D3-8B79-37D633B846F1}">
                  <asvg:svgBlip xmlns:asvg="http://schemas.microsoft.com/office/drawing/2016/SVG/main" r:embed="rId9"/>
                </a:ext>
              </a:extLst>
            </a:blip>
            <a:stretch>
              <a:fillRect l="0" t="-18" r="0" b="-18"/>
            </a:stretch>
          </a:blipFill>
        </p:spPr>
      </p:sp>
      <p:grpSp>
        <p:nvGrpSpPr>
          <p:cNvPr name="Group 10" id="10"/>
          <p:cNvGrpSpPr/>
          <p:nvPr/>
        </p:nvGrpSpPr>
        <p:grpSpPr>
          <a:xfrm rot="0">
            <a:off x="1211329" y="-1222660"/>
            <a:ext cx="16230600" cy="2993231"/>
            <a:chOff x="0" y="0"/>
            <a:chExt cx="21640800" cy="3990975"/>
          </a:xfrm>
        </p:grpSpPr>
        <p:sp>
          <p:nvSpPr>
            <p:cNvPr name="Freeform 11" id="11"/>
            <p:cNvSpPr/>
            <p:nvPr/>
          </p:nvSpPr>
          <p:spPr>
            <a:xfrm flipH="false" flipV="false" rot="0">
              <a:off x="0" y="0"/>
              <a:ext cx="21640800" cy="3990975"/>
            </a:xfrm>
            <a:custGeom>
              <a:avLst/>
              <a:gdLst/>
              <a:ahLst/>
              <a:cxnLst/>
              <a:rect r="r" b="b" t="t" l="l"/>
              <a:pathLst>
                <a:path h="3990975" w="21640800">
                  <a:moveTo>
                    <a:pt x="0" y="0"/>
                  </a:moveTo>
                  <a:lnTo>
                    <a:pt x="21640800" y="0"/>
                  </a:lnTo>
                  <a:lnTo>
                    <a:pt x="21640800" y="3990975"/>
                  </a:lnTo>
                  <a:lnTo>
                    <a:pt x="0" y="3990975"/>
                  </a:lnTo>
                  <a:close/>
                </a:path>
              </a:pathLst>
            </a:custGeom>
            <a:solidFill>
              <a:srgbClr val="000000">
                <a:alpha val="0"/>
              </a:srgbClr>
            </a:solidFill>
          </p:spPr>
        </p:sp>
        <p:sp>
          <p:nvSpPr>
            <p:cNvPr name="TextBox 12" id="12"/>
            <p:cNvSpPr txBox="true"/>
            <p:nvPr/>
          </p:nvSpPr>
          <p:spPr>
            <a:xfrm>
              <a:off x="0" y="-295275"/>
              <a:ext cx="21640800" cy="4286250"/>
            </a:xfrm>
            <a:prstGeom prst="rect">
              <a:avLst/>
            </a:prstGeom>
          </p:spPr>
          <p:txBody>
            <a:bodyPr anchor="t" rtlCol="false" tIns="0" lIns="0" bIns="0" rIns="0"/>
            <a:lstStyle/>
            <a:p>
              <a:pPr algn="ctr">
                <a:lnSpc>
                  <a:spcPts val="10500"/>
                </a:lnSpc>
              </a:pPr>
            </a:p>
            <a:p>
              <a:pPr algn="ctr">
                <a:lnSpc>
                  <a:spcPts val="10500"/>
                </a:lnSpc>
              </a:pPr>
              <a:r>
                <a:rPr lang="en-US" sz="7500">
                  <a:solidFill>
                    <a:srgbClr val="000000"/>
                  </a:solidFill>
                  <a:latin typeface="Pixellet TH"/>
                  <a:ea typeface="Pixellet TH"/>
                  <a:cs typeface="Pixellet TH"/>
                  <a:sym typeface="Pixellet TH"/>
                </a:rPr>
                <a:t>introduction</a:t>
              </a:r>
            </a:p>
          </p:txBody>
        </p:sp>
      </p:grpSp>
      <p:grpSp>
        <p:nvGrpSpPr>
          <p:cNvPr name="Group 13" id="13"/>
          <p:cNvGrpSpPr/>
          <p:nvPr/>
        </p:nvGrpSpPr>
        <p:grpSpPr>
          <a:xfrm rot="0">
            <a:off x="1727425" y="2880138"/>
            <a:ext cx="5816375" cy="2690812"/>
            <a:chOff x="0" y="0"/>
            <a:chExt cx="7755167" cy="3587750"/>
          </a:xfrm>
        </p:grpSpPr>
        <p:sp>
          <p:nvSpPr>
            <p:cNvPr name="Freeform 14" id="14"/>
            <p:cNvSpPr/>
            <p:nvPr/>
          </p:nvSpPr>
          <p:spPr>
            <a:xfrm flipH="false" flipV="false" rot="0">
              <a:off x="0" y="0"/>
              <a:ext cx="7755167" cy="3587750"/>
            </a:xfrm>
            <a:custGeom>
              <a:avLst/>
              <a:gdLst/>
              <a:ahLst/>
              <a:cxnLst/>
              <a:rect r="r" b="b" t="t" l="l"/>
              <a:pathLst>
                <a:path h="3587750" w="7755167">
                  <a:moveTo>
                    <a:pt x="0" y="0"/>
                  </a:moveTo>
                  <a:lnTo>
                    <a:pt x="7755167" y="0"/>
                  </a:lnTo>
                  <a:lnTo>
                    <a:pt x="7755167" y="3587750"/>
                  </a:lnTo>
                  <a:lnTo>
                    <a:pt x="0" y="3587750"/>
                  </a:lnTo>
                  <a:close/>
                </a:path>
              </a:pathLst>
            </a:custGeom>
            <a:solidFill>
              <a:srgbClr val="000000">
                <a:alpha val="0"/>
              </a:srgbClr>
            </a:solidFill>
          </p:spPr>
        </p:sp>
        <p:sp>
          <p:nvSpPr>
            <p:cNvPr name="TextBox 15" id="15"/>
            <p:cNvSpPr txBox="true"/>
            <p:nvPr/>
          </p:nvSpPr>
          <p:spPr>
            <a:xfrm>
              <a:off x="0" y="-66675"/>
              <a:ext cx="7755167" cy="3654425"/>
            </a:xfrm>
            <a:prstGeom prst="rect">
              <a:avLst/>
            </a:prstGeom>
          </p:spPr>
          <p:txBody>
            <a:bodyPr anchor="t" rtlCol="false" tIns="0" lIns="0" bIns="0" rIns="0"/>
            <a:lstStyle/>
            <a:p>
              <a:pPr algn="l">
                <a:lnSpc>
                  <a:spcPts val="4200"/>
                </a:lnSpc>
              </a:pPr>
              <a:r>
                <a:rPr lang="en-US" sz="3000">
                  <a:solidFill>
                    <a:srgbClr val="000000"/>
                  </a:solidFill>
                  <a:latin typeface="Bitter"/>
                  <a:ea typeface="Bitter"/>
                  <a:cs typeface="Bitter"/>
                  <a:sym typeface="Bitter"/>
                </a:rPr>
                <a:t>01.</a:t>
              </a:r>
            </a:p>
            <a:p>
              <a:pPr algn="l">
                <a:lnSpc>
                  <a:spcPts val="4200"/>
                </a:lnSpc>
              </a:pPr>
              <a:r>
                <a:rPr lang="en-US" sz="3000">
                  <a:solidFill>
                    <a:srgbClr val="000000"/>
                  </a:solidFill>
                  <a:latin typeface="Bitter"/>
                  <a:ea typeface="Bitter"/>
                  <a:cs typeface="Bitter"/>
                  <a:sym typeface="Bitter"/>
                </a:rPr>
                <a:t>Name: S M Uday Haider</a:t>
              </a:r>
            </a:p>
            <a:p>
              <a:pPr algn="l">
                <a:lnSpc>
                  <a:spcPts val="4200"/>
                </a:lnSpc>
              </a:pPr>
              <a:r>
                <a:rPr lang="en-US" sz="3000">
                  <a:solidFill>
                    <a:srgbClr val="000000"/>
                  </a:solidFill>
                  <a:latin typeface="Bitter"/>
                  <a:ea typeface="Bitter"/>
                  <a:cs typeface="Bitter"/>
                  <a:sym typeface="Bitter"/>
                </a:rPr>
                <a:t>Department of Electrical and</a:t>
              </a:r>
            </a:p>
            <a:p>
              <a:pPr algn="l">
                <a:lnSpc>
                  <a:spcPts val="4200"/>
                </a:lnSpc>
              </a:pPr>
              <a:r>
                <a:rPr lang="en-US" sz="3000">
                  <a:solidFill>
                    <a:srgbClr val="000000"/>
                  </a:solidFill>
                  <a:latin typeface="Bitter"/>
                  <a:ea typeface="Bitter"/>
                  <a:cs typeface="Bitter"/>
                  <a:sym typeface="Bitter"/>
                </a:rPr>
                <a:t>Computer Engineering</a:t>
              </a:r>
            </a:p>
            <a:p>
              <a:pPr algn="l">
                <a:lnSpc>
                  <a:spcPts val="4200"/>
                </a:lnSpc>
              </a:pPr>
              <a:r>
                <a:rPr lang="en-US" sz="3000">
                  <a:solidFill>
                    <a:srgbClr val="000000"/>
                  </a:solidFill>
                  <a:latin typeface="Bitter"/>
                  <a:ea typeface="Bitter"/>
                  <a:cs typeface="Bitter"/>
                  <a:sym typeface="Bitter"/>
                </a:rPr>
                <a:t>Student ID: 2512062642</a:t>
              </a:r>
            </a:p>
          </p:txBody>
        </p:sp>
      </p:grpSp>
      <p:grpSp>
        <p:nvGrpSpPr>
          <p:cNvPr name="Group 16" id="16"/>
          <p:cNvGrpSpPr/>
          <p:nvPr/>
        </p:nvGrpSpPr>
        <p:grpSpPr>
          <a:xfrm rot="0">
            <a:off x="9673428" y="2880138"/>
            <a:ext cx="7073246" cy="2690812"/>
            <a:chOff x="0" y="0"/>
            <a:chExt cx="9430995" cy="3587750"/>
          </a:xfrm>
        </p:grpSpPr>
        <p:sp>
          <p:nvSpPr>
            <p:cNvPr name="Freeform 17" id="17"/>
            <p:cNvSpPr/>
            <p:nvPr/>
          </p:nvSpPr>
          <p:spPr>
            <a:xfrm flipH="false" flipV="false" rot="0">
              <a:off x="0" y="0"/>
              <a:ext cx="9430995" cy="3587750"/>
            </a:xfrm>
            <a:custGeom>
              <a:avLst/>
              <a:gdLst/>
              <a:ahLst/>
              <a:cxnLst/>
              <a:rect r="r" b="b" t="t" l="l"/>
              <a:pathLst>
                <a:path h="3587750" w="9430995">
                  <a:moveTo>
                    <a:pt x="0" y="0"/>
                  </a:moveTo>
                  <a:lnTo>
                    <a:pt x="9430995" y="0"/>
                  </a:lnTo>
                  <a:lnTo>
                    <a:pt x="9430995" y="3587750"/>
                  </a:lnTo>
                  <a:lnTo>
                    <a:pt x="0" y="3587750"/>
                  </a:lnTo>
                  <a:close/>
                </a:path>
              </a:pathLst>
            </a:custGeom>
            <a:solidFill>
              <a:srgbClr val="000000">
                <a:alpha val="0"/>
              </a:srgbClr>
            </a:solidFill>
          </p:spPr>
        </p:sp>
        <p:sp>
          <p:nvSpPr>
            <p:cNvPr name="TextBox 18" id="18"/>
            <p:cNvSpPr txBox="true"/>
            <p:nvPr/>
          </p:nvSpPr>
          <p:spPr>
            <a:xfrm>
              <a:off x="0" y="-66675"/>
              <a:ext cx="9430995" cy="3654425"/>
            </a:xfrm>
            <a:prstGeom prst="rect">
              <a:avLst/>
            </a:prstGeom>
          </p:spPr>
          <p:txBody>
            <a:bodyPr anchor="t" rtlCol="false" tIns="0" lIns="0" bIns="0" rIns="0"/>
            <a:lstStyle/>
            <a:p>
              <a:pPr algn="r">
                <a:lnSpc>
                  <a:spcPts val="4200"/>
                </a:lnSpc>
              </a:pPr>
              <a:r>
                <a:rPr lang="en-US" sz="3000">
                  <a:solidFill>
                    <a:srgbClr val="000000"/>
                  </a:solidFill>
                  <a:latin typeface="Bitter"/>
                  <a:ea typeface="Bitter"/>
                  <a:cs typeface="Bitter"/>
                  <a:sym typeface="Bitter"/>
                </a:rPr>
                <a:t>02.</a:t>
              </a:r>
            </a:p>
            <a:p>
              <a:pPr algn="r">
                <a:lnSpc>
                  <a:spcPts val="4200"/>
                </a:lnSpc>
              </a:pPr>
              <a:r>
                <a:rPr lang="en-US" sz="3000">
                  <a:solidFill>
                    <a:srgbClr val="000000"/>
                  </a:solidFill>
                  <a:latin typeface="Bitter"/>
                  <a:ea typeface="Bitter"/>
                  <a:cs typeface="Bitter"/>
                  <a:sym typeface="Bitter"/>
                </a:rPr>
                <a:t>Name: Kanij Fatema Lubna</a:t>
              </a:r>
            </a:p>
            <a:p>
              <a:pPr algn="r">
                <a:lnSpc>
                  <a:spcPts val="4200"/>
                </a:lnSpc>
              </a:pPr>
              <a:r>
                <a:rPr lang="en-US" sz="3000">
                  <a:solidFill>
                    <a:srgbClr val="000000"/>
                  </a:solidFill>
                  <a:latin typeface="Bitter"/>
                  <a:ea typeface="Bitter"/>
                  <a:cs typeface="Bitter"/>
                  <a:sym typeface="Bitter"/>
                </a:rPr>
                <a:t>Department of Electrical and Computer Engineering</a:t>
              </a:r>
            </a:p>
            <a:p>
              <a:pPr algn="r">
                <a:lnSpc>
                  <a:spcPts val="4200"/>
                </a:lnSpc>
              </a:pPr>
              <a:r>
                <a:rPr lang="en-US" sz="3000">
                  <a:solidFill>
                    <a:srgbClr val="000000"/>
                  </a:solidFill>
                  <a:latin typeface="Bitter"/>
                  <a:ea typeface="Bitter"/>
                  <a:cs typeface="Bitter"/>
                  <a:sym typeface="Bitter"/>
                </a:rPr>
                <a:t>Student ID: 2512430642</a:t>
              </a:r>
            </a:p>
          </p:txBody>
        </p:sp>
      </p:grpSp>
      <p:grpSp>
        <p:nvGrpSpPr>
          <p:cNvPr name="Group 19" id="19"/>
          <p:cNvGrpSpPr/>
          <p:nvPr/>
        </p:nvGrpSpPr>
        <p:grpSpPr>
          <a:xfrm rot="0">
            <a:off x="1727425" y="6279833"/>
            <a:ext cx="5920545" cy="2690812"/>
            <a:chOff x="0" y="0"/>
            <a:chExt cx="7894060" cy="3587750"/>
          </a:xfrm>
        </p:grpSpPr>
        <p:sp>
          <p:nvSpPr>
            <p:cNvPr name="Freeform 20" id="20"/>
            <p:cNvSpPr/>
            <p:nvPr/>
          </p:nvSpPr>
          <p:spPr>
            <a:xfrm flipH="false" flipV="false" rot="0">
              <a:off x="0" y="0"/>
              <a:ext cx="7894060" cy="3587750"/>
            </a:xfrm>
            <a:custGeom>
              <a:avLst/>
              <a:gdLst/>
              <a:ahLst/>
              <a:cxnLst/>
              <a:rect r="r" b="b" t="t" l="l"/>
              <a:pathLst>
                <a:path h="3587750" w="7894060">
                  <a:moveTo>
                    <a:pt x="0" y="0"/>
                  </a:moveTo>
                  <a:lnTo>
                    <a:pt x="7894060" y="0"/>
                  </a:lnTo>
                  <a:lnTo>
                    <a:pt x="7894060" y="3587750"/>
                  </a:lnTo>
                  <a:lnTo>
                    <a:pt x="0" y="3587750"/>
                  </a:lnTo>
                  <a:close/>
                </a:path>
              </a:pathLst>
            </a:custGeom>
            <a:solidFill>
              <a:srgbClr val="000000">
                <a:alpha val="0"/>
              </a:srgbClr>
            </a:solidFill>
          </p:spPr>
        </p:sp>
        <p:sp>
          <p:nvSpPr>
            <p:cNvPr name="TextBox 21" id="21"/>
            <p:cNvSpPr txBox="true"/>
            <p:nvPr/>
          </p:nvSpPr>
          <p:spPr>
            <a:xfrm>
              <a:off x="0" y="-66675"/>
              <a:ext cx="7894060" cy="3654425"/>
            </a:xfrm>
            <a:prstGeom prst="rect">
              <a:avLst/>
            </a:prstGeom>
          </p:spPr>
          <p:txBody>
            <a:bodyPr anchor="t" rtlCol="false" tIns="0" lIns="0" bIns="0" rIns="0"/>
            <a:lstStyle/>
            <a:p>
              <a:pPr algn="l">
                <a:lnSpc>
                  <a:spcPts val="4200"/>
                </a:lnSpc>
              </a:pPr>
              <a:r>
                <a:rPr lang="en-US" sz="3000">
                  <a:solidFill>
                    <a:srgbClr val="000000"/>
                  </a:solidFill>
                  <a:latin typeface="Bitter"/>
                  <a:ea typeface="Bitter"/>
                  <a:cs typeface="Bitter"/>
                  <a:sym typeface="Bitter"/>
                </a:rPr>
                <a:t>03.</a:t>
              </a:r>
            </a:p>
            <a:p>
              <a:pPr algn="l">
                <a:lnSpc>
                  <a:spcPts val="4200"/>
                </a:lnSpc>
              </a:pPr>
              <a:r>
                <a:rPr lang="en-US" sz="3000">
                  <a:solidFill>
                    <a:srgbClr val="000000"/>
                  </a:solidFill>
                  <a:latin typeface="Bitter"/>
                  <a:ea typeface="Bitter"/>
                  <a:cs typeface="Bitter"/>
                  <a:sym typeface="Bitter"/>
                </a:rPr>
                <a:t>Name: Asifur Rahman Apon</a:t>
              </a:r>
            </a:p>
            <a:p>
              <a:pPr algn="l">
                <a:lnSpc>
                  <a:spcPts val="4200"/>
                </a:lnSpc>
              </a:pPr>
              <a:r>
                <a:rPr lang="en-US" sz="3000">
                  <a:solidFill>
                    <a:srgbClr val="000000"/>
                  </a:solidFill>
                  <a:latin typeface="Bitter"/>
                  <a:ea typeface="Bitter"/>
                  <a:cs typeface="Bitter"/>
                  <a:sym typeface="Bitter"/>
                </a:rPr>
                <a:t>Department of Electrical and Computer Engineering</a:t>
              </a:r>
            </a:p>
            <a:p>
              <a:pPr algn="l">
                <a:lnSpc>
                  <a:spcPts val="4200"/>
                </a:lnSpc>
              </a:pPr>
              <a:r>
                <a:rPr lang="en-US" sz="3000">
                  <a:solidFill>
                    <a:srgbClr val="000000"/>
                  </a:solidFill>
                  <a:latin typeface="Bitter"/>
                  <a:ea typeface="Bitter"/>
                  <a:cs typeface="Bitter"/>
                  <a:sym typeface="Bitter"/>
                </a:rPr>
                <a:t>Student ID: 2512131642</a:t>
              </a:r>
            </a:p>
          </p:txBody>
        </p:sp>
      </p:grpSp>
      <p:grpSp>
        <p:nvGrpSpPr>
          <p:cNvPr name="Group 22" id="22"/>
          <p:cNvGrpSpPr/>
          <p:nvPr/>
        </p:nvGrpSpPr>
        <p:grpSpPr>
          <a:xfrm rot="0">
            <a:off x="9975788" y="6365807"/>
            <a:ext cx="6770886" cy="2690812"/>
            <a:chOff x="0" y="0"/>
            <a:chExt cx="9027848" cy="3587750"/>
          </a:xfrm>
        </p:grpSpPr>
        <p:sp>
          <p:nvSpPr>
            <p:cNvPr name="Freeform 23" id="23"/>
            <p:cNvSpPr/>
            <p:nvPr/>
          </p:nvSpPr>
          <p:spPr>
            <a:xfrm flipH="false" flipV="false" rot="0">
              <a:off x="0" y="0"/>
              <a:ext cx="9027848" cy="3587750"/>
            </a:xfrm>
            <a:custGeom>
              <a:avLst/>
              <a:gdLst/>
              <a:ahLst/>
              <a:cxnLst/>
              <a:rect r="r" b="b" t="t" l="l"/>
              <a:pathLst>
                <a:path h="3587750" w="9027848">
                  <a:moveTo>
                    <a:pt x="0" y="0"/>
                  </a:moveTo>
                  <a:lnTo>
                    <a:pt x="9027848" y="0"/>
                  </a:lnTo>
                  <a:lnTo>
                    <a:pt x="9027848" y="3587750"/>
                  </a:lnTo>
                  <a:lnTo>
                    <a:pt x="0" y="3587750"/>
                  </a:lnTo>
                  <a:close/>
                </a:path>
              </a:pathLst>
            </a:custGeom>
            <a:solidFill>
              <a:srgbClr val="000000">
                <a:alpha val="0"/>
              </a:srgbClr>
            </a:solidFill>
          </p:spPr>
        </p:sp>
        <p:sp>
          <p:nvSpPr>
            <p:cNvPr name="TextBox 24" id="24"/>
            <p:cNvSpPr txBox="true"/>
            <p:nvPr/>
          </p:nvSpPr>
          <p:spPr>
            <a:xfrm>
              <a:off x="0" y="-66675"/>
              <a:ext cx="9027848" cy="3654425"/>
            </a:xfrm>
            <a:prstGeom prst="rect">
              <a:avLst/>
            </a:prstGeom>
          </p:spPr>
          <p:txBody>
            <a:bodyPr anchor="t" rtlCol="false" tIns="0" lIns="0" bIns="0" rIns="0"/>
            <a:lstStyle/>
            <a:p>
              <a:pPr algn="r">
                <a:lnSpc>
                  <a:spcPts val="4200"/>
                </a:lnSpc>
              </a:pPr>
              <a:r>
                <a:rPr lang="en-US" sz="3000">
                  <a:solidFill>
                    <a:srgbClr val="000000"/>
                  </a:solidFill>
                  <a:latin typeface="Bitter"/>
                  <a:ea typeface="Bitter"/>
                  <a:cs typeface="Bitter"/>
                  <a:sym typeface="Bitter"/>
                </a:rPr>
                <a:t>04.</a:t>
              </a:r>
            </a:p>
            <a:p>
              <a:pPr algn="r">
                <a:lnSpc>
                  <a:spcPts val="4200"/>
                </a:lnSpc>
              </a:pPr>
              <a:r>
                <a:rPr lang="en-US" sz="3000">
                  <a:solidFill>
                    <a:srgbClr val="000000"/>
                  </a:solidFill>
                  <a:latin typeface="Bitter"/>
                  <a:ea typeface="Bitter"/>
                  <a:cs typeface="Bitter"/>
                  <a:sym typeface="Bitter"/>
                </a:rPr>
                <a:t>Name: Safin Ahmed</a:t>
              </a:r>
            </a:p>
            <a:p>
              <a:pPr algn="r">
                <a:lnSpc>
                  <a:spcPts val="4200"/>
                </a:lnSpc>
              </a:pPr>
              <a:r>
                <a:rPr lang="en-US" sz="3000">
                  <a:solidFill>
                    <a:srgbClr val="000000"/>
                  </a:solidFill>
                  <a:latin typeface="Bitter"/>
                  <a:ea typeface="Bitter"/>
                  <a:cs typeface="Bitter"/>
                  <a:sym typeface="Bitter"/>
                </a:rPr>
                <a:t>Department of Electrical and Computer Engineering</a:t>
              </a:r>
            </a:p>
            <a:p>
              <a:pPr algn="r">
                <a:lnSpc>
                  <a:spcPts val="4200"/>
                </a:lnSpc>
              </a:pPr>
              <a:r>
                <a:rPr lang="en-US" sz="3000">
                  <a:solidFill>
                    <a:srgbClr val="000000"/>
                  </a:solidFill>
                  <a:latin typeface="Bitter"/>
                  <a:ea typeface="Bitter"/>
                  <a:cs typeface="Bitter"/>
                  <a:sym typeface="Bitter"/>
                </a:rPr>
                <a:t>Student ID: 2511967642</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66800" y="2827129"/>
            <a:ext cx="16339096" cy="6415860"/>
          </a:xfrm>
          <a:custGeom>
            <a:avLst/>
            <a:gdLst/>
            <a:ahLst/>
            <a:cxnLst/>
            <a:rect r="r" b="b" t="t" l="l"/>
            <a:pathLst>
              <a:path h="6415860" w="16339096">
                <a:moveTo>
                  <a:pt x="0" y="0"/>
                </a:moveTo>
                <a:lnTo>
                  <a:pt x="16339096" y="0"/>
                </a:lnTo>
                <a:lnTo>
                  <a:pt x="16339096" y="6415860"/>
                </a:lnTo>
                <a:lnTo>
                  <a:pt x="0" y="6415860"/>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sp>
        <p:nvSpPr>
          <p:cNvPr name="Freeform 3" id="3"/>
          <p:cNvSpPr/>
          <p:nvPr/>
        </p:nvSpPr>
        <p:spPr>
          <a:xfrm flipH="false" flipV="false" rot="0">
            <a:off x="6446422" y="2359617"/>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554" r="0" b="-554"/>
            </a:stretch>
          </a:blipFill>
        </p:spPr>
      </p:sp>
      <p:grpSp>
        <p:nvGrpSpPr>
          <p:cNvPr name="Group 4" id="4"/>
          <p:cNvGrpSpPr/>
          <p:nvPr/>
        </p:nvGrpSpPr>
        <p:grpSpPr>
          <a:xfrm rot="0">
            <a:off x="1028700" y="407194"/>
            <a:ext cx="16230600" cy="1659731"/>
            <a:chOff x="0" y="0"/>
            <a:chExt cx="21640800" cy="2212975"/>
          </a:xfrm>
        </p:grpSpPr>
        <p:sp>
          <p:nvSpPr>
            <p:cNvPr name="Freeform 5" id="5"/>
            <p:cNvSpPr/>
            <p:nvPr/>
          </p:nvSpPr>
          <p:spPr>
            <a:xfrm flipH="false" flipV="false" rot="0">
              <a:off x="0" y="0"/>
              <a:ext cx="21640800" cy="2212975"/>
            </a:xfrm>
            <a:custGeom>
              <a:avLst/>
              <a:gdLst/>
              <a:ahLst/>
              <a:cxnLst/>
              <a:rect r="r" b="b" t="t" l="l"/>
              <a:pathLst>
                <a:path h="2212975" w="21640800">
                  <a:moveTo>
                    <a:pt x="0" y="0"/>
                  </a:moveTo>
                  <a:lnTo>
                    <a:pt x="21640800" y="0"/>
                  </a:lnTo>
                  <a:lnTo>
                    <a:pt x="21640800" y="2212975"/>
                  </a:lnTo>
                  <a:lnTo>
                    <a:pt x="0" y="2212975"/>
                  </a:lnTo>
                  <a:close/>
                </a:path>
              </a:pathLst>
            </a:custGeom>
            <a:solidFill>
              <a:srgbClr val="000000">
                <a:alpha val="0"/>
              </a:srgbClr>
            </a:solidFill>
          </p:spPr>
        </p:sp>
        <p:sp>
          <p:nvSpPr>
            <p:cNvPr name="TextBox 6" id="6"/>
            <p:cNvSpPr txBox="true"/>
            <p:nvPr/>
          </p:nvSpPr>
          <p:spPr>
            <a:xfrm>
              <a:off x="0" y="-295275"/>
              <a:ext cx="21640800" cy="2508250"/>
            </a:xfrm>
            <a:prstGeom prst="rect">
              <a:avLst/>
            </a:prstGeom>
          </p:spPr>
          <p:txBody>
            <a:bodyPr anchor="t" rtlCol="false" tIns="0" lIns="0" bIns="0" rIns="0"/>
            <a:lstStyle/>
            <a:p>
              <a:pPr algn="ctr">
                <a:lnSpc>
                  <a:spcPts val="10500"/>
                </a:lnSpc>
              </a:pPr>
              <a:r>
                <a:rPr lang="en-US" sz="7500">
                  <a:solidFill>
                    <a:srgbClr val="FAD00A"/>
                  </a:solidFill>
                  <a:latin typeface="Pixellet TH"/>
                  <a:ea typeface="Pixellet TH"/>
                  <a:cs typeface="Pixellet TH"/>
                  <a:sym typeface="Pixellet TH"/>
                </a:rPr>
                <a:t>abstract</a:t>
              </a:r>
            </a:p>
          </p:txBody>
        </p:sp>
      </p:grpSp>
      <p:grpSp>
        <p:nvGrpSpPr>
          <p:cNvPr name="Group 7" id="7"/>
          <p:cNvGrpSpPr/>
          <p:nvPr/>
        </p:nvGrpSpPr>
        <p:grpSpPr>
          <a:xfrm rot="0">
            <a:off x="1807302" y="3823261"/>
            <a:ext cx="14307129" cy="4361656"/>
            <a:chOff x="0" y="0"/>
            <a:chExt cx="19076172" cy="5815542"/>
          </a:xfrm>
        </p:grpSpPr>
        <p:sp>
          <p:nvSpPr>
            <p:cNvPr name="Freeform 8" id="8"/>
            <p:cNvSpPr/>
            <p:nvPr/>
          </p:nvSpPr>
          <p:spPr>
            <a:xfrm flipH="false" flipV="false" rot="0">
              <a:off x="0" y="0"/>
              <a:ext cx="19076172" cy="5815542"/>
            </a:xfrm>
            <a:custGeom>
              <a:avLst/>
              <a:gdLst/>
              <a:ahLst/>
              <a:cxnLst/>
              <a:rect r="r" b="b" t="t" l="l"/>
              <a:pathLst>
                <a:path h="5815542" w="19076172">
                  <a:moveTo>
                    <a:pt x="0" y="0"/>
                  </a:moveTo>
                  <a:lnTo>
                    <a:pt x="19076172" y="0"/>
                  </a:lnTo>
                  <a:lnTo>
                    <a:pt x="19076172" y="5815542"/>
                  </a:lnTo>
                  <a:lnTo>
                    <a:pt x="0" y="5815542"/>
                  </a:lnTo>
                  <a:close/>
                </a:path>
              </a:pathLst>
            </a:custGeom>
            <a:solidFill>
              <a:srgbClr val="000000">
                <a:alpha val="0"/>
              </a:srgbClr>
            </a:solidFill>
          </p:spPr>
        </p:sp>
        <p:sp>
          <p:nvSpPr>
            <p:cNvPr name="TextBox 9" id="9"/>
            <p:cNvSpPr txBox="true"/>
            <p:nvPr/>
          </p:nvSpPr>
          <p:spPr>
            <a:xfrm>
              <a:off x="0" y="-76200"/>
              <a:ext cx="19076172" cy="5891742"/>
            </a:xfrm>
            <a:prstGeom prst="rect">
              <a:avLst/>
            </a:prstGeom>
          </p:spPr>
          <p:txBody>
            <a:bodyPr anchor="t" rtlCol="false" tIns="0" lIns="0" bIns="0" rIns="0"/>
            <a:lstStyle/>
            <a:p>
              <a:pPr algn="just">
                <a:lnSpc>
                  <a:spcPts val="4900"/>
                </a:lnSpc>
              </a:pPr>
              <a:r>
                <a:rPr lang="en-US" sz="3500">
                  <a:solidFill>
                    <a:srgbClr val="000000"/>
                  </a:solidFill>
                  <a:latin typeface="Bitter"/>
                  <a:ea typeface="Bitter"/>
                  <a:cs typeface="Bitter"/>
                  <a:sym typeface="Bitter"/>
                </a:rPr>
                <a:t>Developing a console based version of Tic- Tac- Toe game is the main goal of this project. There can be three cases of conclusion in a 3x3 grid: win, loss and draw. Different fundamentals of C programming are used for making the game logic and establishing the conclusions. They are: arrays, loops, functions and conditionals. It is an ideal project to understand C programming in more diverse applications.</a:t>
              </a:r>
            </a:p>
          </p:txBody>
        </p:sp>
      </p:grpSp>
      <p:grpSp>
        <p:nvGrpSpPr>
          <p:cNvPr name="Group 10" id="10"/>
          <p:cNvGrpSpPr/>
          <p:nvPr/>
        </p:nvGrpSpPr>
        <p:grpSpPr>
          <a:xfrm rot="0">
            <a:off x="974452" y="9242989"/>
            <a:ext cx="16339096" cy="454025"/>
            <a:chOff x="0" y="0"/>
            <a:chExt cx="21785461" cy="605367"/>
          </a:xfrm>
        </p:grpSpPr>
        <p:sp>
          <p:nvSpPr>
            <p:cNvPr name="Freeform 11" id="11"/>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2" id="12"/>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66800" y="2608054"/>
            <a:ext cx="16339096" cy="6415860"/>
          </a:xfrm>
          <a:custGeom>
            <a:avLst/>
            <a:gdLst/>
            <a:ahLst/>
            <a:cxnLst/>
            <a:rect r="r" b="b" t="t" l="l"/>
            <a:pathLst>
              <a:path h="6415860" w="16339096">
                <a:moveTo>
                  <a:pt x="0" y="0"/>
                </a:moveTo>
                <a:lnTo>
                  <a:pt x="16339096" y="0"/>
                </a:lnTo>
                <a:lnTo>
                  <a:pt x="16339096" y="6415860"/>
                </a:lnTo>
                <a:lnTo>
                  <a:pt x="0" y="6415860"/>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sp>
        <p:nvSpPr>
          <p:cNvPr name="Freeform 3" id="3"/>
          <p:cNvSpPr/>
          <p:nvPr/>
        </p:nvSpPr>
        <p:spPr>
          <a:xfrm flipH="false" flipV="false" rot="0">
            <a:off x="6446422" y="2140542"/>
            <a:ext cx="5294457" cy="1224343"/>
          </a:xfrm>
          <a:custGeom>
            <a:avLst/>
            <a:gdLst/>
            <a:ahLst/>
            <a:cxnLst/>
            <a:rect r="r" b="b" t="t" l="l"/>
            <a:pathLst>
              <a:path h="1224343" w="5294457">
                <a:moveTo>
                  <a:pt x="0" y="0"/>
                </a:moveTo>
                <a:lnTo>
                  <a:pt x="5294457" y="0"/>
                </a:lnTo>
                <a:lnTo>
                  <a:pt x="5294457" y="1224343"/>
                </a:lnTo>
                <a:lnTo>
                  <a:pt x="0" y="1224343"/>
                </a:lnTo>
                <a:lnTo>
                  <a:pt x="0" y="0"/>
                </a:lnTo>
                <a:close/>
              </a:path>
            </a:pathLst>
          </a:custGeom>
          <a:blipFill>
            <a:blip r:embed="rId4">
              <a:extLst>
                <a:ext uri="{96DAC541-7B7A-43D3-8B79-37D633B846F1}">
                  <asvg:svgBlip xmlns:asvg="http://schemas.microsoft.com/office/drawing/2016/SVG/main" r:embed="rId5"/>
                </a:ext>
              </a:extLst>
            </a:blip>
            <a:stretch>
              <a:fillRect l="0" t="-554" r="0" b="-554"/>
            </a:stretch>
          </a:blipFill>
        </p:spPr>
      </p:sp>
      <p:grpSp>
        <p:nvGrpSpPr>
          <p:cNvPr name="Group 4" id="4"/>
          <p:cNvGrpSpPr/>
          <p:nvPr/>
        </p:nvGrpSpPr>
        <p:grpSpPr>
          <a:xfrm rot="0">
            <a:off x="1175296" y="457665"/>
            <a:ext cx="16230600" cy="2295048"/>
            <a:chOff x="0" y="0"/>
            <a:chExt cx="21640800" cy="3060064"/>
          </a:xfrm>
        </p:grpSpPr>
        <p:sp>
          <p:nvSpPr>
            <p:cNvPr name="Freeform 5" id="5"/>
            <p:cNvSpPr/>
            <p:nvPr/>
          </p:nvSpPr>
          <p:spPr>
            <a:xfrm flipH="false" flipV="false" rot="0">
              <a:off x="0" y="0"/>
              <a:ext cx="21640800" cy="3060064"/>
            </a:xfrm>
            <a:custGeom>
              <a:avLst/>
              <a:gdLst/>
              <a:ahLst/>
              <a:cxnLst/>
              <a:rect r="r" b="b" t="t" l="l"/>
              <a:pathLst>
                <a:path h="3060064" w="21640800">
                  <a:moveTo>
                    <a:pt x="0" y="0"/>
                  </a:moveTo>
                  <a:lnTo>
                    <a:pt x="21640800" y="0"/>
                  </a:lnTo>
                  <a:lnTo>
                    <a:pt x="21640800" y="3060064"/>
                  </a:lnTo>
                  <a:lnTo>
                    <a:pt x="0" y="3060064"/>
                  </a:lnTo>
                  <a:close/>
                </a:path>
              </a:pathLst>
            </a:custGeom>
            <a:solidFill>
              <a:srgbClr val="000000">
                <a:alpha val="0"/>
              </a:srgbClr>
            </a:solidFill>
          </p:spPr>
        </p:sp>
        <p:sp>
          <p:nvSpPr>
            <p:cNvPr name="TextBox 6" id="6"/>
            <p:cNvSpPr txBox="true"/>
            <p:nvPr/>
          </p:nvSpPr>
          <p:spPr>
            <a:xfrm>
              <a:off x="0" y="-295275"/>
              <a:ext cx="21640800" cy="3355339"/>
            </a:xfrm>
            <a:prstGeom prst="rect">
              <a:avLst/>
            </a:prstGeom>
          </p:spPr>
          <p:txBody>
            <a:bodyPr anchor="t" rtlCol="false" tIns="0" lIns="0" bIns="0" rIns="0"/>
            <a:lstStyle/>
            <a:p>
              <a:pPr algn="ctr">
                <a:lnSpc>
                  <a:spcPts val="10500"/>
                </a:lnSpc>
              </a:pPr>
              <a:r>
                <a:rPr lang="en-US" sz="7500">
                  <a:solidFill>
                    <a:srgbClr val="FAD00A"/>
                  </a:solidFill>
                  <a:latin typeface="Pixellet TH"/>
                  <a:ea typeface="Pixellet TH"/>
                  <a:cs typeface="Pixellet TH"/>
                  <a:sym typeface="Pixellet TH"/>
                </a:rPr>
                <a:t>how to play?</a:t>
              </a:r>
            </a:p>
          </p:txBody>
        </p:sp>
      </p:grpSp>
      <p:grpSp>
        <p:nvGrpSpPr>
          <p:cNvPr name="Group 7" id="7"/>
          <p:cNvGrpSpPr/>
          <p:nvPr/>
        </p:nvGrpSpPr>
        <p:grpSpPr>
          <a:xfrm rot="0">
            <a:off x="1807302" y="3604185"/>
            <a:ext cx="14307129" cy="4455001"/>
            <a:chOff x="0" y="0"/>
            <a:chExt cx="19076172" cy="5940002"/>
          </a:xfrm>
        </p:grpSpPr>
        <p:sp>
          <p:nvSpPr>
            <p:cNvPr name="Freeform 8" id="8"/>
            <p:cNvSpPr/>
            <p:nvPr/>
          </p:nvSpPr>
          <p:spPr>
            <a:xfrm flipH="false" flipV="false" rot="0">
              <a:off x="0" y="0"/>
              <a:ext cx="19076172" cy="5940002"/>
            </a:xfrm>
            <a:custGeom>
              <a:avLst/>
              <a:gdLst/>
              <a:ahLst/>
              <a:cxnLst/>
              <a:rect r="r" b="b" t="t" l="l"/>
              <a:pathLst>
                <a:path h="5940002" w="19076172">
                  <a:moveTo>
                    <a:pt x="0" y="0"/>
                  </a:moveTo>
                  <a:lnTo>
                    <a:pt x="19076172" y="0"/>
                  </a:lnTo>
                  <a:lnTo>
                    <a:pt x="19076172" y="5940002"/>
                  </a:lnTo>
                  <a:lnTo>
                    <a:pt x="0" y="5940002"/>
                  </a:lnTo>
                  <a:close/>
                </a:path>
              </a:pathLst>
            </a:custGeom>
            <a:solidFill>
              <a:srgbClr val="000000">
                <a:alpha val="0"/>
              </a:srgbClr>
            </a:solidFill>
          </p:spPr>
        </p:sp>
        <p:sp>
          <p:nvSpPr>
            <p:cNvPr name="TextBox 9" id="9"/>
            <p:cNvSpPr txBox="true"/>
            <p:nvPr/>
          </p:nvSpPr>
          <p:spPr>
            <a:xfrm>
              <a:off x="0" y="-76200"/>
              <a:ext cx="19076172" cy="6016202"/>
            </a:xfrm>
            <a:prstGeom prst="rect">
              <a:avLst/>
            </a:prstGeom>
          </p:spPr>
          <p:txBody>
            <a:bodyPr anchor="t" rtlCol="false" tIns="0" lIns="0" bIns="0" rIns="0"/>
            <a:lstStyle/>
            <a:p>
              <a:pPr algn="just">
                <a:lnSpc>
                  <a:spcPts val="4900"/>
                </a:lnSpc>
              </a:pPr>
              <a:r>
                <a:rPr lang="en-US" sz="3500">
                  <a:solidFill>
                    <a:srgbClr val="000000"/>
                  </a:solidFill>
                  <a:latin typeface="Bitter"/>
                  <a:ea typeface="Bitter"/>
                  <a:cs typeface="Bitter"/>
                  <a:sym typeface="Bitter"/>
                </a:rPr>
                <a:t>On the console, the players will be asked to input a number from 1 to 9 one after another. Each number is assigned for each block of the game and as an output, ‘X’ will be shown in the first player’s preferred block and ‘O’ will be shown in the second player’s preferred block. The result will be declared as per the horizontal, vertical and diagonal blocks. The first player who will mark their signs accordingly wins the game.</a:t>
              </a:r>
            </a:p>
          </p:txBody>
        </p:sp>
      </p:grpSp>
      <p:grpSp>
        <p:nvGrpSpPr>
          <p:cNvPr name="Group 10" id="10"/>
          <p:cNvGrpSpPr/>
          <p:nvPr/>
        </p:nvGrpSpPr>
        <p:grpSpPr>
          <a:xfrm rot="0">
            <a:off x="974452" y="9242989"/>
            <a:ext cx="16339096" cy="454025"/>
            <a:chOff x="0" y="0"/>
            <a:chExt cx="21785461" cy="605367"/>
          </a:xfrm>
        </p:grpSpPr>
        <p:sp>
          <p:nvSpPr>
            <p:cNvPr name="Freeform 11" id="11"/>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2" id="12"/>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BC4BD"/>
        </a:solidFill>
      </p:bgPr>
    </p:bg>
    <p:spTree>
      <p:nvGrpSpPr>
        <p:cNvPr id="1" name=""/>
        <p:cNvGrpSpPr/>
        <p:nvPr/>
      </p:nvGrpSpPr>
      <p:grpSpPr>
        <a:xfrm>
          <a:off x="0" y="0"/>
          <a:ext cx="0" cy="0"/>
          <a:chOff x="0" y="0"/>
          <a:chExt cx="0" cy="0"/>
        </a:xfrm>
      </p:grpSpPr>
      <p:sp>
        <p:nvSpPr>
          <p:cNvPr name="Freeform 2" id="2"/>
          <p:cNvSpPr/>
          <p:nvPr/>
        </p:nvSpPr>
        <p:spPr>
          <a:xfrm flipH="false" flipV="false" rot="0">
            <a:off x="3429975" y="2483858"/>
            <a:ext cx="3381326" cy="4142512"/>
          </a:xfrm>
          <a:custGeom>
            <a:avLst/>
            <a:gdLst/>
            <a:ahLst/>
            <a:cxnLst/>
            <a:rect r="r" b="b" t="t" l="l"/>
            <a:pathLst>
              <a:path h="4142512" w="3381326">
                <a:moveTo>
                  <a:pt x="0" y="0"/>
                </a:moveTo>
                <a:lnTo>
                  <a:pt x="3381326" y="0"/>
                </a:lnTo>
                <a:lnTo>
                  <a:pt x="3381326" y="4142512"/>
                </a:lnTo>
                <a:lnTo>
                  <a:pt x="0" y="4142512"/>
                </a:lnTo>
                <a:lnTo>
                  <a:pt x="0" y="0"/>
                </a:lnTo>
                <a:close/>
              </a:path>
            </a:pathLst>
          </a:custGeom>
          <a:blipFill>
            <a:blip r:embed="rId2">
              <a:extLst>
                <a:ext uri="{96DAC541-7B7A-43D3-8B79-37D633B846F1}">
                  <asvg:svgBlip xmlns:asvg="http://schemas.microsoft.com/office/drawing/2016/SVG/main" r:embed="rId3"/>
                </a:ext>
              </a:extLst>
            </a:blip>
            <a:stretch>
              <a:fillRect l="-131" t="0" r="-131" b="0"/>
            </a:stretch>
          </a:blipFill>
        </p:spPr>
      </p:sp>
      <p:sp>
        <p:nvSpPr>
          <p:cNvPr name="Freeform 3" id="3"/>
          <p:cNvSpPr/>
          <p:nvPr/>
        </p:nvSpPr>
        <p:spPr>
          <a:xfrm flipH="false" flipV="false" rot="0">
            <a:off x="11135390" y="2483858"/>
            <a:ext cx="4080375" cy="4142512"/>
          </a:xfrm>
          <a:custGeom>
            <a:avLst/>
            <a:gdLst/>
            <a:ahLst/>
            <a:cxnLst/>
            <a:rect r="r" b="b" t="t" l="l"/>
            <a:pathLst>
              <a:path h="4142512" w="4080375">
                <a:moveTo>
                  <a:pt x="0" y="0"/>
                </a:moveTo>
                <a:lnTo>
                  <a:pt x="4080375" y="0"/>
                </a:lnTo>
                <a:lnTo>
                  <a:pt x="4080375" y="4142512"/>
                </a:lnTo>
                <a:lnTo>
                  <a:pt x="0" y="4142512"/>
                </a:lnTo>
                <a:lnTo>
                  <a:pt x="0" y="0"/>
                </a:lnTo>
                <a:close/>
              </a:path>
            </a:pathLst>
          </a:custGeom>
          <a:blipFill>
            <a:blip r:embed="rId4">
              <a:extLst>
                <a:ext uri="{96DAC541-7B7A-43D3-8B79-37D633B846F1}">
                  <asvg:svgBlip xmlns:asvg="http://schemas.microsoft.com/office/drawing/2016/SVG/main" r:embed="rId5"/>
                </a:ext>
              </a:extLst>
            </a:blip>
            <a:stretch>
              <a:fillRect l="0" t="-53" r="0" b="-53"/>
            </a:stretch>
          </a:blipFill>
        </p:spPr>
      </p:sp>
      <p:grpSp>
        <p:nvGrpSpPr>
          <p:cNvPr name="Group 4" id="4"/>
          <p:cNvGrpSpPr/>
          <p:nvPr/>
        </p:nvGrpSpPr>
        <p:grpSpPr>
          <a:xfrm rot="0">
            <a:off x="9542148" y="6438823"/>
            <a:ext cx="7387579" cy="1659731"/>
            <a:chOff x="0" y="0"/>
            <a:chExt cx="9850105" cy="2212975"/>
          </a:xfrm>
        </p:grpSpPr>
        <p:sp>
          <p:nvSpPr>
            <p:cNvPr name="Freeform 5" id="5"/>
            <p:cNvSpPr/>
            <p:nvPr/>
          </p:nvSpPr>
          <p:spPr>
            <a:xfrm flipH="false" flipV="false" rot="0">
              <a:off x="0" y="0"/>
              <a:ext cx="9850105" cy="2212975"/>
            </a:xfrm>
            <a:custGeom>
              <a:avLst/>
              <a:gdLst/>
              <a:ahLst/>
              <a:cxnLst/>
              <a:rect r="r" b="b" t="t" l="l"/>
              <a:pathLst>
                <a:path h="2212975" w="9850105">
                  <a:moveTo>
                    <a:pt x="0" y="0"/>
                  </a:moveTo>
                  <a:lnTo>
                    <a:pt x="9850105" y="0"/>
                  </a:lnTo>
                  <a:lnTo>
                    <a:pt x="9850105" y="2212975"/>
                  </a:lnTo>
                  <a:lnTo>
                    <a:pt x="0" y="2212975"/>
                  </a:lnTo>
                  <a:close/>
                </a:path>
              </a:pathLst>
            </a:custGeom>
            <a:solidFill>
              <a:srgbClr val="000000">
                <a:alpha val="0"/>
              </a:srgbClr>
            </a:solidFill>
          </p:spPr>
        </p:sp>
        <p:sp>
          <p:nvSpPr>
            <p:cNvPr name="TextBox 6" id="6"/>
            <p:cNvSpPr txBox="true"/>
            <p:nvPr/>
          </p:nvSpPr>
          <p:spPr>
            <a:xfrm>
              <a:off x="0" y="-295275"/>
              <a:ext cx="9850105" cy="2508250"/>
            </a:xfrm>
            <a:prstGeom prst="rect">
              <a:avLst/>
            </a:prstGeom>
          </p:spPr>
          <p:txBody>
            <a:bodyPr anchor="t" rtlCol="false" tIns="0" lIns="0" bIns="0" rIns="0"/>
            <a:lstStyle/>
            <a:p>
              <a:pPr algn="ctr">
                <a:lnSpc>
                  <a:spcPts val="10500"/>
                </a:lnSpc>
              </a:pPr>
              <a:r>
                <a:rPr lang="en-US" sz="7500">
                  <a:solidFill>
                    <a:srgbClr val="000000"/>
                  </a:solidFill>
                  <a:latin typeface="Pixellet TH"/>
                  <a:ea typeface="Pixellet TH"/>
                  <a:cs typeface="Pixellet TH"/>
                  <a:sym typeface="Pixellet TH"/>
                </a:rPr>
                <a:t> player 2</a:t>
              </a:r>
            </a:p>
          </p:txBody>
        </p:sp>
      </p:grpSp>
      <p:grpSp>
        <p:nvGrpSpPr>
          <p:cNvPr name="Group 7" id="7"/>
          <p:cNvGrpSpPr/>
          <p:nvPr/>
        </p:nvGrpSpPr>
        <p:grpSpPr>
          <a:xfrm rot="0">
            <a:off x="1297913" y="6438823"/>
            <a:ext cx="7387579" cy="1659731"/>
            <a:chOff x="0" y="0"/>
            <a:chExt cx="9850105" cy="2212975"/>
          </a:xfrm>
        </p:grpSpPr>
        <p:sp>
          <p:nvSpPr>
            <p:cNvPr name="Freeform 8" id="8"/>
            <p:cNvSpPr/>
            <p:nvPr/>
          </p:nvSpPr>
          <p:spPr>
            <a:xfrm flipH="false" flipV="false" rot="0">
              <a:off x="0" y="0"/>
              <a:ext cx="9850105" cy="2212975"/>
            </a:xfrm>
            <a:custGeom>
              <a:avLst/>
              <a:gdLst/>
              <a:ahLst/>
              <a:cxnLst/>
              <a:rect r="r" b="b" t="t" l="l"/>
              <a:pathLst>
                <a:path h="2212975" w="9850105">
                  <a:moveTo>
                    <a:pt x="0" y="0"/>
                  </a:moveTo>
                  <a:lnTo>
                    <a:pt x="9850105" y="0"/>
                  </a:lnTo>
                  <a:lnTo>
                    <a:pt x="9850105" y="2212975"/>
                  </a:lnTo>
                  <a:lnTo>
                    <a:pt x="0" y="2212975"/>
                  </a:lnTo>
                  <a:close/>
                </a:path>
              </a:pathLst>
            </a:custGeom>
            <a:solidFill>
              <a:srgbClr val="000000">
                <a:alpha val="0"/>
              </a:srgbClr>
            </a:solidFill>
          </p:spPr>
        </p:sp>
        <p:sp>
          <p:nvSpPr>
            <p:cNvPr name="TextBox 9" id="9"/>
            <p:cNvSpPr txBox="true"/>
            <p:nvPr/>
          </p:nvSpPr>
          <p:spPr>
            <a:xfrm>
              <a:off x="0" y="-295275"/>
              <a:ext cx="9850105" cy="2508250"/>
            </a:xfrm>
            <a:prstGeom prst="rect">
              <a:avLst/>
            </a:prstGeom>
          </p:spPr>
          <p:txBody>
            <a:bodyPr anchor="t" rtlCol="false" tIns="0" lIns="0" bIns="0" rIns="0"/>
            <a:lstStyle/>
            <a:p>
              <a:pPr algn="ctr">
                <a:lnSpc>
                  <a:spcPts val="10500"/>
                </a:lnSpc>
              </a:pPr>
              <a:r>
                <a:rPr lang="en-US" sz="7500">
                  <a:solidFill>
                    <a:srgbClr val="000000"/>
                  </a:solidFill>
                  <a:latin typeface="Pixellet TH"/>
                  <a:ea typeface="Pixellet TH"/>
                  <a:cs typeface="Pixellet TH"/>
                  <a:sym typeface="Pixellet TH"/>
                </a:rPr>
                <a:t> player 1</a:t>
              </a:r>
            </a:p>
          </p:txBody>
        </p:sp>
      </p:grpSp>
      <p:grpSp>
        <p:nvGrpSpPr>
          <p:cNvPr name="Group 10" id="10"/>
          <p:cNvGrpSpPr/>
          <p:nvPr/>
        </p:nvGrpSpPr>
        <p:grpSpPr>
          <a:xfrm rot="0">
            <a:off x="1028700" y="700068"/>
            <a:ext cx="16170240" cy="1145381"/>
            <a:chOff x="0" y="0"/>
            <a:chExt cx="21560320" cy="1527175"/>
          </a:xfrm>
        </p:grpSpPr>
        <p:sp>
          <p:nvSpPr>
            <p:cNvPr name="Freeform 11" id="11"/>
            <p:cNvSpPr/>
            <p:nvPr/>
          </p:nvSpPr>
          <p:spPr>
            <a:xfrm flipH="false" flipV="false" rot="0">
              <a:off x="0" y="0"/>
              <a:ext cx="21560320" cy="1527175"/>
            </a:xfrm>
            <a:custGeom>
              <a:avLst/>
              <a:gdLst/>
              <a:ahLst/>
              <a:cxnLst/>
              <a:rect r="r" b="b" t="t" l="l"/>
              <a:pathLst>
                <a:path h="1527175" w="21560320">
                  <a:moveTo>
                    <a:pt x="0" y="0"/>
                  </a:moveTo>
                  <a:lnTo>
                    <a:pt x="21560320" y="0"/>
                  </a:lnTo>
                  <a:lnTo>
                    <a:pt x="21560320" y="1527175"/>
                  </a:lnTo>
                  <a:lnTo>
                    <a:pt x="0" y="1527175"/>
                  </a:lnTo>
                  <a:close/>
                </a:path>
              </a:pathLst>
            </a:custGeom>
            <a:solidFill>
              <a:srgbClr val="000000">
                <a:alpha val="0"/>
              </a:srgbClr>
            </a:solidFill>
          </p:spPr>
        </p:sp>
        <p:sp>
          <p:nvSpPr>
            <p:cNvPr name="TextBox 12" id="12"/>
            <p:cNvSpPr txBox="true"/>
            <p:nvPr/>
          </p:nvSpPr>
          <p:spPr>
            <a:xfrm>
              <a:off x="0" y="-114300"/>
              <a:ext cx="21560320" cy="1641475"/>
            </a:xfrm>
            <a:prstGeom prst="rect">
              <a:avLst/>
            </a:prstGeom>
          </p:spPr>
          <p:txBody>
            <a:bodyPr anchor="t" rtlCol="false" tIns="0" lIns="0" bIns="0" rIns="0"/>
            <a:lstStyle/>
            <a:p>
              <a:pPr algn="ctr">
                <a:lnSpc>
                  <a:spcPts val="8397"/>
                </a:lnSpc>
              </a:pPr>
              <a:r>
                <a:rPr lang="en-US" sz="5998" b="true">
                  <a:solidFill>
                    <a:srgbClr val="000000"/>
                  </a:solidFill>
                  <a:latin typeface="Bitter Bold"/>
                  <a:ea typeface="Bitter Bold"/>
                  <a:cs typeface="Bitter Bold"/>
                  <a:sym typeface="Bitter Bold"/>
                </a:rPr>
                <a:t> THE SYMBOLS</a:t>
              </a:r>
            </a:p>
          </p:txBody>
        </p:sp>
      </p:grpSp>
      <p:grpSp>
        <p:nvGrpSpPr>
          <p:cNvPr name="Group 13" id="13"/>
          <p:cNvGrpSpPr/>
          <p:nvPr/>
        </p:nvGrpSpPr>
        <p:grpSpPr>
          <a:xfrm rot="0">
            <a:off x="974452" y="9242989"/>
            <a:ext cx="16339096" cy="454025"/>
            <a:chOff x="0" y="0"/>
            <a:chExt cx="21785461" cy="605367"/>
          </a:xfrm>
        </p:grpSpPr>
        <p:sp>
          <p:nvSpPr>
            <p:cNvPr name="Freeform 14" id="14"/>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5" id="15"/>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1404677" y="4701644"/>
            <a:ext cx="6864869" cy="3521106"/>
          </a:xfrm>
          <a:custGeom>
            <a:avLst/>
            <a:gdLst/>
            <a:ahLst/>
            <a:cxnLst/>
            <a:rect r="r" b="b" t="t" l="l"/>
            <a:pathLst>
              <a:path h="3521106" w="6864869">
                <a:moveTo>
                  <a:pt x="0" y="0"/>
                </a:moveTo>
                <a:lnTo>
                  <a:pt x="6864869" y="0"/>
                </a:lnTo>
                <a:lnTo>
                  <a:pt x="6864869" y="3521106"/>
                </a:lnTo>
                <a:lnTo>
                  <a:pt x="0" y="3521106"/>
                </a:lnTo>
                <a:lnTo>
                  <a:pt x="0" y="0"/>
                </a:lnTo>
                <a:close/>
              </a:path>
            </a:pathLst>
          </a:custGeom>
          <a:blipFill>
            <a:blip r:embed="rId2">
              <a:extLst>
                <a:ext uri="{96DAC541-7B7A-43D3-8B79-37D633B846F1}">
                  <asvg:svgBlip xmlns:asvg="http://schemas.microsoft.com/office/drawing/2016/SVG/main" r:embed="rId3"/>
                </a:ext>
              </a:extLst>
            </a:blip>
            <a:stretch>
              <a:fillRect l="-44" t="0" r="-44" b="0"/>
            </a:stretch>
          </a:blipFill>
        </p:spPr>
      </p:sp>
      <p:grpSp>
        <p:nvGrpSpPr>
          <p:cNvPr name="Group 3" id="3"/>
          <p:cNvGrpSpPr/>
          <p:nvPr/>
        </p:nvGrpSpPr>
        <p:grpSpPr>
          <a:xfrm rot="0">
            <a:off x="10683878" y="267035"/>
            <a:ext cx="6495288" cy="8831104"/>
            <a:chOff x="0" y="0"/>
            <a:chExt cx="8660384" cy="11774805"/>
          </a:xfrm>
        </p:grpSpPr>
        <p:sp>
          <p:nvSpPr>
            <p:cNvPr name="Freeform 4" id="4"/>
            <p:cNvSpPr/>
            <p:nvPr/>
          </p:nvSpPr>
          <p:spPr>
            <a:xfrm flipH="false" flipV="false" rot="0">
              <a:off x="0" y="0"/>
              <a:ext cx="8660384" cy="11774805"/>
            </a:xfrm>
            <a:custGeom>
              <a:avLst/>
              <a:gdLst/>
              <a:ahLst/>
              <a:cxnLst/>
              <a:rect r="r" b="b" t="t" l="l"/>
              <a:pathLst>
                <a:path h="11774805" w="8660384">
                  <a:moveTo>
                    <a:pt x="0" y="0"/>
                  </a:moveTo>
                  <a:lnTo>
                    <a:pt x="8660384" y="0"/>
                  </a:lnTo>
                  <a:lnTo>
                    <a:pt x="8660384" y="11774805"/>
                  </a:lnTo>
                  <a:lnTo>
                    <a:pt x="0" y="11774805"/>
                  </a:lnTo>
                  <a:lnTo>
                    <a:pt x="0" y="0"/>
                  </a:lnTo>
                  <a:close/>
                </a:path>
              </a:pathLst>
            </a:custGeom>
            <a:blipFill>
              <a:blip r:embed="rId4"/>
              <a:stretch>
                <a:fillRect l="0" t="0" r="0" b="0"/>
              </a:stretch>
            </a:blipFill>
          </p:spPr>
        </p:sp>
      </p:grpSp>
      <p:grpSp>
        <p:nvGrpSpPr>
          <p:cNvPr name="Group 5" id="5"/>
          <p:cNvGrpSpPr/>
          <p:nvPr/>
        </p:nvGrpSpPr>
        <p:grpSpPr>
          <a:xfrm rot="0">
            <a:off x="1239234" y="1121275"/>
            <a:ext cx="7603276" cy="3580368"/>
            <a:chOff x="0" y="0"/>
            <a:chExt cx="10137701" cy="4773824"/>
          </a:xfrm>
        </p:grpSpPr>
        <p:sp>
          <p:nvSpPr>
            <p:cNvPr name="Freeform 6" id="6"/>
            <p:cNvSpPr/>
            <p:nvPr/>
          </p:nvSpPr>
          <p:spPr>
            <a:xfrm flipH="false" flipV="false" rot="0">
              <a:off x="0" y="0"/>
              <a:ext cx="10137701" cy="4773824"/>
            </a:xfrm>
            <a:custGeom>
              <a:avLst/>
              <a:gdLst/>
              <a:ahLst/>
              <a:cxnLst/>
              <a:rect r="r" b="b" t="t" l="l"/>
              <a:pathLst>
                <a:path h="4773824" w="10137701">
                  <a:moveTo>
                    <a:pt x="0" y="0"/>
                  </a:moveTo>
                  <a:lnTo>
                    <a:pt x="10137701" y="0"/>
                  </a:lnTo>
                  <a:lnTo>
                    <a:pt x="10137701" y="4773824"/>
                  </a:lnTo>
                  <a:lnTo>
                    <a:pt x="0" y="4773824"/>
                  </a:lnTo>
                  <a:close/>
                </a:path>
              </a:pathLst>
            </a:custGeom>
            <a:solidFill>
              <a:srgbClr val="000000">
                <a:alpha val="0"/>
              </a:srgbClr>
            </a:solidFill>
          </p:spPr>
        </p:sp>
        <p:sp>
          <p:nvSpPr>
            <p:cNvPr name="TextBox 7" id="7"/>
            <p:cNvSpPr txBox="true"/>
            <p:nvPr/>
          </p:nvSpPr>
          <p:spPr>
            <a:xfrm>
              <a:off x="0" y="38100"/>
              <a:ext cx="10137701" cy="4735724"/>
            </a:xfrm>
            <a:prstGeom prst="rect">
              <a:avLst/>
            </a:prstGeom>
          </p:spPr>
          <p:txBody>
            <a:bodyPr anchor="t" rtlCol="false" tIns="0" lIns="0" bIns="0" rIns="0"/>
            <a:lstStyle/>
            <a:p>
              <a:pPr algn="ctr">
                <a:lnSpc>
                  <a:spcPts val="8646"/>
                </a:lnSpc>
              </a:pPr>
              <a:r>
                <a:rPr lang="en-US" sz="9101">
                  <a:solidFill>
                    <a:srgbClr val="000000"/>
                  </a:solidFill>
                  <a:latin typeface="Pixellet TH"/>
                  <a:ea typeface="Pixellet TH"/>
                  <a:cs typeface="Pixellet TH"/>
                  <a:sym typeface="Pixellet TH"/>
                </a:rPr>
                <a:t> flowchart</a:t>
              </a:r>
            </a:p>
          </p:txBody>
        </p:sp>
      </p:grpSp>
      <p:grpSp>
        <p:nvGrpSpPr>
          <p:cNvPr name="Group 8" id="8"/>
          <p:cNvGrpSpPr/>
          <p:nvPr/>
        </p:nvGrpSpPr>
        <p:grpSpPr>
          <a:xfrm rot="0">
            <a:off x="1038225" y="9366814"/>
            <a:ext cx="16339096" cy="454025"/>
            <a:chOff x="0" y="0"/>
            <a:chExt cx="21785461" cy="605367"/>
          </a:xfrm>
        </p:grpSpPr>
        <p:sp>
          <p:nvSpPr>
            <p:cNvPr name="Freeform 9" id="9"/>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0" id="10"/>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38745" y="1849974"/>
            <a:ext cx="17616125" cy="8465651"/>
          </a:xfrm>
          <a:custGeom>
            <a:avLst/>
            <a:gdLst/>
            <a:ahLst/>
            <a:cxnLst/>
            <a:rect r="r" b="b" t="t" l="l"/>
            <a:pathLst>
              <a:path h="8465651" w="17616125">
                <a:moveTo>
                  <a:pt x="0" y="0"/>
                </a:moveTo>
                <a:lnTo>
                  <a:pt x="17616125" y="0"/>
                </a:lnTo>
                <a:lnTo>
                  <a:pt x="17616125" y="8465651"/>
                </a:lnTo>
                <a:lnTo>
                  <a:pt x="0" y="8465651"/>
                </a:lnTo>
                <a:lnTo>
                  <a:pt x="0" y="0"/>
                </a:lnTo>
                <a:close/>
              </a:path>
            </a:pathLst>
          </a:custGeom>
          <a:blipFill>
            <a:blip r:embed="rId2">
              <a:extLst>
                <a:ext uri="{96DAC541-7B7A-43D3-8B79-37D633B846F1}">
                  <asvg:svgBlip xmlns:asvg="http://schemas.microsoft.com/office/drawing/2016/SVG/main" r:embed="rId3"/>
                </a:ext>
              </a:extLst>
            </a:blip>
            <a:stretch>
              <a:fillRect l="-2" t="0" r="-2" b="0"/>
            </a:stretch>
          </a:blipFill>
        </p:spPr>
      </p:sp>
      <p:grpSp>
        <p:nvGrpSpPr>
          <p:cNvPr name="Group 3" id="3"/>
          <p:cNvGrpSpPr/>
          <p:nvPr/>
        </p:nvGrpSpPr>
        <p:grpSpPr>
          <a:xfrm rot="0">
            <a:off x="1028700" y="146010"/>
            <a:ext cx="16230600" cy="2310393"/>
            <a:chOff x="0" y="0"/>
            <a:chExt cx="21640800" cy="3080524"/>
          </a:xfrm>
        </p:grpSpPr>
        <p:sp>
          <p:nvSpPr>
            <p:cNvPr name="Freeform 4" id="4"/>
            <p:cNvSpPr/>
            <p:nvPr/>
          </p:nvSpPr>
          <p:spPr>
            <a:xfrm flipH="false" flipV="false" rot="0">
              <a:off x="0" y="0"/>
              <a:ext cx="21640800" cy="3080524"/>
            </a:xfrm>
            <a:custGeom>
              <a:avLst/>
              <a:gdLst/>
              <a:ahLst/>
              <a:cxnLst/>
              <a:rect r="r" b="b" t="t" l="l"/>
              <a:pathLst>
                <a:path h="3080524" w="21640800">
                  <a:moveTo>
                    <a:pt x="0" y="0"/>
                  </a:moveTo>
                  <a:lnTo>
                    <a:pt x="21640800" y="0"/>
                  </a:lnTo>
                  <a:lnTo>
                    <a:pt x="21640800" y="3080524"/>
                  </a:lnTo>
                  <a:lnTo>
                    <a:pt x="0" y="3080524"/>
                  </a:lnTo>
                  <a:close/>
                </a:path>
              </a:pathLst>
            </a:custGeom>
            <a:solidFill>
              <a:srgbClr val="000000">
                <a:alpha val="0"/>
              </a:srgbClr>
            </a:solidFill>
          </p:spPr>
        </p:sp>
        <p:sp>
          <p:nvSpPr>
            <p:cNvPr name="TextBox 5" id="5"/>
            <p:cNvSpPr txBox="true"/>
            <p:nvPr/>
          </p:nvSpPr>
          <p:spPr>
            <a:xfrm>
              <a:off x="0" y="47625"/>
              <a:ext cx="21640800" cy="3032899"/>
            </a:xfrm>
            <a:prstGeom prst="rect">
              <a:avLst/>
            </a:prstGeom>
          </p:spPr>
          <p:txBody>
            <a:bodyPr anchor="t" rtlCol="false" tIns="0" lIns="0" bIns="0" rIns="0"/>
            <a:lstStyle/>
            <a:p>
              <a:pPr algn="ctr">
                <a:lnSpc>
                  <a:spcPts val="6974"/>
                </a:lnSpc>
              </a:pPr>
              <a:r>
                <a:rPr lang="en-US" sz="7499">
                  <a:solidFill>
                    <a:srgbClr val="5BC4BD"/>
                  </a:solidFill>
                  <a:latin typeface="Pixellet TH"/>
                  <a:ea typeface="Pixellet TH"/>
                  <a:cs typeface="Pixellet TH"/>
                  <a:sym typeface="Pixellet TH"/>
                </a:rPr>
                <a:t> code structure</a:t>
              </a:r>
            </a:p>
          </p:txBody>
        </p:sp>
      </p:grpSp>
      <p:grpSp>
        <p:nvGrpSpPr>
          <p:cNvPr name="Group 6" id="6"/>
          <p:cNvGrpSpPr/>
          <p:nvPr/>
        </p:nvGrpSpPr>
        <p:grpSpPr>
          <a:xfrm rot="0">
            <a:off x="1028700" y="2018084"/>
            <a:ext cx="7519892" cy="7709345"/>
            <a:chOff x="0" y="0"/>
            <a:chExt cx="10026523" cy="10279126"/>
          </a:xfrm>
        </p:grpSpPr>
        <p:sp>
          <p:nvSpPr>
            <p:cNvPr name="Freeform 7" id="7"/>
            <p:cNvSpPr/>
            <p:nvPr/>
          </p:nvSpPr>
          <p:spPr>
            <a:xfrm flipH="false" flipV="false" rot="0">
              <a:off x="0" y="0"/>
              <a:ext cx="10026523" cy="10279126"/>
            </a:xfrm>
            <a:custGeom>
              <a:avLst/>
              <a:gdLst/>
              <a:ahLst/>
              <a:cxnLst/>
              <a:rect r="r" b="b" t="t" l="l"/>
              <a:pathLst>
                <a:path h="10279126" w="10026523">
                  <a:moveTo>
                    <a:pt x="0" y="0"/>
                  </a:moveTo>
                  <a:lnTo>
                    <a:pt x="10026523" y="0"/>
                  </a:lnTo>
                  <a:lnTo>
                    <a:pt x="10026523" y="10279126"/>
                  </a:lnTo>
                  <a:lnTo>
                    <a:pt x="0" y="10279126"/>
                  </a:lnTo>
                  <a:lnTo>
                    <a:pt x="0" y="0"/>
                  </a:lnTo>
                  <a:close/>
                </a:path>
              </a:pathLst>
            </a:custGeom>
            <a:blipFill>
              <a:blip r:embed="rId4"/>
              <a:stretch>
                <a:fillRect l="0" t="-6899" r="0" b="-6899"/>
              </a:stretch>
            </a:blipFill>
          </p:spPr>
        </p:sp>
      </p:grpSp>
      <p:grpSp>
        <p:nvGrpSpPr>
          <p:cNvPr name="Group 8" id="8"/>
          <p:cNvGrpSpPr/>
          <p:nvPr/>
        </p:nvGrpSpPr>
        <p:grpSpPr>
          <a:xfrm rot="0">
            <a:off x="9299137" y="2018084"/>
            <a:ext cx="8147217" cy="7709386"/>
            <a:chOff x="0" y="0"/>
            <a:chExt cx="10862956" cy="10279181"/>
          </a:xfrm>
        </p:grpSpPr>
        <p:sp>
          <p:nvSpPr>
            <p:cNvPr name="Freeform 9" id="9"/>
            <p:cNvSpPr/>
            <p:nvPr/>
          </p:nvSpPr>
          <p:spPr>
            <a:xfrm flipH="false" flipV="false" rot="0">
              <a:off x="0" y="0"/>
              <a:ext cx="10862945" cy="10279126"/>
            </a:xfrm>
            <a:custGeom>
              <a:avLst/>
              <a:gdLst/>
              <a:ahLst/>
              <a:cxnLst/>
              <a:rect r="r" b="b" t="t" l="l"/>
              <a:pathLst>
                <a:path h="10279126" w="10862945">
                  <a:moveTo>
                    <a:pt x="0" y="0"/>
                  </a:moveTo>
                  <a:lnTo>
                    <a:pt x="10862945" y="0"/>
                  </a:lnTo>
                  <a:lnTo>
                    <a:pt x="10862945" y="10279126"/>
                  </a:lnTo>
                  <a:lnTo>
                    <a:pt x="0" y="10279126"/>
                  </a:lnTo>
                  <a:lnTo>
                    <a:pt x="0" y="0"/>
                  </a:lnTo>
                  <a:close/>
                </a:path>
              </a:pathLst>
            </a:custGeom>
            <a:blipFill>
              <a:blip r:embed="rId5"/>
              <a:stretch>
                <a:fillRect l="0" t="-181" r="0" b="-181"/>
              </a:stretch>
            </a:blipFill>
          </p:spPr>
        </p:sp>
      </p:grpSp>
      <p:grpSp>
        <p:nvGrpSpPr>
          <p:cNvPr name="Group 10" id="10"/>
          <p:cNvGrpSpPr/>
          <p:nvPr/>
        </p:nvGrpSpPr>
        <p:grpSpPr>
          <a:xfrm rot="0">
            <a:off x="1284726" y="9935863"/>
            <a:ext cx="16028822" cy="455832"/>
            <a:chOff x="0" y="0"/>
            <a:chExt cx="21371763" cy="607776"/>
          </a:xfrm>
        </p:grpSpPr>
        <p:sp>
          <p:nvSpPr>
            <p:cNvPr name="Freeform 11" id="11"/>
            <p:cNvSpPr/>
            <p:nvPr/>
          </p:nvSpPr>
          <p:spPr>
            <a:xfrm flipH="false" flipV="false" rot="0">
              <a:off x="0" y="0"/>
              <a:ext cx="21371762" cy="607776"/>
            </a:xfrm>
            <a:custGeom>
              <a:avLst/>
              <a:gdLst/>
              <a:ahLst/>
              <a:cxnLst/>
              <a:rect r="r" b="b" t="t" l="l"/>
              <a:pathLst>
                <a:path h="607776" w="21371762">
                  <a:moveTo>
                    <a:pt x="0" y="0"/>
                  </a:moveTo>
                  <a:lnTo>
                    <a:pt x="21371762" y="0"/>
                  </a:lnTo>
                  <a:lnTo>
                    <a:pt x="21371762" y="607776"/>
                  </a:lnTo>
                  <a:lnTo>
                    <a:pt x="0" y="607776"/>
                  </a:lnTo>
                  <a:close/>
                </a:path>
              </a:pathLst>
            </a:custGeom>
            <a:solidFill>
              <a:srgbClr val="000000">
                <a:alpha val="0"/>
              </a:srgbClr>
            </a:solidFill>
          </p:spPr>
        </p:sp>
        <p:sp>
          <p:nvSpPr>
            <p:cNvPr name="TextBox 12" id="12"/>
            <p:cNvSpPr txBox="true"/>
            <p:nvPr/>
          </p:nvSpPr>
          <p:spPr>
            <a:xfrm>
              <a:off x="0" y="-57150"/>
              <a:ext cx="21371763" cy="664926"/>
            </a:xfrm>
            <a:prstGeom prst="rect">
              <a:avLst/>
            </a:prstGeom>
          </p:spPr>
          <p:txBody>
            <a:bodyPr anchor="t" rtlCol="false" tIns="0" lIns="0" bIns="0" rIns="0"/>
            <a:lstStyle/>
            <a:p>
              <a:pPr algn="l">
                <a:lnSpc>
                  <a:spcPts val="3569"/>
                </a:lnSpc>
              </a:pPr>
              <a:r>
                <a:rPr lang="en-US" sz="2550" b="true">
                  <a:solidFill>
                    <a:srgbClr val="000000"/>
                  </a:solidFill>
                  <a:latin typeface="Bitter Bold"/>
                  <a:ea typeface="Bitter Bold"/>
                  <a:cs typeface="Bitter Bold"/>
                  <a:sym typeface="Bitter Bold"/>
                </a:rPr>
                <a:t>Project:</a:t>
              </a:r>
              <a:r>
                <a:rPr lang="en-US" sz="2550">
                  <a:solidFill>
                    <a:srgbClr val="000000"/>
                  </a:solidFill>
                  <a:latin typeface="Bitter"/>
                  <a:ea typeface="Bitter"/>
                  <a:cs typeface="Bitter"/>
                  <a:sym typeface="Bitter"/>
                </a:rPr>
                <a:t> 02  </a:t>
              </a:r>
              <a:r>
                <a:rPr lang="en-US" sz="2550" b="true">
                  <a:solidFill>
                    <a:srgbClr val="000000"/>
                  </a:solidFill>
                  <a:latin typeface="Bitter Bold"/>
                  <a:ea typeface="Bitter Bold"/>
                  <a:cs typeface="Bitter Bold"/>
                  <a:sym typeface="Bitter Bold"/>
                </a:rPr>
                <a:t>Team Member:</a:t>
              </a:r>
              <a:r>
                <a:rPr lang="en-US" sz="255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70015" y="236845"/>
            <a:ext cx="16230600" cy="2310393"/>
            <a:chOff x="0" y="0"/>
            <a:chExt cx="21640800" cy="3080524"/>
          </a:xfrm>
        </p:grpSpPr>
        <p:sp>
          <p:nvSpPr>
            <p:cNvPr name="Freeform 3" id="3"/>
            <p:cNvSpPr/>
            <p:nvPr/>
          </p:nvSpPr>
          <p:spPr>
            <a:xfrm flipH="false" flipV="false" rot="0">
              <a:off x="0" y="0"/>
              <a:ext cx="21640800" cy="3080524"/>
            </a:xfrm>
            <a:custGeom>
              <a:avLst/>
              <a:gdLst/>
              <a:ahLst/>
              <a:cxnLst/>
              <a:rect r="r" b="b" t="t" l="l"/>
              <a:pathLst>
                <a:path h="3080524" w="21640800">
                  <a:moveTo>
                    <a:pt x="0" y="0"/>
                  </a:moveTo>
                  <a:lnTo>
                    <a:pt x="21640800" y="0"/>
                  </a:lnTo>
                  <a:lnTo>
                    <a:pt x="21640800" y="3080524"/>
                  </a:lnTo>
                  <a:lnTo>
                    <a:pt x="0" y="3080524"/>
                  </a:lnTo>
                  <a:close/>
                </a:path>
              </a:pathLst>
            </a:custGeom>
            <a:solidFill>
              <a:srgbClr val="000000">
                <a:alpha val="0"/>
              </a:srgbClr>
            </a:solidFill>
          </p:spPr>
        </p:sp>
        <p:sp>
          <p:nvSpPr>
            <p:cNvPr name="TextBox 4" id="4"/>
            <p:cNvSpPr txBox="true"/>
            <p:nvPr/>
          </p:nvSpPr>
          <p:spPr>
            <a:xfrm>
              <a:off x="0" y="47625"/>
              <a:ext cx="21640800" cy="3032899"/>
            </a:xfrm>
            <a:prstGeom prst="rect">
              <a:avLst/>
            </a:prstGeom>
          </p:spPr>
          <p:txBody>
            <a:bodyPr anchor="t" rtlCol="false" tIns="0" lIns="0" bIns="0" rIns="0"/>
            <a:lstStyle/>
            <a:p>
              <a:pPr algn="ctr">
                <a:lnSpc>
                  <a:spcPts val="6974"/>
                </a:lnSpc>
              </a:pPr>
              <a:r>
                <a:rPr lang="en-US" sz="7499">
                  <a:solidFill>
                    <a:srgbClr val="5BC4BD"/>
                  </a:solidFill>
                  <a:latin typeface="Pixellet TH"/>
                  <a:ea typeface="Pixellet TH"/>
                  <a:cs typeface="Pixellet TH"/>
                  <a:sym typeface="Pixellet TH"/>
                </a:rPr>
                <a:t> code structure</a:t>
              </a:r>
            </a:p>
          </p:txBody>
        </p:sp>
      </p:grpSp>
      <p:sp>
        <p:nvSpPr>
          <p:cNvPr name="Freeform 5" id="5"/>
          <p:cNvSpPr/>
          <p:nvPr/>
        </p:nvSpPr>
        <p:spPr>
          <a:xfrm flipH="false" flipV="false" rot="0">
            <a:off x="247657" y="1962159"/>
            <a:ext cx="17675316" cy="8411799"/>
          </a:xfrm>
          <a:custGeom>
            <a:avLst/>
            <a:gdLst/>
            <a:ahLst/>
            <a:cxnLst/>
            <a:rect r="r" b="b" t="t" l="l"/>
            <a:pathLst>
              <a:path h="8411799" w="17675316">
                <a:moveTo>
                  <a:pt x="0" y="0"/>
                </a:moveTo>
                <a:lnTo>
                  <a:pt x="17675316" y="0"/>
                </a:lnTo>
                <a:lnTo>
                  <a:pt x="17675316" y="8411799"/>
                </a:lnTo>
                <a:lnTo>
                  <a:pt x="0" y="8411799"/>
                </a:lnTo>
                <a:lnTo>
                  <a:pt x="0" y="0"/>
                </a:lnTo>
                <a:close/>
              </a:path>
            </a:pathLst>
          </a:custGeom>
          <a:blipFill>
            <a:blip r:embed="rId2">
              <a:extLst>
                <a:ext uri="{96DAC541-7B7A-43D3-8B79-37D633B846F1}">
                  <asvg:svgBlip xmlns:asvg="http://schemas.microsoft.com/office/drawing/2016/SVG/main" r:embed="rId3"/>
                </a:ext>
              </a:extLst>
            </a:blip>
            <a:stretch>
              <a:fillRect l="0" t="-40" r="0" b="-40"/>
            </a:stretch>
          </a:blipFill>
        </p:spPr>
      </p:sp>
      <p:grpSp>
        <p:nvGrpSpPr>
          <p:cNvPr name="Group 6" id="6"/>
          <p:cNvGrpSpPr/>
          <p:nvPr/>
        </p:nvGrpSpPr>
        <p:grpSpPr>
          <a:xfrm rot="0">
            <a:off x="731412" y="2280584"/>
            <a:ext cx="8575929" cy="6811899"/>
            <a:chOff x="0" y="0"/>
            <a:chExt cx="11434572" cy="9082532"/>
          </a:xfrm>
        </p:grpSpPr>
        <p:sp>
          <p:nvSpPr>
            <p:cNvPr name="Freeform 7" id="7"/>
            <p:cNvSpPr/>
            <p:nvPr/>
          </p:nvSpPr>
          <p:spPr>
            <a:xfrm flipH="false" flipV="false" rot="0">
              <a:off x="0" y="0"/>
              <a:ext cx="11434572" cy="9082532"/>
            </a:xfrm>
            <a:custGeom>
              <a:avLst/>
              <a:gdLst/>
              <a:ahLst/>
              <a:cxnLst/>
              <a:rect r="r" b="b" t="t" l="l"/>
              <a:pathLst>
                <a:path h="9082532" w="11434572">
                  <a:moveTo>
                    <a:pt x="0" y="0"/>
                  </a:moveTo>
                  <a:lnTo>
                    <a:pt x="11434572" y="0"/>
                  </a:lnTo>
                  <a:lnTo>
                    <a:pt x="11434572" y="9082532"/>
                  </a:lnTo>
                  <a:lnTo>
                    <a:pt x="0" y="9082532"/>
                  </a:lnTo>
                  <a:lnTo>
                    <a:pt x="0" y="0"/>
                  </a:lnTo>
                  <a:close/>
                </a:path>
              </a:pathLst>
            </a:custGeom>
            <a:blipFill>
              <a:blip r:embed="rId4"/>
              <a:stretch>
                <a:fillRect l="0" t="-675" r="0" b="-675"/>
              </a:stretch>
            </a:blipFill>
          </p:spPr>
        </p:sp>
      </p:grpSp>
      <p:grpSp>
        <p:nvGrpSpPr>
          <p:cNvPr name="Group 8" id="8"/>
          <p:cNvGrpSpPr/>
          <p:nvPr/>
        </p:nvGrpSpPr>
        <p:grpSpPr>
          <a:xfrm rot="0">
            <a:off x="9617663" y="2280584"/>
            <a:ext cx="7838122" cy="6811899"/>
            <a:chOff x="0" y="0"/>
            <a:chExt cx="10450830" cy="9082532"/>
          </a:xfrm>
        </p:grpSpPr>
        <p:sp>
          <p:nvSpPr>
            <p:cNvPr name="Freeform 9" id="9"/>
            <p:cNvSpPr/>
            <p:nvPr/>
          </p:nvSpPr>
          <p:spPr>
            <a:xfrm flipH="false" flipV="false" rot="0">
              <a:off x="0" y="0"/>
              <a:ext cx="10450830" cy="9082532"/>
            </a:xfrm>
            <a:custGeom>
              <a:avLst/>
              <a:gdLst/>
              <a:ahLst/>
              <a:cxnLst/>
              <a:rect r="r" b="b" t="t" l="l"/>
              <a:pathLst>
                <a:path h="9082532" w="10450830">
                  <a:moveTo>
                    <a:pt x="0" y="0"/>
                  </a:moveTo>
                  <a:lnTo>
                    <a:pt x="10450830" y="0"/>
                  </a:lnTo>
                  <a:lnTo>
                    <a:pt x="10450830" y="9082532"/>
                  </a:lnTo>
                  <a:lnTo>
                    <a:pt x="0" y="9082532"/>
                  </a:lnTo>
                  <a:lnTo>
                    <a:pt x="0" y="0"/>
                  </a:lnTo>
                  <a:close/>
                </a:path>
              </a:pathLst>
            </a:custGeom>
            <a:blipFill>
              <a:blip r:embed="rId5"/>
              <a:stretch>
                <a:fillRect l="0" t="-6989" r="0" b="-6989"/>
              </a:stretch>
            </a:blipFill>
          </p:spPr>
        </p:sp>
      </p:grpSp>
      <p:grpSp>
        <p:nvGrpSpPr>
          <p:cNvPr name="Group 10" id="10"/>
          <p:cNvGrpSpPr/>
          <p:nvPr/>
        </p:nvGrpSpPr>
        <p:grpSpPr>
          <a:xfrm rot="0">
            <a:off x="1137825" y="9958034"/>
            <a:ext cx="16339096" cy="454025"/>
            <a:chOff x="0" y="0"/>
            <a:chExt cx="21785461" cy="605367"/>
          </a:xfrm>
        </p:grpSpPr>
        <p:sp>
          <p:nvSpPr>
            <p:cNvPr name="Freeform 11" id="11"/>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2" id="12"/>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EFBDB"/>
        </a:solidFill>
      </p:bgPr>
    </p:bg>
    <p:spTree>
      <p:nvGrpSpPr>
        <p:cNvPr id="1" name=""/>
        <p:cNvGrpSpPr/>
        <p:nvPr/>
      </p:nvGrpSpPr>
      <p:grpSpPr>
        <a:xfrm>
          <a:off x="0" y="0"/>
          <a:ext cx="0" cy="0"/>
          <a:chOff x="0" y="0"/>
          <a:chExt cx="0" cy="0"/>
        </a:xfrm>
      </p:grpSpPr>
      <p:sp>
        <p:nvSpPr>
          <p:cNvPr name="Freeform 2" id="2"/>
          <p:cNvSpPr/>
          <p:nvPr/>
        </p:nvSpPr>
        <p:spPr>
          <a:xfrm flipH="false" flipV="false" rot="0">
            <a:off x="-514350" y="643605"/>
            <a:ext cx="18802350" cy="3213587"/>
          </a:xfrm>
          <a:custGeom>
            <a:avLst/>
            <a:gdLst/>
            <a:ahLst/>
            <a:cxnLst/>
            <a:rect r="r" b="b" t="t" l="l"/>
            <a:pathLst>
              <a:path h="3213587" w="18802350">
                <a:moveTo>
                  <a:pt x="0" y="0"/>
                </a:moveTo>
                <a:lnTo>
                  <a:pt x="18802350" y="0"/>
                </a:lnTo>
                <a:lnTo>
                  <a:pt x="18802350" y="3213587"/>
                </a:lnTo>
                <a:lnTo>
                  <a:pt x="0" y="3213587"/>
                </a:lnTo>
                <a:lnTo>
                  <a:pt x="0" y="0"/>
                </a:lnTo>
                <a:close/>
              </a:path>
            </a:pathLst>
          </a:custGeom>
          <a:blipFill>
            <a:blip r:embed="rId2">
              <a:extLst>
                <a:ext uri="{96DAC541-7B7A-43D3-8B79-37D633B846F1}">
                  <asvg:svgBlip xmlns:asvg="http://schemas.microsoft.com/office/drawing/2016/SVG/main" r:embed="rId3"/>
                </a:ext>
              </a:extLst>
            </a:blip>
            <a:stretch>
              <a:fillRect l="0" t="-91" r="0" b="-91"/>
            </a:stretch>
          </a:blipFill>
        </p:spPr>
      </p:sp>
      <p:sp>
        <p:nvSpPr>
          <p:cNvPr name="Freeform 3" id="3"/>
          <p:cNvSpPr/>
          <p:nvPr/>
        </p:nvSpPr>
        <p:spPr>
          <a:xfrm flipH="false" flipV="false" rot="0">
            <a:off x="1180136" y="2108585"/>
            <a:ext cx="6984563" cy="6984563"/>
          </a:xfrm>
          <a:custGeom>
            <a:avLst/>
            <a:gdLst/>
            <a:ahLst/>
            <a:cxnLst/>
            <a:rect r="r" b="b" t="t" l="l"/>
            <a:pathLst>
              <a:path h="6984563" w="6984563">
                <a:moveTo>
                  <a:pt x="0" y="0"/>
                </a:moveTo>
                <a:lnTo>
                  <a:pt x="6984563" y="0"/>
                </a:lnTo>
                <a:lnTo>
                  <a:pt x="6984563" y="6984563"/>
                </a:lnTo>
                <a:lnTo>
                  <a:pt x="0" y="69845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875016" y="3444537"/>
            <a:ext cx="3421306" cy="825311"/>
          </a:xfrm>
          <a:custGeom>
            <a:avLst/>
            <a:gdLst/>
            <a:ahLst/>
            <a:cxnLst/>
            <a:rect r="r" b="b" t="t" l="l"/>
            <a:pathLst>
              <a:path h="825311" w="3421306">
                <a:moveTo>
                  <a:pt x="0" y="0"/>
                </a:moveTo>
                <a:lnTo>
                  <a:pt x="3421306" y="0"/>
                </a:lnTo>
                <a:lnTo>
                  <a:pt x="3421306" y="825311"/>
                </a:lnTo>
                <a:lnTo>
                  <a:pt x="0" y="825311"/>
                </a:lnTo>
                <a:lnTo>
                  <a:pt x="0"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sp>
        <p:nvSpPr>
          <p:cNvPr name="Freeform 5" id="5"/>
          <p:cNvSpPr/>
          <p:nvPr/>
        </p:nvSpPr>
        <p:spPr>
          <a:xfrm flipH="true" flipV="false" rot="0">
            <a:off x="13296322" y="3444537"/>
            <a:ext cx="3421306" cy="825311"/>
          </a:xfrm>
          <a:custGeom>
            <a:avLst/>
            <a:gdLst/>
            <a:ahLst/>
            <a:cxnLst/>
            <a:rect r="r" b="b" t="t" l="l"/>
            <a:pathLst>
              <a:path h="825311" w="3421306">
                <a:moveTo>
                  <a:pt x="3421306" y="0"/>
                </a:moveTo>
                <a:lnTo>
                  <a:pt x="0" y="0"/>
                </a:lnTo>
                <a:lnTo>
                  <a:pt x="0" y="825311"/>
                </a:lnTo>
                <a:lnTo>
                  <a:pt x="3421306" y="825311"/>
                </a:lnTo>
                <a:lnTo>
                  <a:pt x="3421306" y="0"/>
                </a:lnTo>
                <a:close/>
              </a:path>
            </a:pathLst>
          </a:custGeom>
          <a:blipFill>
            <a:blip r:embed="rId6">
              <a:extLst>
                <a:ext uri="{96DAC541-7B7A-43D3-8B79-37D633B846F1}">
                  <asvg:svgBlip xmlns:asvg="http://schemas.microsoft.com/office/drawing/2016/SVG/main" r:embed="rId7"/>
                </a:ext>
              </a:extLst>
            </a:blip>
            <a:stretch>
              <a:fillRect l="-1018" t="0" r="-1018" b="0"/>
            </a:stretch>
          </a:blipFill>
        </p:spPr>
      </p:sp>
      <p:grpSp>
        <p:nvGrpSpPr>
          <p:cNvPr name="Group 6" id="6"/>
          <p:cNvGrpSpPr/>
          <p:nvPr/>
        </p:nvGrpSpPr>
        <p:grpSpPr>
          <a:xfrm rot="0">
            <a:off x="1224652" y="2065591"/>
            <a:ext cx="6895528" cy="6874002"/>
            <a:chOff x="0" y="0"/>
            <a:chExt cx="9194038" cy="9165336"/>
          </a:xfrm>
        </p:grpSpPr>
        <p:sp>
          <p:nvSpPr>
            <p:cNvPr name="Freeform 7" id="7"/>
            <p:cNvSpPr/>
            <p:nvPr/>
          </p:nvSpPr>
          <p:spPr>
            <a:xfrm flipH="false" flipV="false" rot="0">
              <a:off x="0" y="0"/>
              <a:ext cx="9194038" cy="9165336"/>
            </a:xfrm>
            <a:custGeom>
              <a:avLst/>
              <a:gdLst/>
              <a:ahLst/>
              <a:cxnLst/>
              <a:rect r="r" b="b" t="t" l="l"/>
              <a:pathLst>
                <a:path h="9165336" w="9194038">
                  <a:moveTo>
                    <a:pt x="0" y="0"/>
                  </a:moveTo>
                  <a:lnTo>
                    <a:pt x="9194038" y="0"/>
                  </a:lnTo>
                  <a:lnTo>
                    <a:pt x="9194038" y="9165336"/>
                  </a:lnTo>
                  <a:lnTo>
                    <a:pt x="0" y="9165336"/>
                  </a:lnTo>
                  <a:lnTo>
                    <a:pt x="0" y="0"/>
                  </a:lnTo>
                  <a:close/>
                </a:path>
              </a:pathLst>
            </a:custGeom>
            <a:blipFill>
              <a:blip r:embed="rId8"/>
              <a:stretch>
                <a:fillRect l="0" t="-44" r="0" b="-44"/>
              </a:stretch>
            </a:blipFill>
          </p:spPr>
        </p:sp>
      </p:grpSp>
      <p:grpSp>
        <p:nvGrpSpPr>
          <p:cNvPr name="Group 8" id="8"/>
          <p:cNvGrpSpPr/>
          <p:nvPr/>
        </p:nvGrpSpPr>
        <p:grpSpPr>
          <a:xfrm rot="0">
            <a:off x="8886825" y="1392246"/>
            <a:ext cx="8115300" cy="2464946"/>
            <a:chOff x="0" y="0"/>
            <a:chExt cx="10820400" cy="3286594"/>
          </a:xfrm>
        </p:grpSpPr>
        <p:sp>
          <p:nvSpPr>
            <p:cNvPr name="Freeform 9" id="9"/>
            <p:cNvSpPr/>
            <p:nvPr/>
          </p:nvSpPr>
          <p:spPr>
            <a:xfrm flipH="false" flipV="false" rot="0">
              <a:off x="0" y="0"/>
              <a:ext cx="10820400" cy="3286594"/>
            </a:xfrm>
            <a:custGeom>
              <a:avLst/>
              <a:gdLst/>
              <a:ahLst/>
              <a:cxnLst/>
              <a:rect r="r" b="b" t="t" l="l"/>
              <a:pathLst>
                <a:path h="3286594" w="10820400">
                  <a:moveTo>
                    <a:pt x="0" y="0"/>
                  </a:moveTo>
                  <a:lnTo>
                    <a:pt x="10820400" y="0"/>
                  </a:lnTo>
                  <a:lnTo>
                    <a:pt x="10820400" y="3286594"/>
                  </a:lnTo>
                  <a:lnTo>
                    <a:pt x="0" y="3286594"/>
                  </a:lnTo>
                  <a:close/>
                </a:path>
              </a:pathLst>
            </a:custGeom>
            <a:solidFill>
              <a:srgbClr val="000000">
                <a:alpha val="0"/>
              </a:srgbClr>
            </a:solidFill>
          </p:spPr>
        </p:sp>
        <p:sp>
          <p:nvSpPr>
            <p:cNvPr name="TextBox 10" id="10"/>
            <p:cNvSpPr txBox="true"/>
            <p:nvPr/>
          </p:nvSpPr>
          <p:spPr>
            <a:xfrm>
              <a:off x="0" y="57150"/>
              <a:ext cx="10820400" cy="3229444"/>
            </a:xfrm>
            <a:prstGeom prst="rect">
              <a:avLst/>
            </a:prstGeom>
          </p:spPr>
          <p:txBody>
            <a:bodyPr anchor="t" rtlCol="false" tIns="0" lIns="0" bIns="0" rIns="0"/>
            <a:lstStyle/>
            <a:p>
              <a:pPr algn="ctr">
                <a:lnSpc>
                  <a:spcPts val="8461"/>
                </a:lnSpc>
              </a:pPr>
              <a:r>
                <a:rPr lang="en-US" sz="9099">
                  <a:solidFill>
                    <a:srgbClr val="000000"/>
                  </a:solidFill>
                  <a:latin typeface="Pixellet TH"/>
                  <a:ea typeface="Pixellet TH"/>
                  <a:cs typeface="Pixellet TH"/>
                  <a:sym typeface="Pixellet TH"/>
                </a:rPr>
                <a:t> issues</a:t>
              </a:r>
            </a:p>
          </p:txBody>
        </p:sp>
      </p:grpSp>
      <p:grpSp>
        <p:nvGrpSpPr>
          <p:cNvPr name="Group 11" id="11"/>
          <p:cNvGrpSpPr/>
          <p:nvPr/>
        </p:nvGrpSpPr>
        <p:grpSpPr>
          <a:xfrm rot="0">
            <a:off x="10196977" y="5026819"/>
            <a:ext cx="6198691" cy="2032953"/>
            <a:chOff x="0" y="0"/>
            <a:chExt cx="8264921" cy="2710604"/>
          </a:xfrm>
        </p:grpSpPr>
        <p:sp>
          <p:nvSpPr>
            <p:cNvPr name="Freeform 12" id="12"/>
            <p:cNvSpPr/>
            <p:nvPr/>
          </p:nvSpPr>
          <p:spPr>
            <a:xfrm flipH="false" flipV="false" rot="0">
              <a:off x="0" y="0"/>
              <a:ext cx="8264921" cy="2710604"/>
            </a:xfrm>
            <a:custGeom>
              <a:avLst/>
              <a:gdLst/>
              <a:ahLst/>
              <a:cxnLst/>
              <a:rect r="r" b="b" t="t" l="l"/>
              <a:pathLst>
                <a:path h="2710604" w="8264921">
                  <a:moveTo>
                    <a:pt x="0" y="0"/>
                  </a:moveTo>
                  <a:lnTo>
                    <a:pt x="8264921" y="0"/>
                  </a:lnTo>
                  <a:lnTo>
                    <a:pt x="8264921" y="2710604"/>
                  </a:lnTo>
                  <a:lnTo>
                    <a:pt x="0" y="2710604"/>
                  </a:lnTo>
                  <a:close/>
                </a:path>
              </a:pathLst>
            </a:custGeom>
            <a:solidFill>
              <a:srgbClr val="000000">
                <a:alpha val="0"/>
              </a:srgbClr>
            </a:solidFill>
          </p:spPr>
        </p:sp>
        <p:sp>
          <p:nvSpPr>
            <p:cNvPr name="TextBox 13" id="13"/>
            <p:cNvSpPr txBox="true"/>
            <p:nvPr/>
          </p:nvSpPr>
          <p:spPr>
            <a:xfrm>
              <a:off x="0" y="-76200"/>
              <a:ext cx="8264921" cy="2786804"/>
            </a:xfrm>
            <a:prstGeom prst="rect">
              <a:avLst/>
            </a:prstGeom>
          </p:spPr>
          <p:txBody>
            <a:bodyPr anchor="t" rtlCol="false" tIns="0" lIns="0" bIns="0" rIns="0"/>
            <a:lstStyle/>
            <a:p>
              <a:pPr algn="l" marL="1029959" indent="-257490" lvl="3">
                <a:lnSpc>
                  <a:spcPts val="5280"/>
                </a:lnSpc>
                <a:buFont typeface="Arial"/>
                <a:buChar char="￭"/>
              </a:pPr>
              <a:r>
                <a:rPr lang="en-US" sz="3772">
                  <a:solidFill>
                    <a:srgbClr val="000000"/>
                  </a:solidFill>
                  <a:latin typeface="Bitter"/>
                  <a:ea typeface="Bitter"/>
                  <a:cs typeface="Bitter"/>
                  <a:sym typeface="Bitter"/>
                </a:rPr>
                <a:t>Invalid Inputs</a:t>
              </a:r>
            </a:p>
            <a:p>
              <a:pPr algn="l" marL="1029959" indent="-257490" lvl="3">
                <a:lnSpc>
                  <a:spcPts val="5280"/>
                </a:lnSpc>
                <a:buFont typeface="Arial"/>
                <a:buChar char="￭"/>
              </a:pPr>
              <a:r>
                <a:rPr lang="en-US" sz="3772">
                  <a:solidFill>
                    <a:srgbClr val="000000"/>
                  </a:solidFill>
                  <a:latin typeface="Bitter"/>
                  <a:ea typeface="Bitter"/>
                  <a:cs typeface="Bitter"/>
                  <a:sym typeface="Bitter"/>
                </a:rPr>
                <a:t>Out-of- Range Inputs</a:t>
              </a:r>
            </a:p>
            <a:p>
              <a:pPr algn="l" marL="1029959" indent="-257490" lvl="3">
                <a:lnSpc>
                  <a:spcPts val="5280"/>
                </a:lnSpc>
                <a:buFont typeface="Arial"/>
                <a:buChar char="￭"/>
              </a:pPr>
              <a:r>
                <a:rPr lang="en-US" sz="3772">
                  <a:solidFill>
                    <a:srgbClr val="000000"/>
                  </a:solidFill>
                  <a:latin typeface="Bitter"/>
                  <a:ea typeface="Bitter"/>
                  <a:cs typeface="Bitter"/>
                  <a:sym typeface="Bitter"/>
                </a:rPr>
                <a:t>Occupied Cell Selection</a:t>
              </a:r>
            </a:p>
          </p:txBody>
        </p:sp>
      </p:grpSp>
      <p:grpSp>
        <p:nvGrpSpPr>
          <p:cNvPr name="Group 14" id="14"/>
          <p:cNvGrpSpPr/>
          <p:nvPr/>
        </p:nvGrpSpPr>
        <p:grpSpPr>
          <a:xfrm rot="0">
            <a:off x="1038225" y="9366814"/>
            <a:ext cx="16339096" cy="454025"/>
            <a:chOff x="0" y="0"/>
            <a:chExt cx="21785461" cy="605367"/>
          </a:xfrm>
        </p:grpSpPr>
        <p:sp>
          <p:nvSpPr>
            <p:cNvPr name="Freeform 15" id="15"/>
            <p:cNvSpPr/>
            <p:nvPr/>
          </p:nvSpPr>
          <p:spPr>
            <a:xfrm flipH="false" flipV="false" rot="0">
              <a:off x="0" y="0"/>
              <a:ext cx="21785461" cy="605367"/>
            </a:xfrm>
            <a:custGeom>
              <a:avLst/>
              <a:gdLst/>
              <a:ahLst/>
              <a:cxnLst/>
              <a:rect r="r" b="b" t="t" l="l"/>
              <a:pathLst>
                <a:path h="605367" w="21785461">
                  <a:moveTo>
                    <a:pt x="0" y="0"/>
                  </a:moveTo>
                  <a:lnTo>
                    <a:pt x="21785461" y="0"/>
                  </a:lnTo>
                  <a:lnTo>
                    <a:pt x="21785461" y="605367"/>
                  </a:lnTo>
                  <a:lnTo>
                    <a:pt x="0" y="605367"/>
                  </a:lnTo>
                  <a:close/>
                </a:path>
              </a:pathLst>
            </a:custGeom>
            <a:solidFill>
              <a:srgbClr val="000000">
                <a:alpha val="0"/>
              </a:srgbClr>
            </a:solidFill>
          </p:spPr>
        </p:sp>
        <p:sp>
          <p:nvSpPr>
            <p:cNvPr name="TextBox 16" id="16"/>
            <p:cNvSpPr txBox="true"/>
            <p:nvPr/>
          </p:nvSpPr>
          <p:spPr>
            <a:xfrm>
              <a:off x="0" y="-57150"/>
              <a:ext cx="21785461" cy="662517"/>
            </a:xfrm>
            <a:prstGeom prst="rect">
              <a:avLst/>
            </a:prstGeom>
          </p:spPr>
          <p:txBody>
            <a:bodyPr anchor="t" rtlCol="false" tIns="0" lIns="0" bIns="0" rIns="0"/>
            <a:lstStyle/>
            <a:p>
              <a:pPr algn="l">
                <a:lnSpc>
                  <a:spcPts val="3640"/>
                </a:lnSpc>
              </a:pPr>
              <a:r>
                <a:rPr lang="en-US" sz="2600" b="true">
                  <a:solidFill>
                    <a:srgbClr val="000000"/>
                  </a:solidFill>
                  <a:latin typeface="Bitter Bold"/>
                  <a:ea typeface="Bitter Bold"/>
                  <a:cs typeface="Bitter Bold"/>
                  <a:sym typeface="Bitter Bold"/>
                </a:rPr>
                <a:t>Project:</a:t>
              </a:r>
              <a:r>
                <a:rPr lang="en-US" sz="2600">
                  <a:solidFill>
                    <a:srgbClr val="000000"/>
                  </a:solidFill>
                  <a:latin typeface="Bitter"/>
                  <a:ea typeface="Bitter"/>
                  <a:cs typeface="Bitter"/>
                  <a:sym typeface="Bitter"/>
                </a:rPr>
                <a:t> 02  </a:t>
              </a:r>
              <a:r>
                <a:rPr lang="en-US" sz="2600" b="true">
                  <a:solidFill>
                    <a:srgbClr val="000000"/>
                  </a:solidFill>
                  <a:latin typeface="Bitter Bold"/>
                  <a:ea typeface="Bitter Bold"/>
                  <a:cs typeface="Bitter Bold"/>
                  <a:sym typeface="Bitter Bold"/>
                </a:rPr>
                <a:t>Team Member:</a:t>
              </a:r>
              <a:r>
                <a:rPr lang="en-US" sz="2600">
                  <a:solidFill>
                    <a:srgbClr val="000000"/>
                  </a:solidFill>
                  <a:latin typeface="Bitter"/>
                  <a:ea typeface="Bitter"/>
                  <a:cs typeface="Bitter"/>
                  <a:sym typeface="Bitter"/>
                </a:rPr>
                <a:t> S M Uday Haider, Kaniz Fatema Lubna, Asifur Rahman Apon, Safin Ahmed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DAGf_LQCIyY</dc:identifier>
  <dcterms:modified xsi:type="dcterms:W3CDTF">2011-08-01T06:04:30Z</dcterms:modified>
  <cp:revision>1</cp:revision>
  <dc:title>CSE115 Project Update Presentation Final (5).pptx</dc:title>
</cp:coreProperties>
</file>