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9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43257" y="2664764"/>
            <a:ext cx="7806690" cy="7008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4067" y="-156146"/>
            <a:ext cx="16699864" cy="4185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61193" y="5090223"/>
            <a:ext cx="8138794" cy="2723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03858" y="9254756"/>
            <a:ext cx="2853690" cy="635"/>
          </a:xfrm>
          <a:custGeom>
            <a:avLst/>
            <a:gdLst/>
            <a:ahLst/>
            <a:cxnLst/>
            <a:rect l="l" t="t" r="r" b="b"/>
            <a:pathLst>
              <a:path w="2853690" h="634">
                <a:moveTo>
                  <a:pt x="0" y="625"/>
                </a:moveTo>
                <a:lnTo>
                  <a:pt x="2853604" y="625"/>
                </a:lnTo>
                <a:lnTo>
                  <a:pt x="2853604" y="0"/>
                </a:lnTo>
                <a:lnTo>
                  <a:pt x="0" y="0"/>
                </a:lnTo>
                <a:lnTo>
                  <a:pt x="0" y="625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403858" y="8346654"/>
            <a:ext cx="2853690" cy="908685"/>
            <a:chOff x="14403858" y="8346654"/>
            <a:chExt cx="2853690" cy="908685"/>
          </a:xfrm>
        </p:grpSpPr>
        <p:sp>
          <p:nvSpPr>
            <p:cNvPr id="4" name="object 4"/>
            <p:cNvSpPr/>
            <p:nvPr/>
          </p:nvSpPr>
          <p:spPr>
            <a:xfrm>
              <a:off x="14403858" y="8408888"/>
              <a:ext cx="2794635" cy="785495"/>
            </a:xfrm>
            <a:custGeom>
              <a:avLst/>
              <a:gdLst/>
              <a:ahLst/>
              <a:cxnLst/>
              <a:rect l="l" t="t" r="r" b="b"/>
              <a:pathLst>
                <a:path w="2794634" h="785495">
                  <a:moveTo>
                    <a:pt x="0" y="784904"/>
                  </a:moveTo>
                  <a:lnTo>
                    <a:pt x="2794445" y="784904"/>
                  </a:lnTo>
                  <a:lnTo>
                    <a:pt x="2794445" y="0"/>
                  </a:lnTo>
                  <a:lnTo>
                    <a:pt x="0" y="0"/>
                  </a:lnTo>
                  <a:lnTo>
                    <a:pt x="0" y="784904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74304" y="8621001"/>
              <a:ext cx="233045" cy="370205"/>
            </a:xfrm>
            <a:custGeom>
              <a:avLst/>
              <a:gdLst/>
              <a:ahLst/>
              <a:cxnLst/>
              <a:rect l="l" t="t" r="r" b="b"/>
              <a:pathLst>
                <a:path w="233044" h="370204">
                  <a:moveTo>
                    <a:pt x="232803" y="213372"/>
                  </a:moveTo>
                  <a:lnTo>
                    <a:pt x="232714" y="212102"/>
                  </a:lnTo>
                  <a:lnTo>
                    <a:pt x="232410" y="212102"/>
                  </a:lnTo>
                  <a:lnTo>
                    <a:pt x="232410" y="204482"/>
                  </a:lnTo>
                  <a:lnTo>
                    <a:pt x="231749" y="204482"/>
                  </a:lnTo>
                  <a:lnTo>
                    <a:pt x="231749" y="198132"/>
                  </a:lnTo>
                  <a:lnTo>
                    <a:pt x="230759" y="198132"/>
                  </a:lnTo>
                  <a:lnTo>
                    <a:pt x="230759" y="191782"/>
                  </a:lnTo>
                  <a:lnTo>
                    <a:pt x="202184" y="191782"/>
                  </a:lnTo>
                  <a:lnTo>
                    <a:pt x="202184" y="185420"/>
                  </a:lnTo>
                  <a:lnTo>
                    <a:pt x="203301" y="185420"/>
                  </a:lnTo>
                  <a:lnTo>
                    <a:pt x="203301" y="177800"/>
                  </a:lnTo>
                  <a:lnTo>
                    <a:pt x="204050" y="177800"/>
                  </a:lnTo>
                  <a:lnTo>
                    <a:pt x="204050" y="170180"/>
                  </a:lnTo>
                  <a:lnTo>
                    <a:pt x="204406" y="170180"/>
                  </a:lnTo>
                  <a:lnTo>
                    <a:pt x="204406" y="161290"/>
                  </a:lnTo>
                  <a:lnTo>
                    <a:pt x="204393" y="153670"/>
                  </a:lnTo>
                  <a:lnTo>
                    <a:pt x="204076" y="153670"/>
                  </a:lnTo>
                  <a:lnTo>
                    <a:pt x="204076" y="146050"/>
                  </a:lnTo>
                  <a:lnTo>
                    <a:pt x="203771" y="146050"/>
                  </a:lnTo>
                  <a:lnTo>
                    <a:pt x="203771" y="144780"/>
                  </a:lnTo>
                  <a:lnTo>
                    <a:pt x="203288" y="144780"/>
                  </a:lnTo>
                  <a:lnTo>
                    <a:pt x="203288" y="138430"/>
                  </a:lnTo>
                  <a:lnTo>
                    <a:pt x="202285" y="138430"/>
                  </a:lnTo>
                  <a:lnTo>
                    <a:pt x="202285" y="132080"/>
                  </a:lnTo>
                  <a:lnTo>
                    <a:pt x="60185" y="132080"/>
                  </a:lnTo>
                  <a:lnTo>
                    <a:pt x="60185" y="125730"/>
                  </a:lnTo>
                  <a:lnTo>
                    <a:pt x="61277" y="125730"/>
                  </a:lnTo>
                  <a:lnTo>
                    <a:pt x="61277" y="118110"/>
                  </a:lnTo>
                  <a:lnTo>
                    <a:pt x="62001" y="118110"/>
                  </a:lnTo>
                  <a:lnTo>
                    <a:pt x="62001" y="110490"/>
                  </a:lnTo>
                  <a:lnTo>
                    <a:pt x="62344" y="110490"/>
                  </a:lnTo>
                  <a:lnTo>
                    <a:pt x="62344" y="101600"/>
                  </a:lnTo>
                  <a:lnTo>
                    <a:pt x="62331" y="93980"/>
                  </a:lnTo>
                  <a:lnTo>
                    <a:pt x="62014" y="93980"/>
                  </a:lnTo>
                  <a:lnTo>
                    <a:pt x="62014" y="86360"/>
                  </a:lnTo>
                  <a:lnTo>
                    <a:pt x="61302" y="86360"/>
                  </a:lnTo>
                  <a:lnTo>
                    <a:pt x="61302" y="78740"/>
                  </a:lnTo>
                  <a:lnTo>
                    <a:pt x="60210" y="78740"/>
                  </a:lnTo>
                  <a:lnTo>
                    <a:pt x="60210" y="72390"/>
                  </a:lnTo>
                  <a:lnTo>
                    <a:pt x="60236" y="66040"/>
                  </a:lnTo>
                  <a:lnTo>
                    <a:pt x="61302" y="66040"/>
                  </a:lnTo>
                  <a:lnTo>
                    <a:pt x="61302" y="58420"/>
                  </a:lnTo>
                  <a:lnTo>
                    <a:pt x="62014" y="58420"/>
                  </a:lnTo>
                  <a:lnTo>
                    <a:pt x="62014" y="50800"/>
                  </a:lnTo>
                  <a:lnTo>
                    <a:pt x="62331" y="50800"/>
                  </a:lnTo>
                  <a:lnTo>
                    <a:pt x="62331" y="43180"/>
                  </a:lnTo>
                  <a:lnTo>
                    <a:pt x="62331" y="34290"/>
                  </a:lnTo>
                  <a:lnTo>
                    <a:pt x="61988" y="34290"/>
                  </a:lnTo>
                  <a:lnTo>
                    <a:pt x="61988" y="26670"/>
                  </a:lnTo>
                  <a:lnTo>
                    <a:pt x="61290" y="26670"/>
                  </a:lnTo>
                  <a:lnTo>
                    <a:pt x="61290" y="19050"/>
                  </a:lnTo>
                  <a:lnTo>
                    <a:pt x="60185" y="19050"/>
                  </a:lnTo>
                  <a:lnTo>
                    <a:pt x="60185" y="12700"/>
                  </a:lnTo>
                  <a:lnTo>
                    <a:pt x="172669" y="12700"/>
                  </a:lnTo>
                  <a:lnTo>
                    <a:pt x="172669" y="19050"/>
                  </a:lnTo>
                  <a:lnTo>
                    <a:pt x="171551" y="19050"/>
                  </a:lnTo>
                  <a:lnTo>
                    <a:pt x="171551" y="26670"/>
                  </a:lnTo>
                  <a:lnTo>
                    <a:pt x="170827" y="26670"/>
                  </a:lnTo>
                  <a:lnTo>
                    <a:pt x="170827" y="34290"/>
                  </a:lnTo>
                  <a:lnTo>
                    <a:pt x="170472" y="34290"/>
                  </a:lnTo>
                  <a:lnTo>
                    <a:pt x="170472" y="43180"/>
                  </a:lnTo>
                  <a:lnTo>
                    <a:pt x="170484" y="50800"/>
                  </a:lnTo>
                  <a:lnTo>
                    <a:pt x="170827" y="50800"/>
                  </a:lnTo>
                  <a:lnTo>
                    <a:pt x="170827" y="58420"/>
                  </a:lnTo>
                  <a:lnTo>
                    <a:pt x="171551" y="58420"/>
                  </a:lnTo>
                  <a:lnTo>
                    <a:pt x="171551" y="66040"/>
                  </a:lnTo>
                  <a:lnTo>
                    <a:pt x="172631" y="66040"/>
                  </a:lnTo>
                  <a:lnTo>
                    <a:pt x="172631" y="72390"/>
                  </a:lnTo>
                  <a:lnTo>
                    <a:pt x="230644" y="72390"/>
                  </a:lnTo>
                  <a:lnTo>
                    <a:pt x="230644" y="66040"/>
                  </a:lnTo>
                  <a:lnTo>
                    <a:pt x="231736" y="66040"/>
                  </a:lnTo>
                  <a:lnTo>
                    <a:pt x="231736" y="58420"/>
                  </a:lnTo>
                  <a:lnTo>
                    <a:pt x="232460" y="58420"/>
                  </a:lnTo>
                  <a:lnTo>
                    <a:pt x="232460" y="50800"/>
                  </a:lnTo>
                  <a:lnTo>
                    <a:pt x="232791" y="50800"/>
                  </a:lnTo>
                  <a:lnTo>
                    <a:pt x="232791" y="43180"/>
                  </a:lnTo>
                  <a:lnTo>
                    <a:pt x="232791" y="34290"/>
                  </a:lnTo>
                  <a:lnTo>
                    <a:pt x="232448" y="34290"/>
                  </a:lnTo>
                  <a:lnTo>
                    <a:pt x="232448" y="26670"/>
                  </a:lnTo>
                  <a:lnTo>
                    <a:pt x="231711" y="26670"/>
                  </a:lnTo>
                  <a:lnTo>
                    <a:pt x="231711" y="19050"/>
                  </a:lnTo>
                  <a:lnTo>
                    <a:pt x="230593" y="19050"/>
                  </a:lnTo>
                  <a:lnTo>
                    <a:pt x="230593" y="12700"/>
                  </a:lnTo>
                  <a:lnTo>
                    <a:pt x="202285" y="12700"/>
                  </a:lnTo>
                  <a:lnTo>
                    <a:pt x="202285" y="6350"/>
                  </a:lnTo>
                  <a:lnTo>
                    <a:pt x="203263" y="6350"/>
                  </a:lnTo>
                  <a:lnTo>
                    <a:pt x="203263" y="0"/>
                  </a:lnTo>
                  <a:lnTo>
                    <a:pt x="29514" y="0"/>
                  </a:lnTo>
                  <a:lnTo>
                    <a:pt x="29514" y="6350"/>
                  </a:lnTo>
                  <a:lnTo>
                    <a:pt x="30518" y="6350"/>
                  </a:lnTo>
                  <a:lnTo>
                    <a:pt x="30518" y="12700"/>
                  </a:lnTo>
                  <a:lnTo>
                    <a:pt x="2209" y="12700"/>
                  </a:lnTo>
                  <a:lnTo>
                    <a:pt x="2209" y="19050"/>
                  </a:lnTo>
                  <a:lnTo>
                    <a:pt x="1092" y="19050"/>
                  </a:lnTo>
                  <a:lnTo>
                    <a:pt x="1092" y="26670"/>
                  </a:lnTo>
                  <a:lnTo>
                    <a:pt x="368" y="26670"/>
                  </a:lnTo>
                  <a:lnTo>
                    <a:pt x="368" y="34290"/>
                  </a:lnTo>
                  <a:lnTo>
                    <a:pt x="12" y="34290"/>
                  </a:lnTo>
                  <a:lnTo>
                    <a:pt x="12" y="43180"/>
                  </a:lnTo>
                  <a:lnTo>
                    <a:pt x="12" y="50800"/>
                  </a:lnTo>
                  <a:lnTo>
                    <a:pt x="342" y="50800"/>
                  </a:lnTo>
                  <a:lnTo>
                    <a:pt x="342" y="58420"/>
                  </a:lnTo>
                  <a:lnTo>
                    <a:pt x="1066" y="58420"/>
                  </a:lnTo>
                  <a:lnTo>
                    <a:pt x="1066" y="66040"/>
                  </a:lnTo>
                  <a:lnTo>
                    <a:pt x="2159" y="66040"/>
                  </a:lnTo>
                  <a:lnTo>
                    <a:pt x="2159" y="72390"/>
                  </a:lnTo>
                  <a:lnTo>
                    <a:pt x="2171" y="78740"/>
                  </a:lnTo>
                  <a:lnTo>
                    <a:pt x="1066" y="78740"/>
                  </a:lnTo>
                  <a:lnTo>
                    <a:pt x="1066" y="86360"/>
                  </a:lnTo>
                  <a:lnTo>
                    <a:pt x="342" y="86360"/>
                  </a:lnTo>
                  <a:lnTo>
                    <a:pt x="342" y="93980"/>
                  </a:lnTo>
                  <a:lnTo>
                    <a:pt x="12" y="93980"/>
                  </a:lnTo>
                  <a:lnTo>
                    <a:pt x="12" y="101600"/>
                  </a:lnTo>
                  <a:lnTo>
                    <a:pt x="0" y="110490"/>
                  </a:lnTo>
                  <a:lnTo>
                    <a:pt x="355" y="110490"/>
                  </a:lnTo>
                  <a:lnTo>
                    <a:pt x="355" y="118110"/>
                  </a:lnTo>
                  <a:lnTo>
                    <a:pt x="1092" y="118110"/>
                  </a:lnTo>
                  <a:lnTo>
                    <a:pt x="1092" y="125730"/>
                  </a:lnTo>
                  <a:lnTo>
                    <a:pt x="2197" y="125730"/>
                  </a:lnTo>
                  <a:lnTo>
                    <a:pt x="2197" y="132080"/>
                  </a:lnTo>
                  <a:lnTo>
                    <a:pt x="30518" y="132080"/>
                  </a:lnTo>
                  <a:lnTo>
                    <a:pt x="30518" y="138430"/>
                  </a:lnTo>
                  <a:lnTo>
                    <a:pt x="29502" y="138430"/>
                  </a:lnTo>
                  <a:lnTo>
                    <a:pt x="29502" y="144780"/>
                  </a:lnTo>
                  <a:lnTo>
                    <a:pt x="29032" y="144780"/>
                  </a:lnTo>
                  <a:lnTo>
                    <a:pt x="29032" y="146050"/>
                  </a:lnTo>
                  <a:lnTo>
                    <a:pt x="28727" y="146050"/>
                  </a:lnTo>
                  <a:lnTo>
                    <a:pt x="28727" y="153670"/>
                  </a:lnTo>
                  <a:lnTo>
                    <a:pt x="28409" y="153670"/>
                  </a:lnTo>
                  <a:lnTo>
                    <a:pt x="28409" y="161290"/>
                  </a:lnTo>
                  <a:lnTo>
                    <a:pt x="28397" y="170180"/>
                  </a:lnTo>
                  <a:lnTo>
                    <a:pt x="28765" y="170180"/>
                  </a:lnTo>
                  <a:lnTo>
                    <a:pt x="28765" y="177800"/>
                  </a:lnTo>
                  <a:lnTo>
                    <a:pt x="29514" y="177800"/>
                  </a:lnTo>
                  <a:lnTo>
                    <a:pt x="29514" y="185420"/>
                  </a:lnTo>
                  <a:lnTo>
                    <a:pt x="30632" y="185420"/>
                  </a:lnTo>
                  <a:lnTo>
                    <a:pt x="30632" y="191782"/>
                  </a:lnTo>
                  <a:lnTo>
                    <a:pt x="172491" y="191782"/>
                  </a:lnTo>
                  <a:lnTo>
                    <a:pt x="172491" y="198132"/>
                  </a:lnTo>
                  <a:lnTo>
                    <a:pt x="171500" y="198132"/>
                  </a:lnTo>
                  <a:lnTo>
                    <a:pt x="171500" y="204482"/>
                  </a:lnTo>
                  <a:lnTo>
                    <a:pt x="170815" y="204482"/>
                  </a:lnTo>
                  <a:lnTo>
                    <a:pt x="170815" y="212102"/>
                  </a:lnTo>
                  <a:lnTo>
                    <a:pt x="170510" y="212102"/>
                  </a:lnTo>
                  <a:lnTo>
                    <a:pt x="170510" y="213372"/>
                  </a:lnTo>
                  <a:lnTo>
                    <a:pt x="170421" y="220992"/>
                  </a:lnTo>
                  <a:lnTo>
                    <a:pt x="170434" y="229882"/>
                  </a:lnTo>
                  <a:lnTo>
                    <a:pt x="170815" y="229882"/>
                  </a:lnTo>
                  <a:lnTo>
                    <a:pt x="170815" y="237502"/>
                  </a:lnTo>
                  <a:lnTo>
                    <a:pt x="171500" y="237502"/>
                  </a:lnTo>
                  <a:lnTo>
                    <a:pt x="171500" y="243852"/>
                  </a:lnTo>
                  <a:lnTo>
                    <a:pt x="172580" y="243852"/>
                  </a:lnTo>
                  <a:lnTo>
                    <a:pt x="172580" y="251472"/>
                  </a:lnTo>
                  <a:lnTo>
                    <a:pt x="172453" y="251472"/>
                  </a:lnTo>
                  <a:lnTo>
                    <a:pt x="172453" y="257822"/>
                  </a:lnTo>
                  <a:lnTo>
                    <a:pt x="171475" y="257822"/>
                  </a:lnTo>
                  <a:lnTo>
                    <a:pt x="171475" y="264172"/>
                  </a:lnTo>
                  <a:lnTo>
                    <a:pt x="170802" y="264172"/>
                  </a:lnTo>
                  <a:lnTo>
                    <a:pt x="170802" y="271792"/>
                  </a:lnTo>
                  <a:lnTo>
                    <a:pt x="170421" y="271792"/>
                  </a:lnTo>
                  <a:lnTo>
                    <a:pt x="170421" y="280682"/>
                  </a:lnTo>
                  <a:lnTo>
                    <a:pt x="170421" y="288302"/>
                  </a:lnTo>
                  <a:lnTo>
                    <a:pt x="170522" y="289572"/>
                  </a:lnTo>
                  <a:lnTo>
                    <a:pt x="170827" y="289572"/>
                  </a:lnTo>
                  <a:lnTo>
                    <a:pt x="170827" y="297192"/>
                  </a:lnTo>
                  <a:lnTo>
                    <a:pt x="171526" y="297192"/>
                  </a:lnTo>
                  <a:lnTo>
                    <a:pt x="171526" y="303542"/>
                  </a:lnTo>
                  <a:lnTo>
                    <a:pt x="172504" y="303542"/>
                  </a:lnTo>
                  <a:lnTo>
                    <a:pt x="172504" y="309892"/>
                  </a:lnTo>
                  <a:lnTo>
                    <a:pt x="60274" y="309892"/>
                  </a:lnTo>
                  <a:lnTo>
                    <a:pt x="60274" y="303542"/>
                  </a:lnTo>
                  <a:lnTo>
                    <a:pt x="61264" y="303542"/>
                  </a:lnTo>
                  <a:lnTo>
                    <a:pt x="61264" y="297192"/>
                  </a:lnTo>
                  <a:lnTo>
                    <a:pt x="61950" y="297192"/>
                  </a:lnTo>
                  <a:lnTo>
                    <a:pt x="61950" y="289572"/>
                  </a:lnTo>
                  <a:lnTo>
                    <a:pt x="62242" y="289572"/>
                  </a:lnTo>
                  <a:lnTo>
                    <a:pt x="62242" y="288302"/>
                  </a:lnTo>
                  <a:lnTo>
                    <a:pt x="62344" y="280682"/>
                  </a:lnTo>
                  <a:lnTo>
                    <a:pt x="62318" y="271792"/>
                  </a:lnTo>
                  <a:lnTo>
                    <a:pt x="61950" y="271792"/>
                  </a:lnTo>
                  <a:lnTo>
                    <a:pt x="61950" y="264172"/>
                  </a:lnTo>
                  <a:lnTo>
                    <a:pt x="61277" y="264172"/>
                  </a:lnTo>
                  <a:lnTo>
                    <a:pt x="61277" y="257822"/>
                  </a:lnTo>
                  <a:lnTo>
                    <a:pt x="60299" y="257822"/>
                  </a:lnTo>
                  <a:lnTo>
                    <a:pt x="60299" y="251472"/>
                  </a:lnTo>
                  <a:lnTo>
                    <a:pt x="2044" y="251472"/>
                  </a:lnTo>
                  <a:lnTo>
                    <a:pt x="2044" y="257822"/>
                  </a:lnTo>
                  <a:lnTo>
                    <a:pt x="1054" y="257822"/>
                  </a:lnTo>
                  <a:lnTo>
                    <a:pt x="1054" y="264172"/>
                  </a:lnTo>
                  <a:lnTo>
                    <a:pt x="393" y="264172"/>
                  </a:lnTo>
                  <a:lnTo>
                    <a:pt x="393" y="271792"/>
                  </a:lnTo>
                  <a:lnTo>
                    <a:pt x="12" y="271792"/>
                  </a:lnTo>
                  <a:lnTo>
                    <a:pt x="12" y="280682"/>
                  </a:lnTo>
                  <a:lnTo>
                    <a:pt x="0" y="288302"/>
                  </a:lnTo>
                  <a:lnTo>
                    <a:pt x="101" y="289572"/>
                  </a:lnTo>
                  <a:lnTo>
                    <a:pt x="406" y="289572"/>
                  </a:lnTo>
                  <a:lnTo>
                    <a:pt x="406" y="297192"/>
                  </a:lnTo>
                  <a:lnTo>
                    <a:pt x="1092" y="297192"/>
                  </a:lnTo>
                  <a:lnTo>
                    <a:pt x="1092" y="303542"/>
                  </a:lnTo>
                  <a:lnTo>
                    <a:pt x="2082" y="303542"/>
                  </a:lnTo>
                  <a:lnTo>
                    <a:pt x="2082" y="309892"/>
                  </a:lnTo>
                  <a:lnTo>
                    <a:pt x="30645" y="309892"/>
                  </a:lnTo>
                  <a:lnTo>
                    <a:pt x="30645" y="316242"/>
                  </a:lnTo>
                  <a:lnTo>
                    <a:pt x="29502" y="316242"/>
                  </a:lnTo>
                  <a:lnTo>
                    <a:pt x="29502" y="323862"/>
                  </a:lnTo>
                  <a:lnTo>
                    <a:pt x="28765" y="323862"/>
                  </a:lnTo>
                  <a:lnTo>
                    <a:pt x="28765" y="331482"/>
                  </a:lnTo>
                  <a:lnTo>
                    <a:pt x="28409" y="331482"/>
                  </a:lnTo>
                  <a:lnTo>
                    <a:pt x="28409" y="340372"/>
                  </a:lnTo>
                  <a:lnTo>
                    <a:pt x="28397" y="347992"/>
                  </a:lnTo>
                  <a:lnTo>
                    <a:pt x="28727" y="347992"/>
                  </a:lnTo>
                  <a:lnTo>
                    <a:pt x="28727" y="355612"/>
                  </a:lnTo>
                  <a:lnTo>
                    <a:pt x="29044" y="355612"/>
                  </a:lnTo>
                  <a:lnTo>
                    <a:pt x="29044" y="356882"/>
                  </a:lnTo>
                  <a:lnTo>
                    <a:pt x="29514" y="356882"/>
                  </a:lnTo>
                  <a:lnTo>
                    <a:pt x="29514" y="363232"/>
                  </a:lnTo>
                  <a:lnTo>
                    <a:pt x="30518" y="363232"/>
                  </a:lnTo>
                  <a:lnTo>
                    <a:pt x="30518" y="369582"/>
                  </a:lnTo>
                  <a:lnTo>
                    <a:pt x="202285" y="369582"/>
                  </a:lnTo>
                  <a:lnTo>
                    <a:pt x="202285" y="363232"/>
                  </a:lnTo>
                  <a:lnTo>
                    <a:pt x="203263" y="363232"/>
                  </a:lnTo>
                  <a:lnTo>
                    <a:pt x="203263" y="356882"/>
                  </a:lnTo>
                  <a:lnTo>
                    <a:pt x="203746" y="356882"/>
                  </a:lnTo>
                  <a:lnTo>
                    <a:pt x="203746" y="355612"/>
                  </a:lnTo>
                  <a:lnTo>
                    <a:pt x="204038" y="355612"/>
                  </a:lnTo>
                  <a:lnTo>
                    <a:pt x="204038" y="347992"/>
                  </a:lnTo>
                  <a:lnTo>
                    <a:pt x="204355" y="347992"/>
                  </a:lnTo>
                  <a:lnTo>
                    <a:pt x="204355" y="340372"/>
                  </a:lnTo>
                  <a:lnTo>
                    <a:pt x="204355" y="331482"/>
                  </a:lnTo>
                  <a:lnTo>
                    <a:pt x="204000" y="331482"/>
                  </a:lnTo>
                  <a:lnTo>
                    <a:pt x="204000" y="323862"/>
                  </a:lnTo>
                  <a:lnTo>
                    <a:pt x="203276" y="323862"/>
                  </a:lnTo>
                  <a:lnTo>
                    <a:pt x="203276" y="316242"/>
                  </a:lnTo>
                  <a:lnTo>
                    <a:pt x="202158" y="316242"/>
                  </a:lnTo>
                  <a:lnTo>
                    <a:pt x="202158" y="309892"/>
                  </a:lnTo>
                  <a:lnTo>
                    <a:pt x="230720" y="309892"/>
                  </a:lnTo>
                  <a:lnTo>
                    <a:pt x="230720" y="303542"/>
                  </a:lnTo>
                  <a:lnTo>
                    <a:pt x="231698" y="303542"/>
                  </a:lnTo>
                  <a:lnTo>
                    <a:pt x="231698" y="297192"/>
                  </a:lnTo>
                  <a:lnTo>
                    <a:pt x="232397" y="297192"/>
                  </a:lnTo>
                  <a:lnTo>
                    <a:pt x="232397" y="289572"/>
                  </a:lnTo>
                  <a:lnTo>
                    <a:pt x="232702" y="289572"/>
                  </a:lnTo>
                  <a:lnTo>
                    <a:pt x="232702" y="288302"/>
                  </a:lnTo>
                  <a:lnTo>
                    <a:pt x="232803" y="280682"/>
                  </a:lnTo>
                  <a:lnTo>
                    <a:pt x="232791" y="271792"/>
                  </a:lnTo>
                  <a:lnTo>
                    <a:pt x="232410" y="271792"/>
                  </a:lnTo>
                  <a:lnTo>
                    <a:pt x="232410" y="264172"/>
                  </a:lnTo>
                  <a:lnTo>
                    <a:pt x="231736" y="264172"/>
                  </a:lnTo>
                  <a:lnTo>
                    <a:pt x="231736" y="257822"/>
                  </a:lnTo>
                  <a:lnTo>
                    <a:pt x="230759" y="257822"/>
                  </a:lnTo>
                  <a:lnTo>
                    <a:pt x="230759" y="251472"/>
                  </a:lnTo>
                  <a:lnTo>
                    <a:pt x="230632" y="251472"/>
                  </a:lnTo>
                  <a:lnTo>
                    <a:pt x="230632" y="243852"/>
                  </a:lnTo>
                  <a:lnTo>
                    <a:pt x="231711" y="243852"/>
                  </a:lnTo>
                  <a:lnTo>
                    <a:pt x="231711" y="237502"/>
                  </a:lnTo>
                  <a:lnTo>
                    <a:pt x="232397" y="237502"/>
                  </a:lnTo>
                  <a:lnTo>
                    <a:pt x="232397" y="229882"/>
                  </a:lnTo>
                  <a:lnTo>
                    <a:pt x="232791" y="229882"/>
                  </a:lnTo>
                  <a:lnTo>
                    <a:pt x="232791" y="220992"/>
                  </a:lnTo>
                  <a:lnTo>
                    <a:pt x="232803" y="213372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02701" y="8573998"/>
              <a:ext cx="686435" cy="417195"/>
            </a:xfrm>
            <a:custGeom>
              <a:avLst/>
              <a:gdLst/>
              <a:ahLst/>
              <a:cxnLst/>
              <a:rect l="l" t="t" r="r" b="b"/>
              <a:pathLst>
                <a:path w="686434" h="417195">
                  <a:moveTo>
                    <a:pt x="175958" y="21602"/>
                  </a:moveTo>
                  <a:lnTo>
                    <a:pt x="175602" y="21602"/>
                  </a:lnTo>
                  <a:lnTo>
                    <a:pt x="175602" y="13982"/>
                  </a:lnTo>
                  <a:lnTo>
                    <a:pt x="174879" y="13982"/>
                  </a:lnTo>
                  <a:lnTo>
                    <a:pt x="174879" y="6350"/>
                  </a:lnTo>
                  <a:lnTo>
                    <a:pt x="173748" y="6350"/>
                  </a:lnTo>
                  <a:lnTo>
                    <a:pt x="173748" y="0"/>
                  </a:lnTo>
                  <a:lnTo>
                    <a:pt x="2247" y="0"/>
                  </a:lnTo>
                  <a:lnTo>
                    <a:pt x="2247" y="6350"/>
                  </a:lnTo>
                  <a:lnTo>
                    <a:pt x="1117" y="6350"/>
                  </a:lnTo>
                  <a:lnTo>
                    <a:pt x="1117" y="13982"/>
                  </a:lnTo>
                  <a:lnTo>
                    <a:pt x="368" y="13982"/>
                  </a:lnTo>
                  <a:lnTo>
                    <a:pt x="368" y="21602"/>
                  </a:lnTo>
                  <a:lnTo>
                    <a:pt x="12" y="21602"/>
                  </a:lnTo>
                  <a:lnTo>
                    <a:pt x="12" y="30492"/>
                  </a:lnTo>
                  <a:lnTo>
                    <a:pt x="0" y="38112"/>
                  </a:lnTo>
                  <a:lnTo>
                    <a:pt x="330" y="38112"/>
                  </a:lnTo>
                  <a:lnTo>
                    <a:pt x="330" y="45732"/>
                  </a:lnTo>
                  <a:lnTo>
                    <a:pt x="635" y="45732"/>
                  </a:lnTo>
                  <a:lnTo>
                    <a:pt x="635" y="47002"/>
                  </a:lnTo>
                  <a:lnTo>
                    <a:pt x="1117" y="47002"/>
                  </a:lnTo>
                  <a:lnTo>
                    <a:pt x="1117" y="53352"/>
                  </a:lnTo>
                  <a:lnTo>
                    <a:pt x="174866" y="53352"/>
                  </a:lnTo>
                  <a:lnTo>
                    <a:pt x="174866" y="47002"/>
                  </a:lnTo>
                  <a:lnTo>
                    <a:pt x="175348" y="47002"/>
                  </a:lnTo>
                  <a:lnTo>
                    <a:pt x="175348" y="45732"/>
                  </a:lnTo>
                  <a:lnTo>
                    <a:pt x="175641" y="45732"/>
                  </a:lnTo>
                  <a:lnTo>
                    <a:pt x="175641" y="38112"/>
                  </a:lnTo>
                  <a:lnTo>
                    <a:pt x="175958" y="38112"/>
                  </a:lnTo>
                  <a:lnTo>
                    <a:pt x="175958" y="30492"/>
                  </a:lnTo>
                  <a:lnTo>
                    <a:pt x="175958" y="21602"/>
                  </a:lnTo>
                  <a:close/>
                </a:path>
                <a:path w="686434" h="417195">
                  <a:moveTo>
                    <a:pt x="460044" y="378485"/>
                  </a:moveTo>
                  <a:lnTo>
                    <a:pt x="459676" y="378485"/>
                  </a:lnTo>
                  <a:lnTo>
                    <a:pt x="459676" y="370865"/>
                  </a:lnTo>
                  <a:lnTo>
                    <a:pt x="458927" y="370865"/>
                  </a:lnTo>
                  <a:lnTo>
                    <a:pt x="458927" y="363245"/>
                  </a:lnTo>
                  <a:lnTo>
                    <a:pt x="457796" y="363245"/>
                  </a:lnTo>
                  <a:lnTo>
                    <a:pt x="457796" y="356895"/>
                  </a:lnTo>
                  <a:lnTo>
                    <a:pt x="372745" y="356895"/>
                  </a:lnTo>
                  <a:lnTo>
                    <a:pt x="372745" y="350545"/>
                  </a:lnTo>
                  <a:lnTo>
                    <a:pt x="373735" y="350545"/>
                  </a:lnTo>
                  <a:lnTo>
                    <a:pt x="373735" y="344195"/>
                  </a:lnTo>
                  <a:lnTo>
                    <a:pt x="374421" y="344195"/>
                  </a:lnTo>
                  <a:lnTo>
                    <a:pt x="374421" y="336575"/>
                  </a:lnTo>
                  <a:lnTo>
                    <a:pt x="374726" y="336575"/>
                  </a:lnTo>
                  <a:lnTo>
                    <a:pt x="374726" y="335305"/>
                  </a:lnTo>
                  <a:lnTo>
                    <a:pt x="374815" y="327685"/>
                  </a:lnTo>
                  <a:lnTo>
                    <a:pt x="374802" y="318795"/>
                  </a:lnTo>
                  <a:lnTo>
                    <a:pt x="374434" y="318795"/>
                  </a:lnTo>
                  <a:lnTo>
                    <a:pt x="374434" y="311175"/>
                  </a:lnTo>
                  <a:lnTo>
                    <a:pt x="373761" y="311175"/>
                  </a:lnTo>
                  <a:lnTo>
                    <a:pt x="373761" y="304825"/>
                  </a:lnTo>
                  <a:lnTo>
                    <a:pt x="372770" y="304825"/>
                  </a:lnTo>
                  <a:lnTo>
                    <a:pt x="372770" y="298475"/>
                  </a:lnTo>
                  <a:lnTo>
                    <a:pt x="372668" y="290855"/>
                  </a:lnTo>
                  <a:lnTo>
                    <a:pt x="373761" y="290855"/>
                  </a:lnTo>
                  <a:lnTo>
                    <a:pt x="373761" y="284505"/>
                  </a:lnTo>
                  <a:lnTo>
                    <a:pt x="374446" y="284505"/>
                  </a:lnTo>
                  <a:lnTo>
                    <a:pt x="374446" y="276885"/>
                  </a:lnTo>
                  <a:lnTo>
                    <a:pt x="374802" y="276885"/>
                  </a:lnTo>
                  <a:lnTo>
                    <a:pt x="374802" y="267995"/>
                  </a:lnTo>
                  <a:lnTo>
                    <a:pt x="374815" y="260375"/>
                  </a:lnTo>
                  <a:lnTo>
                    <a:pt x="374713" y="259105"/>
                  </a:lnTo>
                  <a:lnTo>
                    <a:pt x="374408" y="259105"/>
                  </a:lnTo>
                  <a:lnTo>
                    <a:pt x="374408" y="251485"/>
                  </a:lnTo>
                  <a:lnTo>
                    <a:pt x="373722" y="251485"/>
                  </a:lnTo>
                  <a:lnTo>
                    <a:pt x="373722" y="245135"/>
                  </a:lnTo>
                  <a:lnTo>
                    <a:pt x="372732" y="245135"/>
                  </a:lnTo>
                  <a:lnTo>
                    <a:pt x="372732" y="238785"/>
                  </a:lnTo>
                  <a:lnTo>
                    <a:pt x="372579" y="238785"/>
                  </a:lnTo>
                  <a:lnTo>
                    <a:pt x="372579" y="232422"/>
                  </a:lnTo>
                  <a:lnTo>
                    <a:pt x="373710" y="232422"/>
                  </a:lnTo>
                  <a:lnTo>
                    <a:pt x="373710" y="224802"/>
                  </a:lnTo>
                  <a:lnTo>
                    <a:pt x="374459" y="224802"/>
                  </a:lnTo>
                  <a:lnTo>
                    <a:pt x="374459" y="217182"/>
                  </a:lnTo>
                  <a:lnTo>
                    <a:pt x="374815" y="217182"/>
                  </a:lnTo>
                  <a:lnTo>
                    <a:pt x="374815" y="208292"/>
                  </a:lnTo>
                  <a:lnTo>
                    <a:pt x="374802" y="200672"/>
                  </a:lnTo>
                  <a:lnTo>
                    <a:pt x="374484" y="200672"/>
                  </a:lnTo>
                  <a:lnTo>
                    <a:pt x="374484" y="193052"/>
                  </a:lnTo>
                  <a:lnTo>
                    <a:pt x="374180" y="193052"/>
                  </a:lnTo>
                  <a:lnTo>
                    <a:pt x="374180" y="191782"/>
                  </a:lnTo>
                  <a:lnTo>
                    <a:pt x="373697" y="191782"/>
                  </a:lnTo>
                  <a:lnTo>
                    <a:pt x="373697" y="185432"/>
                  </a:lnTo>
                  <a:lnTo>
                    <a:pt x="372694" y="185432"/>
                  </a:lnTo>
                  <a:lnTo>
                    <a:pt x="372694" y="179082"/>
                  </a:lnTo>
                  <a:lnTo>
                    <a:pt x="457847" y="179082"/>
                  </a:lnTo>
                  <a:lnTo>
                    <a:pt x="457847" y="172732"/>
                  </a:lnTo>
                  <a:lnTo>
                    <a:pt x="458939" y="172732"/>
                  </a:lnTo>
                  <a:lnTo>
                    <a:pt x="458939" y="165112"/>
                  </a:lnTo>
                  <a:lnTo>
                    <a:pt x="459651" y="165112"/>
                  </a:lnTo>
                  <a:lnTo>
                    <a:pt x="459651" y="157492"/>
                  </a:lnTo>
                  <a:lnTo>
                    <a:pt x="459994" y="157492"/>
                  </a:lnTo>
                  <a:lnTo>
                    <a:pt x="459994" y="148602"/>
                  </a:lnTo>
                  <a:lnTo>
                    <a:pt x="459981" y="140982"/>
                  </a:lnTo>
                  <a:lnTo>
                    <a:pt x="459663" y="140982"/>
                  </a:lnTo>
                  <a:lnTo>
                    <a:pt x="459663" y="133362"/>
                  </a:lnTo>
                  <a:lnTo>
                    <a:pt x="458965" y="133362"/>
                  </a:lnTo>
                  <a:lnTo>
                    <a:pt x="458965" y="125742"/>
                  </a:lnTo>
                  <a:lnTo>
                    <a:pt x="457873" y="125742"/>
                  </a:lnTo>
                  <a:lnTo>
                    <a:pt x="457873" y="119392"/>
                  </a:lnTo>
                  <a:lnTo>
                    <a:pt x="372668" y="119392"/>
                  </a:lnTo>
                  <a:lnTo>
                    <a:pt x="372668" y="113042"/>
                  </a:lnTo>
                  <a:lnTo>
                    <a:pt x="373773" y="113042"/>
                  </a:lnTo>
                  <a:lnTo>
                    <a:pt x="373773" y="105422"/>
                  </a:lnTo>
                  <a:lnTo>
                    <a:pt x="374484" y="105422"/>
                  </a:lnTo>
                  <a:lnTo>
                    <a:pt x="374484" y="97802"/>
                  </a:lnTo>
                  <a:lnTo>
                    <a:pt x="374802" y="97802"/>
                  </a:lnTo>
                  <a:lnTo>
                    <a:pt x="374802" y="90182"/>
                  </a:lnTo>
                  <a:lnTo>
                    <a:pt x="374815" y="81292"/>
                  </a:lnTo>
                  <a:lnTo>
                    <a:pt x="374459" y="81292"/>
                  </a:lnTo>
                  <a:lnTo>
                    <a:pt x="374459" y="73672"/>
                  </a:lnTo>
                  <a:lnTo>
                    <a:pt x="373722" y="73672"/>
                  </a:lnTo>
                  <a:lnTo>
                    <a:pt x="373722" y="66052"/>
                  </a:lnTo>
                  <a:lnTo>
                    <a:pt x="372605" y="66052"/>
                  </a:lnTo>
                  <a:lnTo>
                    <a:pt x="372605" y="59702"/>
                  </a:lnTo>
                  <a:lnTo>
                    <a:pt x="372706" y="53352"/>
                  </a:lnTo>
                  <a:lnTo>
                    <a:pt x="373710" y="53352"/>
                  </a:lnTo>
                  <a:lnTo>
                    <a:pt x="373710" y="47002"/>
                  </a:lnTo>
                  <a:lnTo>
                    <a:pt x="374192" y="47002"/>
                  </a:lnTo>
                  <a:lnTo>
                    <a:pt x="374192" y="45732"/>
                  </a:lnTo>
                  <a:lnTo>
                    <a:pt x="374497" y="45732"/>
                  </a:lnTo>
                  <a:lnTo>
                    <a:pt x="374497" y="38112"/>
                  </a:lnTo>
                  <a:lnTo>
                    <a:pt x="374815" y="38112"/>
                  </a:lnTo>
                  <a:lnTo>
                    <a:pt x="374815" y="30492"/>
                  </a:lnTo>
                  <a:lnTo>
                    <a:pt x="374802" y="21602"/>
                  </a:lnTo>
                  <a:lnTo>
                    <a:pt x="374446" y="21602"/>
                  </a:lnTo>
                  <a:lnTo>
                    <a:pt x="374446" y="13982"/>
                  </a:lnTo>
                  <a:lnTo>
                    <a:pt x="373697" y="13982"/>
                  </a:lnTo>
                  <a:lnTo>
                    <a:pt x="373697" y="6350"/>
                  </a:lnTo>
                  <a:lnTo>
                    <a:pt x="372567" y="6350"/>
                  </a:lnTo>
                  <a:lnTo>
                    <a:pt x="372567" y="0"/>
                  </a:lnTo>
                  <a:lnTo>
                    <a:pt x="314731" y="0"/>
                  </a:lnTo>
                  <a:lnTo>
                    <a:pt x="314731" y="6350"/>
                  </a:lnTo>
                  <a:lnTo>
                    <a:pt x="313588" y="6350"/>
                  </a:lnTo>
                  <a:lnTo>
                    <a:pt x="313588" y="13982"/>
                  </a:lnTo>
                  <a:lnTo>
                    <a:pt x="312851" y="13982"/>
                  </a:lnTo>
                  <a:lnTo>
                    <a:pt x="312851" y="21602"/>
                  </a:lnTo>
                  <a:lnTo>
                    <a:pt x="312483" y="21602"/>
                  </a:lnTo>
                  <a:lnTo>
                    <a:pt x="312483" y="30492"/>
                  </a:lnTo>
                  <a:lnTo>
                    <a:pt x="312483" y="38112"/>
                  </a:lnTo>
                  <a:lnTo>
                    <a:pt x="312813" y="38112"/>
                  </a:lnTo>
                  <a:lnTo>
                    <a:pt x="312813" y="45732"/>
                  </a:lnTo>
                  <a:lnTo>
                    <a:pt x="313118" y="45732"/>
                  </a:lnTo>
                  <a:lnTo>
                    <a:pt x="313118" y="47002"/>
                  </a:lnTo>
                  <a:lnTo>
                    <a:pt x="313601" y="47002"/>
                  </a:lnTo>
                  <a:lnTo>
                    <a:pt x="313601" y="53352"/>
                  </a:lnTo>
                  <a:lnTo>
                    <a:pt x="314604" y="53352"/>
                  </a:lnTo>
                  <a:lnTo>
                    <a:pt x="314604" y="59702"/>
                  </a:lnTo>
                  <a:lnTo>
                    <a:pt x="314680" y="66052"/>
                  </a:lnTo>
                  <a:lnTo>
                    <a:pt x="313563" y="66052"/>
                  </a:lnTo>
                  <a:lnTo>
                    <a:pt x="313563" y="73672"/>
                  </a:lnTo>
                  <a:lnTo>
                    <a:pt x="312839" y="73672"/>
                  </a:lnTo>
                  <a:lnTo>
                    <a:pt x="312839" y="81292"/>
                  </a:lnTo>
                  <a:lnTo>
                    <a:pt x="312483" y="81292"/>
                  </a:lnTo>
                  <a:lnTo>
                    <a:pt x="312483" y="90182"/>
                  </a:lnTo>
                  <a:lnTo>
                    <a:pt x="312496" y="97802"/>
                  </a:lnTo>
                  <a:lnTo>
                    <a:pt x="312826" y="97802"/>
                  </a:lnTo>
                  <a:lnTo>
                    <a:pt x="312826" y="105422"/>
                  </a:lnTo>
                  <a:lnTo>
                    <a:pt x="313550" y="105422"/>
                  </a:lnTo>
                  <a:lnTo>
                    <a:pt x="313550" y="113042"/>
                  </a:lnTo>
                  <a:lnTo>
                    <a:pt x="314629" y="113042"/>
                  </a:lnTo>
                  <a:lnTo>
                    <a:pt x="314629" y="119392"/>
                  </a:lnTo>
                  <a:lnTo>
                    <a:pt x="257822" y="119392"/>
                  </a:lnTo>
                  <a:lnTo>
                    <a:pt x="257822" y="125742"/>
                  </a:lnTo>
                  <a:lnTo>
                    <a:pt x="256743" y="125742"/>
                  </a:lnTo>
                  <a:lnTo>
                    <a:pt x="256743" y="133362"/>
                  </a:lnTo>
                  <a:lnTo>
                    <a:pt x="256032" y="133362"/>
                  </a:lnTo>
                  <a:lnTo>
                    <a:pt x="256032" y="140982"/>
                  </a:lnTo>
                  <a:lnTo>
                    <a:pt x="255701" y="140982"/>
                  </a:lnTo>
                  <a:lnTo>
                    <a:pt x="255701" y="148602"/>
                  </a:lnTo>
                  <a:lnTo>
                    <a:pt x="255689" y="157492"/>
                  </a:lnTo>
                  <a:lnTo>
                    <a:pt x="256044" y="157492"/>
                  </a:lnTo>
                  <a:lnTo>
                    <a:pt x="256044" y="165112"/>
                  </a:lnTo>
                  <a:lnTo>
                    <a:pt x="256768" y="165112"/>
                  </a:lnTo>
                  <a:lnTo>
                    <a:pt x="256768" y="172732"/>
                  </a:lnTo>
                  <a:lnTo>
                    <a:pt x="257848" y="172732"/>
                  </a:lnTo>
                  <a:lnTo>
                    <a:pt x="257848" y="179082"/>
                  </a:lnTo>
                  <a:lnTo>
                    <a:pt x="314604" y="179082"/>
                  </a:lnTo>
                  <a:lnTo>
                    <a:pt x="314604" y="185432"/>
                  </a:lnTo>
                  <a:lnTo>
                    <a:pt x="313588" y="185432"/>
                  </a:lnTo>
                  <a:lnTo>
                    <a:pt x="313588" y="191782"/>
                  </a:lnTo>
                  <a:lnTo>
                    <a:pt x="313118" y="191782"/>
                  </a:lnTo>
                  <a:lnTo>
                    <a:pt x="313118" y="193052"/>
                  </a:lnTo>
                  <a:lnTo>
                    <a:pt x="312813" y="193052"/>
                  </a:lnTo>
                  <a:lnTo>
                    <a:pt x="312813" y="200672"/>
                  </a:lnTo>
                  <a:lnTo>
                    <a:pt x="312483" y="200672"/>
                  </a:lnTo>
                  <a:lnTo>
                    <a:pt x="312483" y="208292"/>
                  </a:lnTo>
                  <a:lnTo>
                    <a:pt x="312483" y="217182"/>
                  </a:lnTo>
                  <a:lnTo>
                    <a:pt x="312851" y="217182"/>
                  </a:lnTo>
                  <a:lnTo>
                    <a:pt x="312851" y="224802"/>
                  </a:lnTo>
                  <a:lnTo>
                    <a:pt x="313601" y="224802"/>
                  </a:lnTo>
                  <a:lnTo>
                    <a:pt x="313601" y="232422"/>
                  </a:lnTo>
                  <a:lnTo>
                    <a:pt x="314718" y="232422"/>
                  </a:lnTo>
                  <a:lnTo>
                    <a:pt x="314718" y="238785"/>
                  </a:lnTo>
                  <a:lnTo>
                    <a:pt x="314566" y="238785"/>
                  </a:lnTo>
                  <a:lnTo>
                    <a:pt x="314566" y="245135"/>
                  </a:lnTo>
                  <a:lnTo>
                    <a:pt x="313563" y="245135"/>
                  </a:lnTo>
                  <a:lnTo>
                    <a:pt x="313563" y="251485"/>
                  </a:lnTo>
                  <a:lnTo>
                    <a:pt x="312889" y="251485"/>
                  </a:lnTo>
                  <a:lnTo>
                    <a:pt x="312889" y="259105"/>
                  </a:lnTo>
                  <a:lnTo>
                    <a:pt x="312585" y="259105"/>
                  </a:lnTo>
                  <a:lnTo>
                    <a:pt x="312585" y="260375"/>
                  </a:lnTo>
                  <a:lnTo>
                    <a:pt x="312483" y="267995"/>
                  </a:lnTo>
                  <a:lnTo>
                    <a:pt x="312496" y="276885"/>
                  </a:lnTo>
                  <a:lnTo>
                    <a:pt x="312864" y="276885"/>
                  </a:lnTo>
                  <a:lnTo>
                    <a:pt x="312864" y="284505"/>
                  </a:lnTo>
                  <a:lnTo>
                    <a:pt x="313550" y="284505"/>
                  </a:lnTo>
                  <a:lnTo>
                    <a:pt x="313550" y="290855"/>
                  </a:lnTo>
                  <a:lnTo>
                    <a:pt x="314642" y="290855"/>
                  </a:lnTo>
                  <a:lnTo>
                    <a:pt x="314642" y="298475"/>
                  </a:lnTo>
                  <a:lnTo>
                    <a:pt x="314515" y="298475"/>
                  </a:lnTo>
                  <a:lnTo>
                    <a:pt x="314515" y="304825"/>
                  </a:lnTo>
                  <a:lnTo>
                    <a:pt x="313537" y="304825"/>
                  </a:lnTo>
                  <a:lnTo>
                    <a:pt x="313537" y="311175"/>
                  </a:lnTo>
                  <a:lnTo>
                    <a:pt x="312864" y="311175"/>
                  </a:lnTo>
                  <a:lnTo>
                    <a:pt x="312864" y="318795"/>
                  </a:lnTo>
                  <a:lnTo>
                    <a:pt x="312496" y="318795"/>
                  </a:lnTo>
                  <a:lnTo>
                    <a:pt x="312496" y="327685"/>
                  </a:lnTo>
                  <a:lnTo>
                    <a:pt x="312483" y="335305"/>
                  </a:lnTo>
                  <a:lnTo>
                    <a:pt x="312572" y="336575"/>
                  </a:lnTo>
                  <a:lnTo>
                    <a:pt x="312889" y="336575"/>
                  </a:lnTo>
                  <a:lnTo>
                    <a:pt x="312889" y="344195"/>
                  </a:lnTo>
                  <a:lnTo>
                    <a:pt x="313575" y="344195"/>
                  </a:lnTo>
                  <a:lnTo>
                    <a:pt x="313575" y="350545"/>
                  </a:lnTo>
                  <a:lnTo>
                    <a:pt x="314553" y="350545"/>
                  </a:lnTo>
                  <a:lnTo>
                    <a:pt x="314553" y="356895"/>
                  </a:lnTo>
                  <a:lnTo>
                    <a:pt x="343128" y="356895"/>
                  </a:lnTo>
                  <a:lnTo>
                    <a:pt x="343128" y="363245"/>
                  </a:lnTo>
                  <a:lnTo>
                    <a:pt x="341985" y="363245"/>
                  </a:lnTo>
                  <a:lnTo>
                    <a:pt x="341985" y="370865"/>
                  </a:lnTo>
                  <a:lnTo>
                    <a:pt x="341249" y="370865"/>
                  </a:lnTo>
                  <a:lnTo>
                    <a:pt x="341249" y="378485"/>
                  </a:lnTo>
                  <a:lnTo>
                    <a:pt x="340880" y="378485"/>
                  </a:lnTo>
                  <a:lnTo>
                    <a:pt x="340880" y="387375"/>
                  </a:lnTo>
                  <a:lnTo>
                    <a:pt x="340880" y="394995"/>
                  </a:lnTo>
                  <a:lnTo>
                    <a:pt x="341223" y="394995"/>
                  </a:lnTo>
                  <a:lnTo>
                    <a:pt x="341223" y="402615"/>
                  </a:lnTo>
                  <a:lnTo>
                    <a:pt x="341541" y="402615"/>
                  </a:lnTo>
                  <a:lnTo>
                    <a:pt x="341541" y="403885"/>
                  </a:lnTo>
                  <a:lnTo>
                    <a:pt x="342011" y="403885"/>
                  </a:lnTo>
                  <a:lnTo>
                    <a:pt x="342011" y="410235"/>
                  </a:lnTo>
                  <a:lnTo>
                    <a:pt x="343001" y="410235"/>
                  </a:lnTo>
                  <a:lnTo>
                    <a:pt x="343001" y="416585"/>
                  </a:lnTo>
                  <a:lnTo>
                    <a:pt x="457936" y="416585"/>
                  </a:lnTo>
                  <a:lnTo>
                    <a:pt x="457936" y="410235"/>
                  </a:lnTo>
                  <a:lnTo>
                    <a:pt x="458939" y="410235"/>
                  </a:lnTo>
                  <a:lnTo>
                    <a:pt x="458939" y="403885"/>
                  </a:lnTo>
                  <a:lnTo>
                    <a:pt x="459422" y="403885"/>
                  </a:lnTo>
                  <a:lnTo>
                    <a:pt x="459422" y="402615"/>
                  </a:lnTo>
                  <a:lnTo>
                    <a:pt x="459727" y="402615"/>
                  </a:lnTo>
                  <a:lnTo>
                    <a:pt x="459727" y="394995"/>
                  </a:lnTo>
                  <a:lnTo>
                    <a:pt x="460044" y="394995"/>
                  </a:lnTo>
                  <a:lnTo>
                    <a:pt x="460044" y="387375"/>
                  </a:lnTo>
                  <a:lnTo>
                    <a:pt x="460044" y="378485"/>
                  </a:lnTo>
                  <a:close/>
                </a:path>
                <a:path w="686434" h="417195">
                  <a:moveTo>
                    <a:pt x="686231" y="403885"/>
                  </a:moveTo>
                  <a:lnTo>
                    <a:pt x="569302" y="403885"/>
                  </a:lnTo>
                  <a:lnTo>
                    <a:pt x="569302" y="410235"/>
                  </a:lnTo>
                  <a:lnTo>
                    <a:pt x="570293" y="410235"/>
                  </a:lnTo>
                  <a:lnTo>
                    <a:pt x="570293" y="416585"/>
                  </a:lnTo>
                  <a:lnTo>
                    <a:pt x="685228" y="416585"/>
                  </a:lnTo>
                  <a:lnTo>
                    <a:pt x="685228" y="410235"/>
                  </a:lnTo>
                  <a:lnTo>
                    <a:pt x="686231" y="410235"/>
                  </a:lnTo>
                  <a:lnTo>
                    <a:pt x="686231" y="403885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42489" y="8693391"/>
              <a:ext cx="431800" cy="297815"/>
            </a:xfrm>
            <a:custGeom>
              <a:avLst/>
              <a:gdLst/>
              <a:ahLst/>
              <a:cxnLst/>
              <a:rect l="l" t="t" r="r" b="b"/>
              <a:pathLst>
                <a:path w="431800" h="297815">
                  <a:moveTo>
                    <a:pt x="232727" y="259092"/>
                  </a:moveTo>
                  <a:lnTo>
                    <a:pt x="232359" y="259092"/>
                  </a:lnTo>
                  <a:lnTo>
                    <a:pt x="232359" y="251472"/>
                  </a:lnTo>
                  <a:lnTo>
                    <a:pt x="231622" y="251472"/>
                  </a:lnTo>
                  <a:lnTo>
                    <a:pt x="231622" y="243852"/>
                  </a:lnTo>
                  <a:lnTo>
                    <a:pt x="230492" y="243852"/>
                  </a:lnTo>
                  <a:lnTo>
                    <a:pt x="230492" y="237502"/>
                  </a:lnTo>
                  <a:lnTo>
                    <a:pt x="202285" y="237502"/>
                  </a:lnTo>
                  <a:lnTo>
                    <a:pt x="202285" y="231152"/>
                  </a:lnTo>
                  <a:lnTo>
                    <a:pt x="203276" y="231152"/>
                  </a:lnTo>
                  <a:lnTo>
                    <a:pt x="203276" y="224802"/>
                  </a:lnTo>
                  <a:lnTo>
                    <a:pt x="203962" y="224802"/>
                  </a:lnTo>
                  <a:lnTo>
                    <a:pt x="203962" y="217182"/>
                  </a:lnTo>
                  <a:lnTo>
                    <a:pt x="204254" y="217182"/>
                  </a:lnTo>
                  <a:lnTo>
                    <a:pt x="204254" y="215912"/>
                  </a:lnTo>
                  <a:lnTo>
                    <a:pt x="204343" y="208292"/>
                  </a:lnTo>
                  <a:lnTo>
                    <a:pt x="204330" y="199402"/>
                  </a:lnTo>
                  <a:lnTo>
                    <a:pt x="203962" y="199402"/>
                  </a:lnTo>
                  <a:lnTo>
                    <a:pt x="203962" y="191782"/>
                  </a:lnTo>
                  <a:lnTo>
                    <a:pt x="203288" y="191782"/>
                  </a:lnTo>
                  <a:lnTo>
                    <a:pt x="203288" y="185432"/>
                  </a:lnTo>
                  <a:lnTo>
                    <a:pt x="202298" y="185432"/>
                  </a:lnTo>
                  <a:lnTo>
                    <a:pt x="202298" y="179082"/>
                  </a:lnTo>
                  <a:lnTo>
                    <a:pt x="202196" y="171462"/>
                  </a:lnTo>
                  <a:lnTo>
                    <a:pt x="203301" y="171462"/>
                  </a:lnTo>
                  <a:lnTo>
                    <a:pt x="203301" y="165112"/>
                  </a:lnTo>
                  <a:lnTo>
                    <a:pt x="203974" y="165112"/>
                  </a:lnTo>
                  <a:lnTo>
                    <a:pt x="203974" y="157492"/>
                  </a:lnTo>
                  <a:lnTo>
                    <a:pt x="204343" y="157492"/>
                  </a:lnTo>
                  <a:lnTo>
                    <a:pt x="204343" y="148602"/>
                  </a:lnTo>
                  <a:lnTo>
                    <a:pt x="204343" y="140982"/>
                  </a:lnTo>
                  <a:lnTo>
                    <a:pt x="204241" y="139712"/>
                  </a:lnTo>
                  <a:lnTo>
                    <a:pt x="203936" y="139712"/>
                  </a:lnTo>
                  <a:lnTo>
                    <a:pt x="203936" y="132092"/>
                  </a:lnTo>
                  <a:lnTo>
                    <a:pt x="203250" y="132092"/>
                  </a:lnTo>
                  <a:lnTo>
                    <a:pt x="203250" y="125742"/>
                  </a:lnTo>
                  <a:lnTo>
                    <a:pt x="202260" y="125742"/>
                  </a:lnTo>
                  <a:lnTo>
                    <a:pt x="202260" y="119392"/>
                  </a:lnTo>
                  <a:lnTo>
                    <a:pt x="202120" y="119392"/>
                  </a:lnTo>
                  <a:lnTo>
                    <a:pt x="202120" y="113030"/>
                  </a:lnTo>
                  <a:lnTo>
                    <a:pt x="203238" y="113030"/>
                  </a:lnTo>
                  <a:lnTo>
                    <a:pt x="203238" y="105410"/>
                  </a:lnTo>
                  <a:lnTo>
                    <a:pt x="203987" y="105410"/>
                  </a:lnTo>
                  <a:lnTo>
                    <a:pt x="203987" y="97790"/>
                  </a:lnTo>
                  <a:lnTo>
                    <a:pt x="204343" y="97790"/>
                  </a:lnTo>
                  <a:lnTo>
                    <a:pt x="204343" y="88900"/>
                  </a:lnTo>
                  <a:lnTo>
                    <a:pt x="204343" y="81280"/>
                  </a:lnTo>
                  <a:lnTo>
                    <a:pt x="204012" y="81280"/>
                  </a:lnTo>
                  <a:lnTo>
                    <a:pt x="204012" y="73660"/>
                  </a:lnTo>
                  <a:lnTo>
                    <a:pt x="203708" y="73660"/>
                  </a:lnTo>
                  <a:lnTo>
                    <a:pt x="203708" y="72390"/>
                  </a:lnTo>
                  <a:lnTo>
                    <a:pt x="203225" y="72390"/>
                  </a:lnTo>
                  <a:lnTo>
                    <a:pt x="203225" y="66040"/>
                  </a:lnTo>
                  <a:lnTo>
                    <a:pt x="202222" y="66040"/>
                  </a:lnTo>
                  <a:lnTo>
                    <a:pt x="202222" y="59690"/>
                  </a:lnTo>
                  <a:lnTo>
                    <a:pt x="173761" y="59690"/>
                  </a:lnTo>
                  <a:lnTo>
                    <a:pt x="173761" y="53340"/>
                  </a:lnTo>
                  <a:lnTo>
                    <a:pt x="174879" y="53340"/>
                  </a:lnTo>
                  <a:lnTo>
                    <a:pt x="174879" y="45720"/>
                  </a:lnTo>
                  <a:lnTo>
                    <a:pt x="175615" y="45720"/>
                  </a:lnTo>
                  <a:lnTo>
                    <a:pt x="175615" y="38100"/>
                  </a:lnTo>
                  <a:lnTo>
                    <a:pt x="175958" y="38100"/>
                  </a:lnTo>
                  <a:lnTo>
                    <a:pt x="175958" y="29210"/>
                  </a:lnTo>
                  <a:lnTo>
                    <a:pt x="175945" y="21590"/>
                  </a:lnTo>
                  <a:lnTo>
                    <a:pt x="175615" y="21590"/>
                  </a:lnTo>
                  <a:lnTo>
                    <a:pt x="175615" y="13970"/>
                  </a:lnTo>
                  <a:lnTo>
                    <a:pt x="174904" y="13970"/>
                  </a:lnTo>
                  <a:lnTo>
                    <a:pt x="174904" y="6350"/>
                  </a:lnTo>
                  <a:lnTo>
                    <a:pt x="173786" y="6350"/>
                  </a:lnTo>
                  <a:lnTo>
                    <a:pt x="173786" y="0"/>
                  </a:lnTo>
                  <a:lnTo>
                    <a:pt x="44780" y="0"/>
                  </a:lnTo>
                  <a:lnTo>
                    <a:pt x="44780" y="6350"/>
                  </a:lnTo>
                  <a:lnTo>
                    <a:pt x="43675" y="6350"/>
                  </a:lnTo>
                  <a:lnTo>
                    <a:pt x="43675" y="13970"/>
                  </a:lnTo>
                  <a:lnTo>
                    <a:pt x="42964" y="13970"/>
                  </a:lnTo>
                  <a:lnTo>
                    <a:pt x="42964" y="21590"/>
                  </a:lnTo>
                  <a:lnTo>
                    <a:pt x="42633" y="21590"/>
                  </a:lnTo>
                  <a:lnTo>
                    <a:pt x="42633" y="29210"/>
                  </a:lnTo>
                  <a:lnTo>
                    <a:pt x="42608" y="38100"/>
                  </a:lnTo>
                  <a:lnTo>
                    <a:pt x="42964" y="38100"/>
                  </a:lnTo>
                  <a:lnTo>
                    <a:pt x="42964" y="45720"/>
                  </a:lnTo>
                  <a:lnTo>
                    <a:pt x="43700" y="45720"/>
                  </a:lnTo>
                  <a:lnTo>
                    <a:pt x="43700" y="53340"/>
                  </a:lnTo>
                  <a:lnTo>
                    <a:pt x="44805" y="53340"/>
                  </a:lnTo>
                  <a:lnTo>
                    <a:pt x="44805" y="59690"/>
                  </a:lnTo>
                  <a:lnTo>
                    <a:pt x="144132" y="59690"/>
                  </a:lnTo>
                  <a:lnTo>
                    <a:pt x="144132" y="66040"/>
                  </a:lnTo>
                  <a:lnTo>
                    <a:pt x="143116" y="66040"/>
                  </a:lnTo>
                  <a:lnTo>
                    <a:pt x="143116" y="72390"/>
                  </a:lnTo>
                  <a:lnTo>
                    <a:pt x="142659" y="72390"/>
                  </a:lnTo>
                  <a:lnTo>
                    <a:pt x="142659" y="73660"/>
                  </a:lnTo>
                  <a:lnTo>
                    <a:pt x="142341" y="73660"/>
                  </a:lnTo>
                  <a:lnTo>
                    <a:pt x="142341" y="81280"/>
                  </a:lnTo>
                  <a:lnTo>
                    <a:pt x="142024" y="81280"/>
                  </a:lnTo>
                  <a:lnTo>
                    <a:pt x="142024" y="88900"/>
                  </a:lnTo>
                  <a:lnTo>
                    <a:pt x="142024" y="97790"/>
                  </a:lnTo>
                  <a:lnTo>
                    <a:pt x="142392" y="97790"/>
                  </a:lnTo>
                  <a:lnTo>
                    <a:pt x="142392" y="105410"/>
                  </a:lnTo>
                  <a:lnTo>
                    <a:pt x="143129" y="105410"/>
                  </a:lnTo>
                  <a:lnTo>
                    <a:pt x="143129" y="113030"/>
                  </a:lnTo>
                  <a:lnTo>
                    <a:pt x="144246" y="113030"/>
                  </a:lnTo>
                  <a:lnTo>
                    <a:pt x="144246" y="119392"/>
                  </a:lnTo>
                  <a:lnTo>
                    <a:pt x="144094" y="119392"/>
                  </a:lnTo>
                  <a:lnTo>
                    <a:pt x="144094" y="231152"/>
                  </a:lnTo>
                  <a:lnTo>
                    <a:pt x="144094" y="237502"/>
                  </a:lnTo>
                  <a:lnTo>
                    <a:pt x="60261" y="237502"/>
                  </a:lnTo>
                  <a:lnTo>
                    <a:pt x="60261" y="231152"/>
                  </a:lnTo>
                  <a:lnTo>
                    <a:pt x="61252" y="231152"/>
                  </a:lnTo>
                  <a:lnTo>
                    <a:pt x="61252" y="224802"/>
                  </a:lnTo>
                  <a:lnTo>
                    <a:pt x="61937" y="224802"/>
                  </a:lnTo>
                  <a:lnTo>
                    <a:pt x="61937" y="217182"/>
                  </a:lnTo>
                  <a:lnTo>
                    <a:pt x="62242" y="217182"/>
                  </a:lnTo>
                  <a:lnTo>
                    <a:pt x="62242" y="215912"/>
                  </a:lnTo>
                  <a:lnTo>
                    <a:pt x="62331" y="208292"/>
                  </a:lnTo>
                  <a:lnTo>
                    <a:pt x="62318" y="199402"/>
                  </a:lnTo>
                  <a:lnTo>
                    <a:pt x="61937" y="199402"/>
                  </a:lnTo>
                  <a:lnTo>
                    <a:pt x="61937" y="191782"/>
                  </a:lnTo>
                  <a:lnTo>
                    <a:pt x="61264" y="191782"/>
                  </a:lnTo>
                  <a:lnTo>
                    <a:pt x="61264" y="185432"/>
                  </a:lnTo>
                  <a:lnTo>
                    <a:pt x="60286" y="185432"/>
                  </a:lnTo>
                  <a:lnTo>
                    <a:pt x="60286" y="179082"/>
                  </a:lnTo>
                  <a:lnTo>
                    <a:pt x="144043" y="179082"/>
                  </a:lnTo>
                  <a:lnTo>
                    <a:pt x="144043" y="185432"/>
                  </a:lnTo>
                  <a:lnTo>
                    <a:pt x="143065" y="185432"/>
                  </a:lnTo>
                  <a:lnTo>
                    <a:pt x="143065" y="191782"/>
                  </a:lnTo>
                  <a:lnTo>
                    <a:pt x="142405" y="191782"/>
                  </a:lnTo>
                  <a:lnTo>
                    <a:pt x="142405" y="199402"/>
                  </a:lnTo>
                  <a:lnTo>
                    <a:pt x="142024" y="199402"/>
                  </a:lnTo>
                  <a:lnTo>
                    <a:pt x="142024" y="208292"/>
                  </a:lnTo>
                  <a:lnTo>
                    <a:pt x="142011" y="215912"/>
                  </a:lnTo>
                  <a:lnTo>
                    <a:pt x="142113" y="217182"/>
                  </a:lnTo>
                  <a:lnTo>
                    <a:pt x="142417" y="217182"/>
                  </a:lnTo>
                  <a:lnTo>
                    <a:pt x="142417" y="224802"/>
                  </a:lnTo>
                  <a:lnTo>
                    <a:pt x="143103" y="224802"/>
                  </a:lnTo>
                  <a:lnTo>
                    <a:pt x="143103" y="231152"/>
                  </a:lnTo>
                  <a:lnTo>
                    <a:pt x="144094" y="231152"/>
                  </a:lnTo>
                  <a:lnTo>
                    <a:pt x="144094" y="119392"/>
                  </a:lnTo>
                  <a:lnTo>
                    <a:pt x="30467" y="119392"/>
                  </a:lnTo>
                  <a:lnTo>
                    <a:pt x="30467" y="125742"/>
                  </a:lnTo>
                  <a:lnTo>
                    <a:pt x="29476" y="125742"/>
                  </a:lnTo>
                  <a:lnTo>
                    <a:pt x="29476" y="132092"/>
                  </a:lnTo>
                  <a:lnTo>
                    <a:pt x="28803" y="132092"/>
                  </a:lnTo>
                  <a:lnTo>
                    <a:pt x="28803" y="139712"/>
                  </a:lnTo>
                  <a:lnTo>
                    <a:pt x="28498" y="139712"/>
                  </a:lnTo>
                  <a:lnTo>
                    <a:pt x="28498" y="140982"/>
                  </a:lnTo>
                  <a:lnTo>
                    <a:pt x="28397" y="148602"/>
                  </a:lnTo>
                  <a:lnTo>
                    <a:pt x="28397" y="157492"/>
                  </a:lnTo>
                  <a:lnTo>
                    <a:pt x="28778" y="157492"/>
                  </a:lnTo>
                  <a:lnTo>
                    <a:pt x="28778" y="165112"/>
                  </a:lnTo>
                  <a:lnTo>
                    <a:pt x="29451" y="165112"/>
                  </a:lnTo>
                  <a:lnTo>
                    <a:pt x="29451" y="171462"/>
                  </a:lnTo>
                  <a:lnTo>
                    <a:pt x="30543" y="171462"/>
                  </a:lnTo>
                  <a:lnTo>
                    <a:pt x="30543" y="179082"/>
                  </a:lnTo>
                  <a:lnTo>
                    <a:pt x="2032" y="179082"/>
                  </a:lnTo>
                  <a:lnTo>
                    <a:pt x="2032" y="185432"/>
                  </a:lnTo>
                  <a:lnTo>
                    <a:pt x="1054" y="185432"/>
                  </a:lnTo>
                  <a:lnTo>
                    <a:pt x="1054" y="191782"/>
                  </a:lnTo>
                  <a:lnTo>
                    <a:pt x="381" y="191782"/>
                  </a:lnTo>
                  <a:lnTo>
                    <a:pt x="381" y="199402"/>
                  </a:lnTo>
                  <a:lnTo>
                    <a:pt x="12" y="199402"/>
                  </a:lnTo>
                  <a:lnTo>
                    <a:pt x="12" y="208292"/>
                  </a:lnTo>
                  <a:lnTo>
                    <a:pt x="0" y="215912"/>
                  </a:lnTo>
                  <a:lnTo>
                    <a:pt x="88" y="217182"/>
                  </a:lnTo>
                  <a:lnTo>
                    <a:pt x="393" y="217182"/>
                  </a:lnTo>
                  <a:lnTo>
                    <a:pt x="393" y="224802"/>
                  </a:lnTo>
                  <a:lnTo>
                    <a:pt x="1092" y="224802"/>
                  </a:lnTo>
                  <a:lnTo>
                    <a:pt x="1092" y="231152"/>
                  </a:lnTo>
                  <a:lnTo>
                    <a:pt x="2070" y="231152"/>
                  </a:lnTo>
                  <a:lnTo>
                    <a:pt x="2070" y="237502"/>
                  </a:lnTo>
                  <a:lnTo>
                    <a:pt x="30632" y="237502"/>
                  </a:lnTo>
                  <a:lnTo>
                    <a:pt x="30632" y="243852"/>
                  </a:lnTo>
                  <a:lnTo>
                    <a:pt x="29502" y="243852"/>
                  </a:lnTo>
                  <a:lnTo>
                    <a:pt x="29502" y="251472"/>
                  </a:lnTo>
                  <a:lnTo>
                    <a:pt x="28765" y="251472"/>
                  </a:lnTo>
                  <a:lnTo>
                    <a:pt x="28765" y="259092"/>
                  </a:lnTo>
                  <a:lnTo>
                    <a:pt x="28397" y="259092"/>
                  </a:lnTo>
                  <a:lnTo>
                    <a:pt x="28397" y="267982"/>
                  </a:lnTo>
                  <a:lnTo>
                    <a:pt x="28397" y="275602"/>
                  </a:lnTo>
                  <a:lnTo>
                    <a:pt x="28714" y="275602"/>
                  </a:lnTo>
                  <a:lnTo>
                    <a:pt x="28714" y="283222"/>
                  </a:lnTo>
                  <a:lnTo>
                    <a:pt x="29032" y="283222"/>
                  </a:lnTo>
                  <a:lnTo>
                    <a:pt x="29032" y="284492"/>
                  </a:lnTo>
                  <a:lnTo>
                    <a:pt x="29514" y="284492"/>
                  </a:lnTo>
                  <a:lnTo>
                    <a:pt x="29514" y="290842"/>
                  </a:lnTo>
                  <a:lnTo>
                    <a:pt x="146443" y="290842"/>
                  </a:lnTo>
                  <a:lnTo>
                    <a:pt x="146443" y="284492"/>
                  </a:lnTo>
                  <a:lnTo>
                    <a:pt x="146913" y="284492"/>
                  </a:lnTo>
                  <a:lnTo>
                    <a:pt x="146913" y="283222"/>
                  </a:lnTo>
                  <a:lnTo>
                    <a:pt x="147231" y="283222"/>
                  </a:lnTo>
                  <a:lnTo>
                    <a:pt x="147231" y="275602"/>
                  </a:lnTo>
                  <a:lnTo>
                    <a:pt x="147548" y="275602"/>
                  </a:lnTo>
                  <a:lnTo>
                    <a:pt x="147548" y="267982"/>
                  </a:lnTo>
                  <a:lnTo>
                    <a:pt x="147548" y="259092"/>
                  </a:lnTo>
                  <a:lnTo>
                    <a:pt x="147180" y="259092"/>
                  </a:lnTo>
                  <a:lnTo>
                    <a:pt x="147180" y="251472"/>
                  </a:lnTo>
                  <a:lnTo>
                    <a:pt x="146443" y="251472"/>
                  </a:lnTo>
                  <a:lnTo>
                    <a:pt x="146443" y="243852"/>
                  </a:lnTo>
                  <a:lnTo>
                    <a:pt x="145313" y="243852"/>
                  </a:lnTo>
                  <a:lnTo>
                    <a:pt x="145313" y="237502"/>
                  </a:lnTo>
                  <a:lnTo>
                    <a:pt x="172656" y="237502"/>
                  </a:lnTo>
                  <a:lnTo>
                    <a:pt x="172656" y="243852"/>
                  </a:lnTo>
                  <a:lnTo>
                    <a:pt x="171513" y="243852"/>
                  </a:lnTo>
                  <a:lnTo>
                    <a:pt x="171513" y="251472"/>
                  </a:lnTo>
                  <a:lnTo>
                    <a:pt x="170789" y="251472"/>
                  </a:lnTo>
                  <a:lnTo>
                    <a:pt x="170789" y="259092"/>
                  </a:lnTo>
                  <a:lnTo>
                    <a:pt x="170421" y="259092"/>
                  </a:lnTo>
                  <a:lnTo>
                    <a:pt x="170421" y="267982"/>
                  </a:lnTo>
                  <a:lnTo>
                    <a:pt x="170421" y="275602"/>
                  </a:lnTo>
                  <a:lnTo>
                    <a:pt x="170751" y="275602"/>
                  </a:lnTo>
                  <a:lnTo>
                    <a:pt x="170751" y="283222"/>
                  </a:lnTo>
                  <a:lnTo>
                    <a:pt x="171069" y="283222"/>
                  </a:lnTo>
                  <a:lnTo>
                    <a:pt x="171069" y="284492"/>
                  </a:lnTo>
                  <a:lnTo>
                    <a:pt x="171551" y="284492"/>
                  </a:lnTo>
                  <a:lnTo>
                    <a:pt x="171551" y="290842"/>
                  </a:lnTo>
                  <a:lnTo>
                    <a:pt x="172542" y="290842"/>
                  </a:lnTo>
                  <a:lnTo>
                    <a:pt x="172542" y="297192"/>
                  </a:lnTo>
                  <a:lnTo>
                    <a:pt x="230606" y="297192"/>
                  </a:lnTo>
                  <a:lnTo>
                    <a:pt x="230606" y="290842"/>
                  </a:lnTo>
                  <a:lnTo>
                    <a:pt x="231597" y="290842"/>
                  </a:lnTo>
                  <a:lnTo>
                    <a:pt x="231597" y="284492"/>
                  </a:lnTo>
                  <a:lnTo>
                    <a:pt x="232079" y="284492"/>
                  </a:lnTo>
                  <a:lnTo>
                    <a:pt x="232079" y="283222"/>
                  </a:lnTo>
                  <a:lnTo>
                    <a:pt x="232397" y="283222"/>
                  </a:lnTo>
                  <a:lnTo>
                    <a:pt x="232397" y="275602"/>
                  </a:lnTo>
                  <a:lnTo>
                    <a:pt x="232727" y="275602"/>
                  </a:lnTo>
                  <a:lnTo>
                    <a:pt x="232727" y="267982"/>
                  </a:lnTo>
                  <a:lnTo>
                    <a:pt x="232727" y="259092"/>
                  </a:lnTo>
                  <a:close/>
                </a:path>
                <a:path w="431800" h="297815">
                  <a:moveTo>
                    <a:pt x="431596" y="259092"/>
                  </a:moveTo>
                  <a:lnTo>
                    <a:pt x="431241" y="259092"/>
                  </a:lnTo>
                  <a:lnTo>
                    <a:pt x="431241" y="251472"/>
                  </a:lnTo>
                  <a:lnTo>
                    <a:pt x="430517" y="251472"/>
                  </a:lnTo>
                  <a:lnTo>
                    <a:pt x="430517" y="243852"/>
                  </a:lnTo>
                  <a:lnTo>
                    <a:pt x="429387" y="243852"/>
                  </a:lnTo>
                  <a:lnTo>
                    <a:pt x="429387" y="237502"/>
                  </a:lnTo>
                  <a:lnTo>
                    <a:pt x="286283" y="237502"/>
                  </a:lnTo>
                  <a:lnTo>
                    <a:pt x="286283" y="243852"/>
                  </a:lnTo>
                  <a:lnTo>
                    <a:pt x="285153" y="243852"/>
                  </a:lnTo>
                  <a:lnTo>
                    <a:pt x="285153" y="251472"/>
                  </a:lnTo>
                  <a:lnTo>
                    <a:pt x="284403" y="251472"/>
                  </a:lnTo>
                  <a:lnTo>
                    <a:pt x="284403" y="259092"/>
                  </a:lnTo>
                  <a:lnTo>
                    <a:pt x="284035" y="259092"/>
                  </a:lnTo>
                  <a:lnTo>
                    <a:pt x="284035" y="267982"/>
                  </a:lnTo>
                  <a:lnTo>
                    <a:pt x="284035" y="275602"/>
                  </a:lnTo>
                  <a:lnTo>
                    <a:pt x="284137" y="276872"/>
                  </a:lnTo>
                  <a:lnTo>
                    <a:pt x="284403" y="276872"/>
                  </a:lnTo>
                  <a:lnTo>
                    <a:pt x="284403" y="283222"/>
                  </a:lnTo>
                  <a:lnTo>
                    <a:pt x="284670" y="283222"/>
                  </a:lnTo>
                  <a:lnTo>
                    <a:pt x="284670" y="284492"/>
                  </a:lnTo>
                  <a:lnTo>
                    <a:pt x="285153" y="284492"/>
                  </a:lnTo>
                  <a:lnTo>
                    <a:pt x="285153" y="290842"/>
                  </a:lnTo>
                  <a:lnTo>
                    <a:pt x="286143" y="290842"/>
                  </a:lnTo>
                  <a:lnTo>
                    <a:pt x="286143" y="297192"/>
                  </a:lnTo>
                  <a:lnTo>
                    <a:pt x="429526" y="297192"/>
                  </a:lnTo>
                  <a:lnTo>
                    <a:pt x="429526" y="290842"/>
                  </a:lnTo>
                  <a:lnTo>
                    <a:pt x="430517" y="290842"/>
                  </a:lnTo>
                  <a:lnTo>
                    <a:pt x="430517" y="284492"/>
                  </a:lnTo>
                  <a:lnTo>
                    <a:pt x="430987" y="284492"/>
                  </a:lnTo>
                  <a:lnTo>
                    <a:pt x="430987" y="283222"/>
                  </a:lnTo>
                  <a:lnTo>
                    <a:pt x="431241" y="283222"/>
                  </a:lnTo>
                  <a:lnTo>
                    <a:pt x="431241" y="276872"/>
                  </a:lnTo>
                  <a:lnTo>
                    <a:pt x="431507" y="276872"/>
                  </a:lnTo>
                  <a:lnTo>
                    <a:pt x="431507" y="275602"/>
                  </a:lnTo>
                  <a:lnTo>
                    <a:pt x="431596" y="267982"/>
                  </a:lnTo>
                  <a:lnTo>
                    <a:pt x="431596" y="259092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26525" y="8693391"/>
              <a:ext cx="488950" cy="297815"/>
            </a:xfrm>
            <a:custGeom>
              <a:avLst/>
              <a:gdLst/>
              <a:ahLst/>
              <a:cxnLst/>
              <a:rect l="l" t="t" r="r" b="b"/>
              <a:pathLst>
                <a:path w="488950" h="297815">
                  <a:moveTo>
                    <a:pt x="232816" y="88900"/>
                  </a:moveTo>
                  <a:lnTo>
                    <a:pt x="232778" y="81280"/>
                  </a:lnTo>
                  <a:lnTo>
                    <a:pt x="232460" y="81280"/>
                  </a:lnTo>
                  <a:lnTo>
                    <a:pt x="232460" y="73660"/>
                  </a:lnTo>
                  <a:lnTo>
                    <a:pt x="232156" y="73660"/>
                  </a:lnTo>
                  <a:lnTo>
                    <a:pt x="232156" y="72390"/>
                  </a:lnTo>
                  <a:lnTo>
                    <a:pt x="231673" y="72390"/>
                  </a:lnTo>
                  <a:lnTo>
                    <a:pt x="231673" y="66040"/>
                  </a:lnTo>
                  <a:lnTo>
                    <a:pt x="230657" y="66040"/>
                  </a:lnTo>
                  <a:lnTo>
                    <a:pt x="230657" y="59690"/>
                  </a:lnTo>
                  <a:lnTo>
                    <a:pt x="209283" y="59690"/>
                  </a:lnTo>
                  <a:lnTo>
                    <a:pt x="209283" y="53340"/>
                  </a:lnTo>
                  <a:lnTo>
                    <a:pt x="210388" y="53340"/>
                  </a:lnTo>
                  <a:lnTo>
                    <a:pt x="210388" y="45720"/>
                  </a:lnTo>
                  <a:lnTo>
                    <a:pt x="211112" y="45720"/>
                  </a:lnTo>
                  <a:lnTo>
                    <a:pt x="211112" y="38100"/>
                  </a:lnTo>
                  <a:lnTo>
                    <a:pt x="211455" y="38100"/>
                  </a:lnTo>
                  <a:lnTo>
                    <a:pt x="211455" y="30480"/>
                  </a:lnTo>
                  <a:lnTo>
                    <a:pt x="211455" y="21590"/>
                  </a:lnTo>
                  <a:lnTo>
                    <a:pt x="211112" y="21590"/>
                  </a:lnTo>
                  <a:lnTo>
                    <a:pt x="211112" y="13970"/>
                  </a:lnTo>
                  <a:lnTo>
                    <a:pt x="210388" y="13970"/>
                  </a:lnTo>
                  <a:lnTo>
                    <a:pt x="210388" y="6350"/>
                  </a:lnTo>
                  <a:lnTo>
                    <a:pt x="209283" y="6350"/>
                  </a:lnTo>
                  <a:lnTo>
                    <a:pt x="209283" y="0"/>
                  </a:lnTo>
                  <a:lnTo>
                    <a:pt x="101574" y="0"/>
                  </a:lnTo>
                  <a:lnTo>
                    <a:pt x="101574" y="6350"/>
                  </a:lnTo>
                  <a:lnTo>
                    <a:pt x="100457" y="6350"/>
                  </a:lnTo>
                  <a:lnTo>
                    <a:pt x="100457" y="13970"/>
                  </a:lnTo>
                  <a:lnTo>
                    <a:pt x="99745" y="13970"/>
                  </a:lnTo>
                  <a:lnTo>
                    <a:pt x="99745" y="21590"/>
                  </a:lnTo>
                  <a:lnTo>
                    <a:pt x="99402" y="21590"/>
                  </a:lnTo>
                  <a:lnTo>
                    <a:pt x="99402" y="30480"/>
                  </a:lnTo>
                  <a:lnTo>
                    <a:pt x="99415" y="38100"/>
                  </a:lnTo>
                  <a:lnTo>
                    <a:pt x="99758" y="38100"/>
                  </a:lnTo>
                  <a:lnTo>
                    <a:pt x="99758" y="45720"/>
                  </a:lnTo>
                  <a:lnTo>
                    <a:pt x="100482" y="45720"/>
                  </a:lnTo>
                  <a:lnTo>
                    <a:pt x="100482" y="53340"/>
                  </a:lnTo>
                  <a:lnTo>
                    <a:pt x="101587" y="53340"/>
                  </a:lnTo>
                  <a:lnTo>
                    <a:pt x="101587" y="59690"/>
                  </a:lnTo>
                  <a:lnTo>
                    <a:pt x="74358" y="59690"/>
                  </a:lnTo>
                  <a:lnTo>
                    <a:pt x="74358" y="53340"/>
                  </a:lnTo>
                  <a:lnTo>
                    <a:pt x="75463" y="53340"/>
                  </a:lnTo>
                  <a:lnTo>
                    <a:pt x="75463" y="45720"/>
                  </a:lnTo>
                  <a:lnTo>
                    <a:pt x="76200" y="45720"/>
                  </a:lnTo>
                  <a:lnTo>
                    <a:pt x="76200" y="38100"/>
                  </a:lnTo>
                  <a:lnTo>
                    <a:pt x="76542" y="38100"/>
                  </a:lnTo>
                  <a:lnTo>
                    <a:pt x="76542" y="30480"/>
                  </a:lnTo>
                  <a:lnTo>
                    <a:pt x="76555" y="21590"/>
                  </a:lnTo>
                  <a:lnTo>
                    <a:pt x="76200" y="21590"/>
                  </a:lnTo>
                  <a:lnTo>
                    <a:pt x="76200" y="13970"/>
                  </a:lnTo>
                  <a:lnTo>
                    <a:pt x="75488" y="13970"/>
                  </a:lnTo>
                  <a:lnTo>
                    <a:pt x="75488" y="6350"/>
                  </a:lnTo>
                  <a:lnTo>
                    <a:pt x="74383" y="6350"/>
                  </a:lnTo>
                  <a:lnTo>
                    <a:pt x="74383" y="0"/>
                  </a:lnTo>
                  <a:lnTo>
                    <a:pt x="2171" y="0"/>
                  </a:lnTo>
                  <a:lnTo>
                    <a:pt x="2171" y="6350"/>
                  </a:lnTo>
                  <a:lnTo>
                    <a:pt x="1054" y="6350"/>
                  </a:lnTo>
                  <a:lnTo>
                    <a:pt x="1054" y="13970"/>
                  </a:lnTo>
                  <a:lnTo>
                    <a:pt x="342" y="13970"/>
                  </a:lnTo>
                  <a:lnTo>
                    <a:pt x="342" y="21590"/>
                  </a:lnTo>
                  <a:lnTo>
                    <a:pt x="0" y="21590"/>
                  </a:lnTo>
                  <a:lnTo>
                    <a:pt x="0" y="30480"/>
                  </a:lnTo>
                  <a:lnTo>
                    <a:pt x="12" y="38100"/>
                  </a:lnTo>
                  <a:lnTo>
                    <a:pt x="355" y="38100"/>
                  </a:lnTo>
                  <a:lnTo>
                    <a:pt x="355" y="45720"/>
                  </a:lnTo>
                  <a:lnTo>
                    <a:pt x="1079" y="45720"/>
                  </a:lnTo>
                  <a:lnTo>
                    <a:pt x="1079" y="53340"/>
                  </a:lnTo>
                  <a:lnTo>
                    <a:pt x="2184" y="53340"/>
                  </a:lnTo>
                  <a:lnTo>
                    <a:pt x="2184" y="59690"/>
                  </a:lnTo>
                  <a:lnTo>
                    <a:pt x="44742" y="59690"/>
                  </a:lnTo>
                  <a:lnTo>
                    <a:pt x="44742" y="66040"/>
                  </a:lnTo>
                  <a:lnTo>
                    <a:pt x="43726" y="66040"/>
                  </a:lnTo>
                  <a:lnTo>
                    <a:pt x="43726" y="72390"/>
                  </a:lnTo>
                  <a:lnTo>
                    <a:pt x="43256" y="72390"/>
                  </a:lnTo>
                  <a:lnTo>
                    <a:pt x="43256" y="73660"/>
                  </a:lnTo>
                  <a:lnTo>
                    <a:pt x="42938" y="73660"/>
                  </a:lnTo>
                  <a:lnTo>
                    <a:pt x="42938" y="81280"/>
                  </a:lnTo>
                  <a:lnTo>
                    <a:pt x="42621" y="81280"/>
                  </a:lnTo>
                  <a:lnTo>
                    <a:pt x="42621" y="88900"/>
                  </a:lnTo>
                  <a:lnTo>
                    <a:pt x="42621" y="97790"/>
                  </a:lnTo>
                  <a:lnTo>
                    <a:pt x="42976" y="97790"/>
                  </a:lnTo>
                  <a:lnTo>
                    <a:pt x="42976" y="105410"/>
                  </a:lnTo>
                  <a:lnTo>
                    <a:pt x="43726" y="105410"/>
                  </a:lnTo>
                  <a:lnTo>
                    <a:pt x="43726" y="113030"/>
                  </a:lnTo>
                  <a:lnTo>
                    <a:pt x="44843" y="113030"/>
                  </a:lnTo>
                  <a:lnTo>
                    <a:pt x="44843" y="119392"/>
                  </a:lnTo>
                  <a:lnTo>
                    <a:pt x="44704" y="119392"/>
                  </a:lnTo>
                  <a:lnTo>
                    <a:pt x="44704" y="125742"/>
                  </a:lnTo>
                  <a:lnTo>
                    <a:pt x="43700" y="125742"/>
                  </a:lnTo>
                  <a:lnTo>
                    <a:pt x="43700" y="132092"/>
                  </a:lnTo>
                  <a:lnTo>
                    <a:pt x="43014" y="132092"/>
                  </a:lnTo>
                  <a:lnTo>
                    <a:pt x="43014" y="139712"/>
                  </a:lnTo>
                  <a:lnTo>
                    <a:pt x="42710" y="139712"/>
                  </a:lnTo>
                  <a:lnTo>
                    <a:pt x="42710" y="140982"/>
                  </a:lnTo>
                  <a:lnTo>
                    <a:pt x="42621" y="148602"/>
                  </a:lnTo>
                  <a:lnTo>
                    <a:pt x="42621" y="157492"/>
                  </a:lnTo>
                  <a:lnTo>
                    <a:pt x="43002" y="157492"/>
                  </a:lnTo>
                  <a:lnTo>
                    <a:pt x="43002" y="165112"/>
                  </a:lnTo>
                  <a:lnTo>
                    <a:pt x="43675" y="165112"/>
                  </a:lnTo>
                  <a:lnTo>
                    <a:pt x="43675" y="171462"/>
                  </a:lnTo>
                  <a:lnTo>
                    <a:pt x="44767" y="171462"/>
                  </a:lnTo>
                  <a:lnTo>
                    <a:pt x="44767" y="179082"/>
                  </a:lnTo>
                  <a:lnTo>
                    <a:pt x="44653" y="185432"/>
                  </a:lnTo>
                  <a:lnTo>
                    <a:pt x="43675" y="185432"/>
                  </a:lnTo>
                  <a:lnTo>
                    <a:pt x="43675" y="191782"/>
                  </a:lnTo>
                  <a:lnTo>
                    <a:pt x="43002" y="191782"/>
                  </a:lnTo>
                  <a:lnTo>
                    <a:pt x="43002" y="199402"/>
                  </a:lnTo>
                  <a:lnTo>
                    <a:pt x="42621" y="199402"/>
                  </a:lnTo>
                  <a:lnTo>
                    <a:pt x="42621" y="208292"/>
                  </a:lnTo>
                  <a:lnTo>
                    <a:pt x="42621" y="217182"/>
                  </a:lnTo>
                  <a:lnTo>
                    <a:pt x="43014" y="217182"/>
                  </a:lnTo>
                  <a:lnTo>
                    <a:pt x="43014" y="224802"/>
                  </a:lnTo>
                  <a:lnTo>
                    <a:pt x="43700" y="224802"/>
                  </a:lnTo>
                  <a:lnTo>
                    <a:pt x="43700" y="231152"/>
                  </a:lnTo>
                  <a:lnTo>
                    <a:pt x="44678" y="231152"/>
                  </a:lnTo>
                  <a:lnTo>
                    <a:pt x="44678" y="237502"/>
                  </a:lnTo>
                  <a:lnTo>
                    <a:pt x="2247" y="237502"/>
                  </a:lnTo>
                  <a:lnTo>
                    <a:pt x="2247" y="243852"/>
                  </a:lnTo>
                  <a:lnTo>
                    <a:pt x="145351" y="243852"/>
                  </a:lnTo>
                  <a:lnTo>
                    <a:pt x="145351" y="237502"/>
                  </a:lnTo>
                  <a:lnTo>
                    <a:pt x="102933" y="237502"/>
                  </a:lnTo>
                  <a:lnTo>
                    <a:pt x="102933" y="231152"/>
                  </a:lnTo>
                  <a:lnTo>
                    <a:pt x="103924" y="231152"/>
                  </a:lnTo>
                  <a:lnTo>
                    <a:pt x="103924" y="224802"/>
                  </a:lnTo>
                  <a:lnTo>
                    <a:pt x="104609" y="224802"/>
                  </a:lnTo>
                  <a:lnTo>
                    <a:pt x="104609" y="217182"/>
                  </a:lnTo>
                  <a:lnTo>
                    <a:pt x="104990" y="217182"/>
                  </a:lnTo>
                  <a:lnTo>
                    <a:pt x="104990" y="208292"/>
                  </a:lnTo>
                  <a:lnTo>
                    <a:pt x="104990" y="199402"/>
                  </a:lnTo>
                  <a:lnTo>
                    <a:pt x="104609" y="199402"/>
                  </a:lnTo>
                  <a:lnTo>
                    <a:pt x="104609" y="191782"/>
                  </a:lnTo>
                  <a:lnTo>
                    <a:pt x="103936" y="191782"/>
                  </a:lnTo>
                  <a:lnTo>
                    <a:pt x="103936" y="185432"/>
                  </a:lnTo>
                  <a:lnTo>
                    <a:pt x="102946" y="185432"/>
                  </a:lnTo>
                  <a:lnTo>
                    <a:pt x="102946" y="179082"/>
                  </a:lnTo>
                  <a:lnTo>
                    <a:pt x="102857" y="171462"/>
                  </a:lnTo>
                  <a:lnTo>
                    <a:pt x="103949" y="171462"/>
                  </a:lnTo>
                  <a:lnTo>
                    <a:pt x="103949" y="165112"/>
                  </a:lnTo>
                  <a:lnTo>
                    <a:pt x="104622" y="165112"/>
                  </a:lnTo>
                  <a:lnTo>
                    <a:pt x="104622" y="157492"/>
                  </a:lnTo>
                  <a:lnTo>
                    <a:pt x="104990" y="157492"/>
                  </a:lnTo>
                  <a:lnTo>
                    <a:pt x="104990" y="148602"/>
                  </a:lnTo>
                  <a:lnTo>
                    <a:pt x="104990" y="140982"/>
                  </a:lnTo>
                  <a:lnTo>
                    <a:pt x="104902" y="139712"/>
                  </a:lnTo>
                  <a:lnTo>
                    <a:pt x="104597" y="139712"/>
                  </a:lnTo>
                  <a:lnTo>
                    <a:pt x="104597" y="132092"/>
                  </a:lnTo>
                  <a:lnTo>
                    <a:pt x="103898" y="132092"/>
                  </a:lnTo>
                  <a:lnTo>
                    <a:pt x="103898" y="125742"/>
                  </a:lnTo>
                  <a:lnTo>
                    <a:pt x="102908" y="125742"/>
                  </a:lnTo>
                  <a:lnTo>
                    <a:pt x="102908" y="119392"/>
                  </a:lnTo>
                  <a:lnTo>
                    <a:pt x="124091" y="119392"/>
                  </a:lnTo>
                  <a:lnTo>
                    <a:pt x="124091" y="113030"/>
                  </a:lnTo>
                  <a:lnTo>
                    <a:pt x="125196" y="113030"/>
                  </a:lnTo>
                  <a:lnTo>
                    <a:pt x="125196" y="105410"/>
                  </a:lnTo>
                  <a:lnTo>
                    <a:pt x="125920" y="105410"/>
                  </a:lnTo>
                  <a:lnTo>
                    <a:pt x="125920" y="97790"/>
                  </a:lnTo>
                  <a:lnTo>
                    <a:pt x="126276" y="97790"/>
                  </a:lnTo>
                  <a:lnTo>
                    <a:pt x="126276" y="88900"/>
                  </a:lnTo>
                  <a:lnTo>
                    <a:pt x="126276" y="81280"/>
                  </a:lnTo>
                  <a:lnTo>
                    <a:pt x="125958" y="81280"/>
                  </a:lnTo>
                  <a:lnTo>
                    <a:pt x="125958" y="73660"/>
                  </a:lnTo>
                  <a:lnTo>
                    <a:pt x="125666" y="73660"/>
                  </a:lnTo>
                  <a:lnTo>
                    <a:pt x="125666" y="72390"/>
                  </a:lnTo>
                  <a:lnTo>
                    <a:pt x="125196" y="72390"/>
                  </a:lnTo>
                  <a:lnTo>
                    <a:pt x="125196" y="66040"/>
                  </a:lnTo>
                  <a:lnTo>
                    <a:pt x="124193" y="66040"/>
                  </a:lnTo>
                  <a:lnTo>
                    <a:pt x="124193" y="59690"/>
                  </a:lnTo>
                  <a:lnTo>
                    <a:pt x="172643" y="59690"/>
                  </a:lnTo>
                  <a:lnTo>
                    <a:pt x="172643" y="66040"/>
                  </a:lnTo>
                  <a:lnTo>
                    <a:pt x="171627" y="66040"/>
                  </a:lnTo>
                  <a:lnTo>
                    <a:pt x="171627" y="72390"/>
                  </a:lnTo>
                  <a:lnTo>
                    <a:pt x="171145" y="72390"/>
                  </a:lnTo>
                  <a:lnTo>
                    <a:pt x="171145" y="73660"/>
                  </a:lnTo>
                  <a:lnTo>
                    <a:pt x="170840" y="73660"/>
                  </a:lnTo>
                  <a:lnTo>
                    <a:pt x="170840" y="81280"/>
                  </a:lnTo>
                  <a:lnTo>
                    <a:pt x="170522" y="81280"/>
                  </a:lnTo>
                  <a:lnTo>
                    <a:pt x="170522" y="88900"/>
                  </a:lnTo>
                  <a:lnTo>
                    <a:pt x="170522" y="97790"/>
                  </a:lnTo>
                  <a:lnTo>
                    <a:pt x="170891" y="97790"/>
                  </a:lnTo>
                  <a:lnTo>
                    <a:pt x="170891" y="105410"/>
                  </a:lnTo>
                  <a:lnTo>
                    <a:pt x="171640" y="105410"/>
                  </a:lnTo>
                  <a:lnTo>
                    <a:pt x="171640" y="113030"/>
                  </a:lnTo>
                  <a:lnTo>
                    <a:pt x="172745" y="113030"/>
                  </a:lnTo>
                  <a:lnTo>
                    <a:pt x="172745" y="119392"/>
                  </a:lnTo>
                  <a:lnTo>
                    <a:pt x="230606" y="119392"/>
                  </a:lnTo>
                  <a:lnTo>
                    <a:pt x="230606" y="113030"/>
                  </a:lnTo>
                  <a:lnTo>
                    <a:pt x="231711" y="113030"/>
                  </a:lnTo>
                  <a:lnTo>
                    <a:pt x="231711" y="105410"/>
                  </a:lnTo>
                  <a:lnTo>
                    <a:pt x="232460" y="105410"/>
                  </a:lnTo>
                  <a:lnTo>
                    <a:pt x="232460" y="97790"/>
                  </a:lnTo>
                  <a:lnTo>
                    <a:pt x="232816" y="97790"/>
                  </a:lnTo>
                  <a:lnTo>
                    <a:pt x="232816" y="88900"/>
                  </a:lnTo>
                  <a:close/>
                </a:path>
                <a:path w="488950" h="297815">
                  <a:moveTo>
                    <a:pt x="488492" y="267982"/>
                  </a:moveTo>
                  <a:lnTo>
                    <a:pt x="488480" y="259092"/>
                  </a:lnTo>
                  <a:lnTo>
                    <a:pt x="488124" y="259092"/>
                  </a:lnTo>
                  <a:lnTo>
                    <a:pt x="488124" y="251472"/>
                  </a:lnTo>
                  <a:lnTo>
                    <a:pt x="487387" y="251472"/>
                  </a:lnTo>
                  <a:lnTo>
                    <a:pt x="487387" y="243852"/>
                  </a:lnTo>
                  <a:lnTo>
                    <a:pt x="486244" y="243852"/>
                  </a:lnTo>
                  <a:lnTo>
                    <a:pt x="486244" y="237502"/>
                  </a:lnTo>
                  <a:lnTo>
                    <a:pt x="401193" y="237502"/>
                  </a:lnTo>
                  <a:lnTo>
                    <a:pt x="401193" y="231152"/>
                  </a:lnTo>
                  <a:lnTo>
                    <a:pt x="402183" y="231152"/>
                  </a:lnTo>
                  <a:lnTo>
                    <a:pt x="402183" y="224802"/>
                  </a:lnTo>
                  <a:lnTo>
                    <a:pt x="402869" y="224802"/>
                  </a:lnTo>
                  <a:lnTo>
                    <a:pt x="402869" y="217182"/>
                  </a:lnTo>
                  <a:lnTo>
                    <a:pt x="403161" y="217182"/>
                  </a:lnTo>
                  <a:lnTo>
                    <a:pt x="403161" y="215912"/>
                  </a:lnTo>
                  <a:lnTo>
                    <a:pt x="403263" y="208292"/>
                  </a:lnTo>
                  <a:lnTo>
                    <a:pt x="403250" y="199402"/>
                  </a:lnTo>
                  <a:lnTo>
                    <a:pt x="402869" y="199402"/>
                  </a:lnTo>
                  <a:lnTo>
                    <a:pt x="402869" y="191782"/>
                  </a:lnTo>
                  <a:lnTo>
                    <a:pt x="402196" y="191782"/>
                  </a:lnTo>
                  <a:lnTo>
                    <a:pt x="402196" y="185432"/>
                  </a:lnTo>
                  <a:lnTo>
                    <a:pt x="401218" y="185432"/>
                  </a:lnTo>
                  <a:lnTo>
                    <a:pt x="401218" y="179082"/>
                  </a:lnTo>
                  <a:lnTo>
                    <a:pt x="401104" y="171462"/>
                  </a:lnTo>
                  <a:lnTo>
                    <a:pt x="343077" y="171462"/>
                  </a:lnTo>
                  <a:lnTo>
                    <a:pt x="343077" y="179082"/>
                  </a:lnTo>
                  <a:lnTo>
                    <a:pt x="342963" y="185432"/>
                  </a:lnTo>
                  <a:lnTo>
                    <a:pt x="341972" y="185432"/>
                  </a:lnTo>
                  <a:lnTo>
                    <a:pt x="341972" y="191782"/>
                  </a:lnTo>
                  <a:lnTo>
                    <a:pt x="341312" y="191782"/>
                  </a:lnTo>
                  <a:lnTo>
                    <a:pt x="341312" y="199402"/>
                  </a:lnTo>
                  <a:lnTo>
                    <a:pt x="340931" y="199402"/>
                  </a:lnTo>
                  <a:lnTo>
                    <a:pt x="340931" y="208292"/>
                  </a:lnTo>
                  <a:lnTo>
                    <a:pt x="340918" y="215912"/>
                  </a:lnTo>
                  <a:lnTo>
                    <a:pt x="341020" y="217182"/>
                  </a:lnTo>
                  <a:lnTo>
                    <a:pt x="341325" y="217182"/>
                  </a:lnTo>
                  <a:lnTo>
                    <a:pt x="341325" y="224802"/>
                  </a:lnTo>
                  <a:lnTo>
                    <a:pt x="342011" y="224802"/>
                  </a:lnTo>
                  <a:lnTo>
                    <a:pt x="342011" y="231152"/>
                  </a:lnTo>
                  <a:lnTo>
                    <a:pt x="343001" y="231152"/>
                  </a:lnTo>
                  <a:lnTo>
                    <a:pt x="343001" y="237502"/>
                  </a:lnTo>
                  <a:lnTo>
                    <a:pt x="371563" y="237502"/>
                  </a:lnTo>
                  <a:lnTo>
                    <a:pt x="371563" y="243852"/>
                  </a:lnTo>
                  <a:lnTo>
                    <a:pt x="370433" y="243852"/>
                  </a:lnTo>
                  <a:lnTo>
                    <a:pt x="370433" y="251472"/>
                  </a:lnTo>
                  <a:lnTo>
                    <a:pt x="369697" y="251472"/>
                  </a:lnTo>
                  <a:lnTo>
                    <a:pt x="369697" y="259092"/>
                  </a:lnTo>
                  <a:lnTo>
                    <a:pt x="369328" y="259092"/>
                  </a:lnTo>
                  <a:lnTo>
                    <a:pt x="369328" y="267982"/>
                  </a:lnTo>
                  <a:lnTo>
                    <a:pt x="369328" y="275602"/>
                  </a:lnTo>
                  <a:lnTo>
                    <a:pt x="369658" y="275602"/>
                  </a:lnTo>
                  <a:lnTo>
                    <a:pt x="369658" y="283222"/>
                  </a:lnTo>
                  <a:lnTo>
                    <a:pt x="369976" y="283222"/>
                  </a:lnTo>
                  <a:lnTo>
                    <a:pt x="369976" y="284492"/>
                  </a:lnTo>
                  <a:lnTo>
                    <a:pt x="370459" y="284492"/>
                  </a:lnTo>
                  <a:lnTo>
                    <a:pt x="370459" y="290842"/>
                  </a:lnTo>
                  <a:lnTo>
                    <a:pt x="371449" y="290842"/>
                  </a:lnTo>
                  <a:lnTo>
                    <a:pt x="371449" y="297192"/>
                  </a:lnTo>
                  <a:lnTo>
                    <a:pt x="486410" y="297192"/>
                  </a:lnTo>
                  <a:lnTo>
                    <a:pt x="486410" y="290842"/>
                  </a:lnTo>
                  <a:lnTo>
                    <a:pt x="487400" y="290842"/>
                  </a:lnTo>
                  <a:lnTo>
                    <a:pt x="487400" y="284492"/>
                  </a:lnTo>
                  <a:lnTo>
                    <a:pt x="487870" y="284492"/>
                  </a:lnTo>
                  <a:lnTo>
                    <a:pt x="487870" y="283222"/>
                  </a:lnTo>
                  <a:lnTo>
                    <a:pt x="488175" y="283222"/>
                  </a:lnTo>
                  <a:lnTo>
                    <a:pt x="488175" y="275602"/>
                  </a:lnTo>
                  <a:lnTo>
                    <a:pt x="488492" y="275602"/>
                  </a:lnTo>
                  <a:lnTo>
                    <a:pt x="488492" y="267982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10662" y="8573998"/>
              <a:ext cx="204470" cy="299085"/>
            </a:xfrm>
            <a:custGeom>
              <a:avLst/>
              <a:gdLst/>
              <a:ahLst/>
              <a:cxnLst/>
              <a:rect l="l" t="t" r="r" b="b"/>
              <a:pathLst>
                <a:path w="204469" h="299084">
                  <a:moveTo>
                    <a:pt x="204304" y="148602"/>
                  </a:moveTo>
                  <a:lnTo>
                    <a:pt x="204292" y="140982"/>
                  </a:lnTo>
                  <a:lnTo>
                    <a:pt x="203974" y="140982"/>
                  </a:lnTo>
                  <a:lnTo>
                    <a:pt x="203974" y="133362"/>
                  </a:lnTo>
                  <a:lnTo>
                    <a:pt x="203276" y="133362"/>
                  </a:lnTo>
                  <a:lnTo>
                    <a:pt x="203276" y="125742"/>
                  </a:lnTo>
                  <a:lnTo>
                    <a:pt x="202171" y="125742"/>
                  </a:lnTo>
                  <a:lnTo>
                    <a:pt x="202171" y="119392"/>
                  </a:lnTo>
                  <a:lnTo>
                    <a:pt x="116979" y="119392"/>
                  </a:lnTo>
                  <a:lnTo>
                    <a:pt x="116979" y="113042"/>
                  </a:lnTo>
                  <a:lnTo>
                    <a:pt x="118071" y="113042"/>
                  </a:lnTo>
                  <a:lnTo>
                    <a:pt x="118071" y="105422"/>
                  </a:lnTo>
                  <a:lnTo>
                    <a:pt x="118795" y="105422"/>
                  </a:lnTo>
                  <a:lnTo>
                    <a:pt x="118795" y="97802"/>
                  </a:lnTo>
                  <a:lnTo>
                    <a:pt x="119113" y="97802"/>
                  </a:lnTo>
                  <a:lnTo>
                    <a:pt x="119113" y="90182"/>
                  </a:lnTo>
                  <a:lnTo>
                    <a:pt x="119113" y="81292"/>
                  </a:lnTo>
                  <a:lnTo>
                    <a:pt x="118757" y="81292"/>
                  </a:lnTo>
                  <a:lnTo>
                    <a:pt x="118757" y="73672"/>
                  </a:lnTo>
                  <a:lnTo>
                    <a:pt x="118033" y="73672"/>
                  </a:lnTo>
                  <a:lnTo>
                    <a:pt x="118033" y="66052"/>
                  </a:lnTo>
                  <a:lnTo>
                    <a:pt x="116916" y="66052"/>
                  </a:lnTo>
                  <a:lnTo>
                    <a:pt x="116916" y="59702"/>
                  </a:lnTo>
                  <a:lnTo>
                    <a:pt x="117005" y="53352"/>
                  </a:lnTo>
                  <a:lnTo>
                    <a:pt x="118021" y="53352"/>
                  </a:lnTo>
                  <a:lnTo>
                    <a:pt x="118021" y="47002"/>
                  </a:lnTo>
                  <a:lnTo>
                    <a:pt x="118503" y="47002"/>
                  </a:lnTo>
                  <a:lnTo>
                    <a:pt x="118503" y="45732"/>
                  </a:lnTo>
                  <a:lnTo>
                    <a:pt x="118808" y="45732"/>
                  </a:lnTo>
                  <a:lnTo>
                    <a:pt x="118808" y="38112"/>
                  </a:lnTo>
                  <a:lnTo>
                    <a:pt x="119113" y="38112"/>
                  </a:lnTo>
                  <a:lnTo>
                    <a:pt x="119113" y="30492"/>
                  </a:lnTo>
                  <a:lnTo>
                    <a:pt x="119113" y="21602"/>
                  </a:lnTo>
                  <a:lnTo>
                    <a:pt x="118745" y="21602"/>
                  </a:lnTo>
                  <a:lnTo>
                    <a:pt x="118745" y="13982"/>
                  </a:lnTo>
                  <a:lnTo>
                    <a:pt x="118008" y="13982"/>
                  </a:lnTo>
                  <a:lnTo>
                    <a:pt x="118008" y="6350"/>
                  </a:lnTo>
                  <a:lnTo>
                    <a:pt x="116865" y="6350"/>
                  </a:lnTo>
                  <a:lnTo>
                    <a:pt x="116865" y="0"/>
                  </a:lnTo>
                  <a:lnTo>
                    <a:pt x="59029" y="0"/>
                  </a:lnTo>
                  <a:lnTo>
                    <a:pt x="59029" y="6350"/>
                  </a:lnTo>
                  <a:lnTo>
                    <a:pt x="57899" y="6350"/>
                  </a:lnTo>
                  <a:lnTo>
                    <a:pt x="57899" y="13982"/>
                  </a:lnTo>
                  <a:lnTo>
                    <a:pt x="57162" y="13982"/>
                  </a:lnTo>
                  <a:lnTo>
                    <a:pt x="57162" y="21602"/>
                  </a:lnTo>
                  <a:lnTo>
                    <a:pt x="56794" y="21602"/>
                  </a:lnTo>
                  <a:lnTo>
                    <a:pt x="56794" y="30492"/>
                  </a:lnTo>
                  <a:lnTo>
                    <a:pt x="56794" y="38112"/>
                  </a:lnTo>
                  <a:lnTo>
                    <a:pt x="57111" y="38112"/>
                  </a:lnTo>
                  <a:lnTo>
                    <a:pt x="57111" y="45732"/>
                  </a:lnTo>
                  <a:lnTo>
                    <a:pt x="57429" y="45732"/>
                  </a:lnTo>
                  <a:lnTo>
                    <a:pt x="57429" y="47002"/>
                  </a:lnTo>
                  <a:lnTo>
                    <a:pt x="57899" y="47002"/>
                  </a:lnTo>
                  <a:lnTo>
                    <a:pt x="57899" y="53352"/>
                  </a:lnTo>
                  <a:lnTo>
                    <a:pt x="58902" y="53352"/>
                  </a:lnTo>
                  <a:lnTo>
                    <a:pt x="58902" y="59702"/>
                  </a:lnTo>
                  <a:lnTo>
                    <a:pt x="58991" y="66052"/>
                  </a:lnTo>
                  <a:lnTo>
                    <a:pt x="57873" y="66052"/>
                  </a:lnTo>
                  <a:lnTo>
                    <a:pt x="57873" y="73672"/>
                  </a:lnTo>
                  <a:lnTo>
                    <a:pt x="57150" y="73672"/>
                  </a:lnTo>
                  <a:lnTo>
                    <a:pt x="57150" y="81292"/>
                  </a:lnTo>
                  <a:lnTo>
                    <a:pt x="56794" y="81292"/>
                  </a:lnTo>
                  <a:lnTo>
                    <a:pt x="56794" y="90182"/>
                  </a:lnTo>
                  <a:lnTo>
                    <a:pt x="56794" y="97802"/>
                  </a:lnTo>
                  <a:lnTo>
                    <a:pt x="57124" y="97802"/>
                  </a:lnTo>
                  <a:lnTo>
                    <a:pt x="57124" y="105422"/>
                  </a:lnTo>
                  <a:lnTo>
                    <a:pt x="57848" y="105422"/>
                  </a:lnTo>
                  <a:lnTo>
                    <a:pt x="57848" y="113042"/>
                  </a:lnTo>
                  <a:lnTo>
                    <a:pt x="58940" y="113042"/>
                  </a:lnTo>
                  <a:lnTo>
                    <a:pt x="58940" y="119392"/>
                  </a:lnTo>
                  <a:lnTo>
                    <a:pt x="2133" y="119392"/>
                  </a:lnTo>
                  <a:lnTo>
                    <a:pt x="2133" y="125742"/>
                  </a:lnTo>
                  <a:lnTo>
                    <a:pt x="1041" y="125742"/>
                  </a:lnTo>
                  <a:lnTo>
                    <a:pt x="1041" y="133362"/>
                  </a:lnTo>
                  <a:lnTo>
                    <a:pt x="342" y="133362"/>
                  </a:lnTo>
                  <a:lnTo>
                    <a:pt x="342" y="140982"/>
                  </a:lnTo>
                  <a:lnTo>
                    <a:pt x="12" y="140982"/>
                  </a:lnTo>
                  <a:lnTo>
                    <a:pt x="12" y="148602"/>
                  </a:lnTo>
                  <a:lnTo>
                    <a:pt x="0" y="157492"/>
                  </a:lnTo>
                  <a:lnTo>
                    <a:pt x="355" y="157492"/>
                  </a:lnTo>
                  <a:lnTo>
                    <a:pt x="355" y="165112"/>
                  </a:lnTo>
                  <a:lnTo>
                    <a:pt x="1079" y="165112"/>
                  </a:lnTo>
                  <a:lnTo>
                    <a:pt x="1079" y="172732"/>
                  </a:lnTo>
                  <a:lnTo>
                    <a:pt x="2159" y="172732"/>
                  </a:lnTo>
                  <a:lnTo>
                    <a:pt x="2159" y="179082"/>
                  </a:lnTo>
                  <a:lnTo>
                    <a:pt x="58902" y="179082"/>
                  </a:lnTo>
                  <a:lnTo>
                    <a:pt x="58902" y="185432"/>
                  </a:lnTo>
                  <a:lnTo>
                    <a:pt x="57899" y="185432"/>
                  </a:lnTo>
                  <a:lnTo>
                    <a:pt x="57899" y="191782"/>
                  </a:lnTo>
                  <a:lnTo>
                    <a:pt x="57416" y="191782"/>
                  </a:lnTo>
                  <a:lnTo>
                    <a:pt x="57416" y="193052"/>
                  </a:lnTo>
                  <a:lnTo>
                    <a:pt x="57111" y="193052"/>
                  </a:lnTo>
                  <a:lnTo>
                    <a:pt x="57111" y="200672"/>
                  </a:lnTo>
                  <a:lnTo>
                    <a:pt x="56794" y="200672"/>
                  </a:lnTo>
                  <a:lnTo>
                    <a:pt x="56794" y="208292"/>
                  </a:lnTo>
                  <a:lnTo>
                    <a:pt x="56794" y="217182"/>
                  </a:lnTo>
                  <a:lnTo>
                    <a:pt x="57162" y="217182"/>
                  </a:lnTo>
                  <a:lnTo>
                    <a:pt x="57162" y="224802"/>
                  </a:lnTo>
                  <a:lnTo>
                    <a:pt x="57899" y="224802"/>
                  </a:lnTo>
                  <a:lnTo>
                    <a:pt x="57899" y="232422"/>
                  </a:lnTo>
                  <a:lnTo>
                    <a:pt x="59016" y="232422"/>
                  </a:lnTo>
                  <a:lnTo>
                    <a:pt x="59016" y="238785"/>
                  </a:lnTo>
                  <a:lnTo>
                    <a:pt x="58864" y="238785"/>
                  </a:lnTo>
                  <a:lnTo>
                    <a:pt x="58864" y="245135"/>
                  </a:lnTo>
                  <a:lnTo>
                    <a:pt x="57873" y="245135"/>
                  </a:lnTo>
                  <a:lnTo>
                    <a:pt x="57873" y="251485"/>
                  </a:lnTo>
                  <a:lnTo>
                    <a:pt x="57188" y="251485"/>
                  </a:lnTo>
                  <a:lnTo>
                    <a:pt x="57188" y="259105"/>
                  </a:lnTo>
                  <a:lnTo>
                    <a:pt x="56883" y="259105"/>
                  </a:lnTo>
                  <a:lnTo>
                    <a:pt x="56883" y="260375"/>
                  </a:lnTo>
                  <a:lnTo>
                    <a:pt x="56794" y="267995"/>
                  </a:lnTo>
                  <a:lnTo>
                    <a:pt x="56794" y="276885"/>
                  </a:lnTo>
                  <a:lnTo>
                    <a:pt x="57175" y="276885"/>
                  </a:lnTo>
                  <a:lnTo>
                    <a:pt x="57175" y="284505"/>
                  </a:lnTo>
                  <a:lnTo>
                    <a:pt x="57848" y="284505"/>
                  </a:lnTo>
                  <a:lnTo>
                    <a:pt x="57848" y="290855"/>
                  </a:lnTo>
                  <a:lnTo>
                    <a:pt x="58940" y="290855"/>
                  </a:lnTo>
                  <a:lnTo>
                    <a:pt x="58940" y="298475"/>
                  </a:lnTo>
                  <a:lnTo>
                    <a:pt x="116967" y="298475"/>
                  </a:lnTo>
                  <a:lnTo>
                    <a:pt x="116967" y="290855"/>
                  </a:lnTo>
                  <a:lnTo>
                    <a:pt x="118071" y="290855"/>
                  </a:lnTo>
                  <a:lnTo>
                    <a:pt x="118071" y="284505"/>
                  </a:lnTo>
                  <a:lnTo>
                    <a:pt x="118745" y="284505"/>
                  </a:lnTo>
                  <a:lnTo>
                    <a:pt x="118745" y="276885"/>
                  </a:lnTo>
                  <a:lnTo>
                    <a:pt x="119113" y="276885"/>
                  </a:lnTo>
                  <a:lnTo>
                    <a:pt x="119113" y="267995"/>
                  </a:lnTo>
                  <a:lnTo>
                    <a:pt x="119113" y="260375"/>
                  </a:lnTo>
                  <a:lnTo>
                    <a:pt x="119024" y="259105"/>
                  </a:lnTo>
                  <a:lnTo>
                    <a:pt x="118719" y="259105"/>
                  </a:lnTo>
                  <a:lnTo>
                    <a:pt x="118719" y="251485"/>
                  </a:lnTo>
                  <a:lnTo>
                    <a:pt x="118033" y="251485"/>
                  </a:lnTo>
                  <a:lnTo>
                    <a:pt x="118033" y="245135"/>
                  </a:lnTo>
                  <a:lnTo>
                    <a:pt x="117030" y="245135"/>
                  </a:lnTo>
                  <a:lnTo>
                    <a:pt x="117030" y="238785"/>
                  </a:lnTo>
                  <a:lnTo>
                    <a:pt x="116890" y="238785"/>
                  </a:lnTo>
                  <a:lnTo>
                    <a:pt x="116890" y="232422"/>
                  </a:lnTo>
                  <a:lnTo>
                    <a:pt x="118021" y="232422"/>
                  </a:lnTo>
                  <a:lnTo>
                    <a:pt x="118021" y="224802"/>
                  </a:lnTo>
                  <a:lnTo>
                    <a:pt x="118757" y="224802"/>
                  </a:lnTo>
                  <a:lnTo>
                    <a:pt x="118757" y="217182"/>
                  </a:lnTo>
                  <a:lnTo>
                    <a:pt x="119113" y="217182"/>
                  </a:lnTo>
                  <a:lnTo>
                    <a:pt x="119113" y="208292"/>
                  </a:lnTo>
                  <a:lnTo>
                    <a:pt x="119113" y="200672"/>
                  </a:lnTo>
                  <a:lnTo>
                    <a:pt x="118795" y="200672"/>
                  </a:lnTo>
                  <a:lnTo>
                    <a:pt x="118795" y="193052"/>
                  </a:lnTo>
                  <a:lnTo>
                    <a:pt x="118478" y="193052"/>
                  </a:lnTo>
                  <a:lnTo>
                    <a:pt x="118478" y="191782"/>
                  </a:lnTo>
                  <a:lnTo>
                    <a:pt x="118008" y="191782"/>
                  </a:lnTo>
                  <a:lnTo>
                    <a:pt x="118008" y="185432"/>
                  </a:lnTo>
                  <a:lnTo>
                    <a:pt x="116992" y="185432"/>
                  </a:lnTo>
                  <a:lnTo>
                    <a:pt x="116992" y="179082"/>
                  </a:lnTo>
                  <a:lnTo>
                    <a:pt x="202145" y="179082"/>
                  </a:lnTo>
                  <a:lnTo>
                    <a:pt x="202145" y="172732"/>
                  </a:lnTo>
                  <a:lnTo>
                    <a:pt x="203238" y="172732"/>
                  </a:lnTo>
                  <a:lnTo>
                    <a:pt x="203238" y="165112"/>
                  </a:lnTo>
                  <a:lnTo>
                    <a:pt x="203962" y="165112"/>
                  </a:lnTo>
                  <a:lnTo>
                    <a:pt x="203962" y="157492"/>
                  </a:lnTo>
                  <a:lnTo>
                    <a:pt x="204304" y="157492"/>
                  </a:lnTo>
                  <a:lnTo>
                    <a:pt x="204304" y="148602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03858" y="8346655"/>
              <a:ext cx="2794635" cy="847725"/>
            </a:xfrm>
            <a:custGeom>
              <a:avLst/>
              <a:gdLst/>
              <a:ahLst/>
              <a:cxnLst/>
              <a:rect l="l" t="t" r="r" b="b"/>
              <a:pathLst>
                <a:path w="2794634" h="847725">
                  <a:moveTo>
                    <a:pt x="2794444" y="0"/>
                  </a:moveTo>
                  <a:lnTo>
                    <a:pt x="0" y="0"/>
                  </a:lnTo>
                  <a:lnTo>
                    <a:pt x="0" y="62242"/>
                  </a:lnTo>
                  <a:lnTo>
                    <a:pt x="0" y="847140"/>
                  </a:lnTo>
                  <a:lnTo>
                    <a:pt x="59182" y="847140"/>
                  </a:lnTo>
                  <a:lnTo>
                    <a:pt x="59182" y="62242"/>
                  </a:lnTo>
                  <a:lnTo>
                    <a:pt x="2794444" y="62242"/>
                  </a:lnTo>
                  <a:lnTo>
                    <a:pt x="2794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03858" y="8346655"/>
              <a:ext cx="2853690" cy="908685"/>
            </a:xfrm>
            <a:custGeom>
              <a:avLst/>
              <a:gdLst/>
              <a:ahLst/>
              <a:cxnLst/>
              <a:rect l="l" t="t" r="r" b="b"/>
              <a:pathLst>
                <a:path w="2853690" h="908684">
                  <a:moveTo>
                    <a:pt x="2853613" y="0"/>
                  </a:moveTo>
                  <a:lnTo>
                    <a:pt x="2794444" y="0"/>
                  </a:lnTo>
                  <a:lnTo>
                    <a:pt x="2794444" y="847140"/>
                  </a:lnTo>
                  <a:lnTo>
                    <a:pt x="0" y="847140"/>
                  </a:lnTo>
                  <a:lnTo>
                    <a:pt x="0" y="908100"/>
                  </a:lnTo>
                  <a:lnTo>
                    <a:pt x="2853613" y="908100"/>
                  </a:lnTo>
                  <a:lnTo>
                    <a:pt x="2853613" y="847140"/>
                  </a:lnTo>
                  <a:lnTo>
                    <a:pt x="2853613" y="0"/>
                  </a:lnTo>
                  <a:close/>
                </a:path>
              </a:pathLst>
            </a:custGeom>
            <a:solidFill>
              <a:srgbClr val="898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5126" y="512060"/>
            <a:ext cx="9166130" cy="848359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025" y="7050427"/>
            <a:ext cx="3231515" cy="3235325"/>
            <a:chOff x="1025" y="7050427"/>
            <a:chExt cx="3231515" cy="3235325"/>
          </a:xfrm>
        </p:grpSpPr>
        <p:sp>
          <p:nvSpPr>
            <p:cNvPr id="14" name="object 14"/>
            <p:cNvSpPr/>
            <p:nvPr/>
          </p:nvSpPr>
          <p:spPr>
            <a:xfrm>
              <a:off x="1025" y="7256290"/>
              <a:ext cx="3070225" cy="3028950"/>
            </a:xfrm>
            <a:custGeom>
              <a:avLst/>
              <a:gdLst/>
              <a:ahLst/>
              <a:cxnLst/>
              <a:rect l="l" t="t" r="r" b="b"/>
              <a:pathLst>
                <a:path w="3070225" h="3028950">
                  <a:moveTo>
                    <a:pt x="3069946" y="3028947"/>
                  </a:moveTo>
                  <a:lnTo>
                    <a:pt x="3068543" y="2983257"/>
                  </a:lnTo>
                  <a:lnTo>
                    <a:pt x="3066636" y="2942727"/>
                  </a:lnTo>
                  <a:lnTo>
                    <a:pt x="3063603" y="2894657"/>
                  </a:lnTo>
                  <a:lnTo>
                    <a:pt x="3059146" y="2839491"/>
                  </a:lnTo>
                  <a:lnTo>
                    <a:pt x="3052966" y="2777670"/>
                  </a:lnTo>
                  <a:lnTo>
                    <a:pt x="3044763" y="2709636"/>
                  </a:lnTo>
                  <a:lnTo>
                    <a:pt x="3034240" y="2635833"/>
                  </a:lnTo>
                  <a:lnTo>
                    <a:pt x="3028015" y="2596906"/>
                  </a:lnTo>
                  <a:lnTo>
                    <a:pt x="3021097" y="2556703"/>
                  </a:lnTo>
                  <a:lnTo>
                    <a:pt x="3013450" y="2515279"/>
                  </a:lnTo>
                  <a:lnTo>
                    <a:pt x="3005036" y="2472688"/>
                  </a:lnTo>
                  <a:lnTo>
                    <a:pt x="2995817" y="2428987"/>
                  </a:lnTo>
                  <a:lnTo>
                    <a:pt x="2985757" y="2384231"/>
                  </a:lnTo>
                  <a:lnTo>
                    <a:pt x="2974818" y="2338475"/>
                  </a:lnTo>
                  <a:lnTo>
                    <a:pt x="2962962" y="2291775"/>
                  </a:lnTo>
                  <a:lnTo>
                    <a:pt x="2950153" y="2244185"/>
                  </a:lnTo>
                  <a:lnTo>
                    <a:pt x="2936352" y="2195761"/>
                  </a:lnTo>
                  <a:lnTo>
                    <a:pt x="2921523" y="2146558"/>
                  </a:lnTo>
                  <a:lnTo>
                    <a:pt x="2905628" y="2096632"/>
                  </a:lnTo>
                  <a:lnTo>
                    <a:pt x="2888630" y="2046038"/>
                  </a:lnTo>
                  <a:lnTo>
                    <a:pt x="2870492" y="1994832"/>
                  </a:lnTo>
                  <a:lnTo>
                    <a:pt x="2851175" y="1943068"/>
                  </a:lnTo>
                  <a:lnTo>
                    <a:pt x="2830643" y="1890801"/>
                  </a:lnTo>
                  <a:lnTo>
                    <a:pt x="2808859" y="1838088"/>
                  </a:lnTo>
                  <a:lnTo>
                    <a:pt x="2785785" y="1784984"/>
                  </a:lnTo>
                  <a:lnTo>
                    <a:pt x="2761383" y="1731543"/>
                  </a:lnTo>
                  <a:lnTo>
                    <a:pt x="2735617" y="1677821"/>
                  </a:lnTo>
                  <a:lnTo>
                    <a:pt x="2708449" y="1623874"/>
                  </a:lnTo>
                  <a:lnTo>
                    <a:pt x="2679841" y="1569757"/>
                  </a:lnTo>
                  <a:lnTo>
                    <a:pt x="2649757" y="1515524"/>
                  </a:lnTo>
                  <a:lnTo>
                    <a:pt x="2618159" y="1461233"/>
                  </a:lnTo>
                  <a:lnTo>
                    <a:pt x="2585009" y="1406936"/>
                  </a:lnTo>
                  <a:lnTo>
                    <a:pt x="2550270" y="1352691"/>
                  </a:lnTo>
                  <a:lnTo>
                    <a:pt x="2513905" y="1298552"/>
                  </a:lnTo>
                  <a:lnTo>
                    <a:pt x="2475877" y="1244575"/>
                  </a:lnTo>
                  <a:lnTo>
                    <a:pt x="2436148" y="1190814"/>
                  </a:lnTo>
                  <a:lnTo>
                    <a:pt x="2394681" y="1137326"/>
                  </a:lnTo>
                  <a:lnTo>
                    <a:pt x="2351438" y="1084166"/>
                  </a:lnTo>
                  <a:lnTo>
                    <a:pt x="2306383" y="1031388"/>
                  </a:lnTo>
                  <a:lnTo>
                    <a:pt x="2259477" y="979049"/>
                  </a:lnTo>
                  <a:lnTo>
                    <a:pt x="2210683" y="927203"/>
                  </a:lnTo>
                  <a:lnTo>
                    <a:pt x="2159965" y="875905"/>
                  </a:lnTo>
                  <a:lnTo>
                    <a:pt x="2107284" y="825212"/>
                  </a:lnTo>
                  <a:lnTo>
                    <a:pt x="2055232" y="777573"/>
                  </a:lnTo>
                  <a:lnTo>
                    <a:pt x="2002672" y="731806"/>
                  </a:lnTo>
                  <a:lnTo>
                    <a:pt x="1949660" y="687875"/>
                  </a:lnTo>
                  <a:lnTo>
                    <a:pt x="1896251" y="645742"/>
                  </a:lnTo>
                  <a:lnTo>
                    <a:pt x="1842503" y="605370"/>
                  </a:lnTo>
                  <a:lnTo>
                    <a:pt x="1788469" y="566720"/>
                  </a:lnTo>
                  <a:lnTo>
                    <a:pt x="1734206" y="529754"/>
                  </a:lnTo>
                  <a:lnTo>
                    <a:pt x="1679769" y="494437"/>
                  </a:lnTo>
                  <a:lnTo>
                    <a:pt x="1625215" y="460728"/>
                  </a:lnTo>
                  <a:lnTo>
                    <a:pt x="1570599" y="428592"/>
                  </a:lnTo>
                  <a:lnTo>
                    <a:pt x="1515977" y="397989"/>
                  </a:lnTo>
                  <a:lnTo>
                    <a:pt x="1461404" y="368884"/>
                  </a:lnTo>
                  <a:lnTo>
                    <a:pt x="1406937" y="341237"/>
                  </a:lnTo>
                  <a:lnTo>
                    <a:pt x="1352631" y="315011"/>
                  </a:lnTo>
                  <a:lnTo>
                    <a:pt x="1298541" y="290169"/>
                  </a:lnTo>
                  <a:lnTo>
                    <a:pt x="1244724" y="266673"/>
                  </a:lnTo>
                  <a:lnTo>
                    <a:pt x="1191235" y="244485"/>
                  </a:lnTo>
                  <a:lnTo>
                    <a:pt x="1138130" y="223567"/>
                  </a:lnTo>
                  <a:lnTo>
                    <a:pt x="1085465" y="203883"/>
                  </a:lnTo>
                  <a:lnTo>
                    <a:pt x="1033296" y="185393"/>
                  </a:lnTo>
                  <a:lnTo>
                    <a:pt x="981677" y="168061"/>
                  </a:lnTo>
                  <a:lnTo>
                    <a:pt x="930665" y="151849"/>
                  </a:lnTo>
                  <a:lnTo>
                    <a:pt x="880317" y="136719"/>
                  </a:lnTo>
                  <a:lnTo>
                    <a:pt x="830686" y="122634"/>
                  </a:lnTo>
                  <a:lnTo>
                    <a:pt x="781830" y="109555"/>
                  </a:lnTo>
                  <a:lnTo>
                    <a:pt x="733803" y="97446"/>
                  </a:lnTo>
                  <a:lnTo>
                    <a:pt x="686663" y="86268"/>
                  </a:lnTo>
                  <a:lnTo>
                    <a:pt x="640463" y="75984"/>
                  </a:lnTo>
                  <a:lnTo>
                    <a:pt x="595261" y="66557"/>
                  </a:lnTo>
                  <a:lnTo>
                    <a:pt x="551111" y="57947"/>
                  </a:lnTo>
                  <a:lnTo>
                    <a:pt x="508070" y="50119"/>
                  </a:lnTo>
                  <a:lnTo>
                    <a:pt x="466194" y="43033"/>
                  </a:lnTo>
                  <a:lnTo>
                    <a:pt x="425537" y="36654"/>
                  </a:lnTo>
                  <a:lnTo>
                    <a:pt x="386157" y="30942"/>
                  </a:lnTo>
                  <a:lnTo>
                    <a:pt x="348108" y="25860"/>
                  </a:lnTo>
                  <a:lnTo>
                    <a:pt x="276227" y="17436"/>
                  </a:lnTo>
                  <a:lnTo>
                    <a:pt x="210341" y="11080"/>
                  </a:lnTo>
                  <a:lnTo>
                    <a:pt x="150896" y="6492"/>
                  </a:lnTo>
                  <a:lnTo>
                    <a:pt x="98338" y="3370"/>
                  </a:lnTo>
                  <a:lnTo>
                    <a:pt x="53113" y="1412"/>
                  </a:lnTo>
                  <a:lnTo>
                    <a:pt x="0" y="0"/>
                  </a:lnTo>
                  <a:lnTo>
                    <a:pt x="0" y="1624098"/>
                  </a:lnTo>
                  <a:lnTo>
                    <a:pt x="17490" y="1624510"/>
                  </a:lnTo>
                  <a:lnTo>
                    <a:pt x="39187" y="1625335"/>
                  </a:lnTo>
                  <a:lnTo>
                    <a:pt x="94222" y="1628957"/>
                  </a:lnTo>
                  <a:lnTo>
                    <a:pt x="163158" y="1636434"/>
                  </a:lnTo>
                  <a:lnTo>
                    <a:pt x="202229" y="1642078"/>
                  </a:lnTo>
                  <a:lnTo>
                    <a:pt x="244046" y="1649237"/>
                  </a:lnTo>
                  <a:lnTo>
                    <a:pt x="288364" y="1658096"/>
                  </a:lnTo>
                  <a:lnTo>
                    <a:pt x="334939" y="1668837"/>
                  </a:lnTo>
                  <a:lnTo>
                    <a:pt x="383528" y="1681645"/>
                  </a:lnTo>
                  <a:lnTo>
                    <a:pt x="433889" y="1696703"/>
                  </a:lnTo>
                  <a:lnTo>
                    <a:pt x="485776" y="1714195"/>
                  </a:lnTo>
                  <a:lnTo>
                    <a:pt x="538947" y="1734306"/>
                  </a:lnTo>
                  <a:lnTo>
                    <a:pt x="593158" y="1757218"/>
                  </a:lnTo>
                  <a:lnTo>
                    <a:pt x="648167" y="1783117"/>
                  </a:lnTo>
                  <a:lnTo>
                    <a:pt x="703728" y="1812184"/>
                  </a:lnTo>
                  <a:lnTo>
                    <a:pt x="759599" y="1844605"/>
                  </a:lnTo>
                  <a:lnTo>
                    <a:pt x="815537" y="1880563"/>
                  </a:lnTo>
                  <a:lnTo>
                    <a:pt x="871297" y="1920241"/>
                  </a:lnTo>
                  <a:lnTo>
                    <a:pt x="926637" y="1963825"/>
                  </a:lnTo>
                  <a:lnTo>
                    <a:pt x="981312" y="2011496"/>
                  </a:lnTo>
                  <a:lnTo>
                    <a:pt x="1033952" y="2062300"/>
                  </a:lnTo>
                  <a:lnTo>
                    <a:pt x="1082428" y="2114092"/>
                  </a:lnTo>
                  <a:lnTo>
                    <a:pt x="1126911" y="2166640"/>
                  </a:lnTo>
                  <a:lnTo>
                    <a:pt x="1167575" y="2219708"/>
                  </a:lnTo>
                  <a:lnTo>
                    <a:pt x="1204590" y="2273061"/>
                  </a:lnTo>
                  <a:lnTo>
                    <a:pt x="1238129" y="2326465"/>
                  </a:lnTo>
                  <a:lnTo>
                    <a:pt x="1268364" y="2379686"/>
                  </a:lnTo>
                  <a:lnTo>
                    <a:pt x="1295468" y="2432488"/>
                  </a:lnTo>
                  <a:lnTo>
                    <a:pt x="1319612" y="2484637"/>
                  </a:lnTo>
                  <a:lnTo>
                    <a:pt x="1340969" y="2535899"/>
                  </a:lnTo>
                  <a:lnTo>
                    <a:pt x="1359710" y="2586038"/>
                  </a:lnTo>
                  <a:lnTo>
                    <a:pt x="1376008" y="2634821"/>
                  </a:lnTo>
                  <a:lnTo>
                    <a:pt x="1390035" y="2682011"/>
                  </a:lnTo>
                  <a:lnTo>
                    <a:pt x="1401963" y="2727375"/>
                  </a:lnTo>
                  <a:lnTo>
                    <a:pt x="1411964" y="2770679"/>
                  </a:lnTo>
                  <a:lnTo>
                    <a:pt x="1420211" y="2811686"/>
                  </a:lnTo>
                  <a:lnTo>
                    <a:pt x="1426875" y="2850164"/>
                  </a:lnTo>
                  <a:lnTo>
                    <a:pt x="1436144" y="2918589"/>
                  </a:lnTo>
                  <a:lnTo>
                    <a:pt x="1441148" y="2974077"/>
                  </a:lnTo>
                  <a:lnTo>
                    <a:pt x="1443264" y="3014751"/>
                  </a:lnTo>
                  <a:lnTo>
                    <a:pt x="1443670" y="3028946"/>
                  </a:lnTo>
                  <a:lnTo>
                    <a:pt x="3069946" y="3028947"/>
                  </a:lnTo>
                  <a:close/>
                </a:path>
              </a:pathLst>
            </a:custGeom>
            <a:solidFill>
              <a:srgbClr val="5BC4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012" y="7050427"/>
              <a:ext cx="3124200" cy="3088640"/>
            </a:xfrm>
            <a:custGeom>
              <a:avLst/>
              <a:gdLst/>
              <a:ahLst/>
              <a:cxnLst/>
              <a:rect l="l" t="t" r="r" b="b"/>
              <a:pathLst>
                <a:path w="3124200" h="3088640">
                  <a:moveTo>
                    <a:pt x="3048000" y="2782723"/>
                  </a:moveTo>
                  <a:lnTo>
                    <a:pt x="3048000" y="2437630"/>
                  </a:lnTo>
                  <a:lnTo>
                    <a:pt x="3009900" y="2301954"/>
                  </a:lnTo>
                  <a:lnTo>
                    <a:pt x="2959100" y="2110800"/>
                  </a:lnTo>
                  <a:lnTo>
                    <a:pt x="2933700" y="2061495"/>
                  </a:lnTo>
                  <a:lnTo>
                    <a:pt x="2921000" y="2011679"/>
                  </a:lnTo>
                  <a:lnTo>
                    <a:pt x="2895600" y="1961399"/>
                  </a:lnTo>
                  <a:lnTo>
                    <a:pt x="2882900" y="1910701"/>
                  </a:lnTo>
                  <a:lnTo>
                    <a:pt x="2832100" y="1808245"/>
                  </a:lnTo>
                  <a:lnTo>
                    <a:pt x="2819400" y="1756580"/>
                  </a:lnTo>
                  <a:lnTo>
                    <a:pt x="2768600" y="1652616"/>
                  </a:lnTo>
                  <a:lnTo>
                    <a:pt x="2730500" y="1600410"/>
                  </a:lnTo>
                  <a:lnTo>
                    <a:pt x="2679700" y="1495789"/>
                  </a:lnTo>
                  <a:lnTo>
                    <a:pt x="2641600" y="1443468"/>
                  </a:lnTo>
                  <a:lnTo>
                    <a:pt x="2616200" y="1391203"/>
                  </a:lnTo>
                  <a:lnTo>
                    <a:pt x="2387600" y="1081444"/>
                  </a:lnTo>
                  <a:lnTo>
                    <a:pt x="2336800" y="1030897"/>
                  </a:lnTo>
                  <a:lnTo>
                    <a:pt x="2298700" y="980786"/>
                  </a:lnTo>
                  <a:lnTo>
                    <a:pt x="2247900" y="931156"/>
                  </a:lnTo>
                  <a:lnTo>
                    <a:pt x="2197100" y="882056"/>
                  </a:lnTo>
                  <a:lnTo>
                    <a:pt x="2146300" y="833532"/>
                  </a:lnTo>
                  <a:lnTo>
                    <a:pt x="2095500" y="788606"/>
                  </a:lnTo>
                  <a:lnTo>
                    <a:pt x="2057400" y="745310"/>
                  </a:lnTo>
                  <a:lnTo>
                    <a:pt x="2006600" y="703614"/>
                  </a:lnTo>
                  <a:lnTo>
                    <a:pt x="1955800" y="663490"/>
                  </a:lnTo>
                  <a:lnTo>
                    <a:pt x="1905000" y="624906"/>
                  </a:lnTo>
                  <a:lnTo>
                    <a:pt x="1854200" y="587834"/>
                  </a:lnTo>
                  <a:lnTo>
                    <a:pt x="1803400" y="552243"/>
                  </a:lnTo>
                  <a:lnTo>
                    <a:pt x="1752600" y="518103"/>
                  </a:lnTo>
                  <a:lnTo>
                    <a:pt x="1701800" y="485385"/>
                  </a:lnTo>
                  <a:lnTo>
                    <a:pt x="1651000" y="454059"/>
                  </a:lnTo>
                  <a:lnTo>
                    <a:pt x="1600200" y="424095"/>
                  </a:lnTo>
                  <a:lnTo>
                    <a:pt x="1536700" y="395463"/>
                  </a:lnTo>
                  <a:lnTo>
                    <a:pt x="1485900" y="368134"/>
                  </a:lnTo>
                  <a:lnTo>
                    <a:pt x="1435100" y="342077"/>
                  </a:lnTo>
                  <a:lnTo>
                    <a:pt x="1384300" y="317263"/>
                  </a:lnTo>
                  <a:lnTo>
                    <a:pt x="1333500" y="293662"/>
                  </a:lnTo>
                  <a:lnTo>
                    <a:pt x="1282700" y="271244"/>
                  </a:lnTo>
                  <a:lnTo>
                    <a:pt x="1231900" y="249979"/>
                  </a:lnTo>
                  <a:lnTo>
                    <a:pt x="1181100" y="229838"/>
                  </a:lnTo>
                  <a:lnTo>
                    <a:pt x="1130300" y="210791"/>
                  </a:lnTo>
                  <a:lnTo>
                    <a:pt x="1079500" y="192808"/>
                  </a:lnTo>
                  <a:lnTo>
                    <a:pt x="1028700" y="175858"/>
                  </a:lnTo>
                  <a:lnTo>
                    <a:pt x="990600" y="159913"/>
                  </a:lnTo>
                  <a:lnTo>
                    <a:pt x="939800" y="144942"/>
                  </a:lnTo>
                  <a:lnTo>
                    <a:pt x="889000" y="130916"/>
                  </a:lnTo>
                  <a:lnTo>
                    <a:pt x="838200" y="117804"/>
                  </a:lnTo>
                  <a:lnTo>
                    <a:pt x="800100" y="105578"/>
                  </a:lnTo>
                  <a:lnTo>
                    <a:pt x="749300" y="94207"/>
                  </a:lnTo>
                  <a:lnTo>
                    <a:pt x="698500" y="83661"/>
                  </a:lnTo>
                  <a:lnTo>
                    <a:pt x="660400" y="73910"/>
                  </a:lnTo>
                  <a:lnTo>
                    <a:pt x="609600" y="64925"/>
                  </a:lnTo>
                  <a:lnTo>
                    <a:pt x="571500" y="56676"/>
                  </a:lnTo>
                  <a:lnTo>
                    <a:pt x="533400" y="49133"/>
                  </a:lnTo>
                  <a:lnTo>
                    <a:pt x="482600" y="42267"/>
                  </a:lnTo>
                  <a:lnTo>
                    <a:pt x="444500" y="36046"/>
                  </a:lnTo>
                  <a:lnTo>
                    <a:pt x="406400" y="30443"/>
                  </a:lnTo>
                  <a:lnTo>
                    <a:pt x="368300" y="25426"/>
                  </a:lnTo>
                  <a:lnTo>
                    <a:pt x="330200" y="20966"/>
                  </a:lnTo>
                  <a:lnTo>
                    <a:pt x="292100" y="17033"/>
                  </a:lnTo>
                  <a:lnTo>
                    <a:pt x="254000" y="13597"/>
                  </a:lnTo>
                  <a:lnTo>
                    <a:pt x="228600" y="10629"/>
                  </a:lnTo>
                  <a:lnTo>
                    <a:pt x="190500" y="8099"/>
                  </a:lnTo>
                  <a:lnTo>
                    <a:pt x="165100" y="5976"/>
                  </a:lnTo>
                  <a:lnTo>
                    <a:pt x="127000" y="4232"/>
                  </a:lnTo>
                  <a:lnTo>
                    <a:pt x="76200" y="1758"/>
                  </a:lnTo>
                  <a:lnTo>
                    <a:pt x="25400" y="438"/>
                  </a:lnTo>
                  <a:lnTo>
                    <a:pt x="0" y="0"/>
                  </a:lnTo>
                  <a:lnTo>
                    <a:pt x="0" y="1682849"/>
                  </a:lnTo>
                  <a:lnTo>
                    <a:pt x="50800" y="1684179"/>
                  </a:lnTo>
                  <a:lnTo>
                    <a:pt x="50800" y="59850"/>
                  </a:lnTo>
                  <a:lnTo>
                    <a:pt x="76200" y="60718"/>
                  </a:lnTo>
                  <a:lnTo>
                    <a:pt x="101600" y="61886"/>
                  </a:lnTo>
                  <a:lnTo>
                    <a:pt x="139700" y="63384"/>
                  </a:lnTo>
                  <a:lnTo>
                    <a:pt x="165100" y="65243"/>
                  </a:lnTo>
                  <a:lnTo>
                    <a:pt x="203200" y="67494"/>
                  </a:lnTo>
                  <a:lnTo>
                    <a:pt x="228600" y="70167"/>
                  </a:lnTo>
                  <a:lnTo>
                    <a:pt x="266700" y="73292"/>
                  </a:lnTo>
                  <a:lnTo>
                    <a:pt x="304800" y="76902"/>
                  </a:lnTo>
                  <a:lnTo>
                    <a:pt x="342900" y="81027"/>
                  </a:lnTo>
                  <a:lnTo>
                    <a:pt x="381000" y="85696"/>
                  </a:lnTo>
                  <a:lnTo>
                    <a:pt x="419100" y="90942"/>
                  </a:lnTo>
                  <a:lnTo>
                    <a:pt x="457200" y="96795"/>
                  </a:lnTo>
                  <a:lnTo>
                    <a:pt x="495300" y="103286"/>
                  </a:lnTo>
                  <a:lnTo>
                    <a:pt x="533400" y="110444"/>
                  </a:lnTo>
                  <a:lnTo>
                    <a:pt x="584200" y="118302"/>
                  </a:lnTo>
                  <a:lnTo>
                    <a:pt x="622300" y="126890"/>
                  </a:lnTo>
                  <a:lnTo>
                    <a:pt x="673100" y="136239"/>
                  </a:lnTo>
                  <a:lnTo>
                    <a:pt x="711200" y="146379"/>
                  </a:lnTo>
                  <a:lnTo>
                    <a:pt x="762000" y="157341"/>
                  </a:lnTo>
                  <a:lnTo>
                    <a:pt x="800100" y="169157"/>
                  </a:lnTo>
                  <a:lnTo>
                    <a:pt x="850900" y="181856"/>
                  </a:lnTo>
                  <a:lnTo>
                    <a:pt x="901700" y="195469"/>
                  </a:lnTo>
                  <a:lnTo>
                    <a:pt x="952500" y="210028"/>
                  </a:lnTo>
                  <a:lnTo>
                    <a:pt x="1003300" y="225562"/>
                  </a:lnTo>
                  <a:lnTo>
                    <a:pt x="1041400" y="242104"/>
                  </a:lnTo>
                  <a:lnTo>
                    <a:pt x="1092200" y="259683"/>
                  </a:lnTo>
                  <a:lnTo>
                    <a:pt x="1143000" y="278330"/>
                  </a:lnTo>
                  <a:lnTo>
                    <a:pt x="1193800" y="298076"/>
                  </a:lnTo>
                  <a:lnTo>
                    <a:pt x="1244600" y="318952"/>
                  </a:lnTo>
                  <a:lnTo>
                    <a:pt x="1295400" y="340989"/>
                  </a:lnTo>
                  <a:lnTo>
                    <a:pt x="1346200" y="364217"/>
                  </a:lnTo>
                  <a:lnTo>
                    <a:pt x="1397000" y="388667"/>
                  </a:lnTo>
                  <a:lnTo>
                    <a:pt x="1447800" y="414370"/>
                  </a:lnTo>
                  <a:lnTo>
                    <a:pt x="1498600" y="441356"/>
                  </a:lnTo>
                  <a:lnTo>
                    <a:pt x="1549400" y="469657"/>
                  </a:lnTo>
                  <a:lnTo>
                    <a:pt x="1600200" y="499303"/>
                  </a:lnTo>
                  <a:lnTo>
                    <a:pt x="1663700" y="530324"/>
                  </a:lnTo>
                  <a:lnTo>
                    <a:pt x="1714500" y="562753"/>
                  </a:lnTo>
                  <a:lnTo>
                    <a:pt x="1765300" y="596618"/>
                  </a:lnTo>
                  <a:lnTo>
                    <a:pt x="1816100" y="631952"/>
                  </a:lnTo>
                  <a:lnTo>
                    <a:pt x="1866900" y="668785"/>
                  </a:lnTo>
                  <a:lnTo>
                    <a:pt x="1917700" y="707147"/>
                  </a:lnTo>
                  <a:lnTo>
                    <a:pt x="1968500" y="747070"/>
                  </a:lnTo>
                  <a:lnTo>
                    <a:pt x="2006600" y="788584"/>
                  </a:lnTo>
                  <a:lnTo>
                    <a:pt x="2057400" y="831720"/>
                  </a:lnTo>
                  <a:lnTo>
                    <a:pt x="2108200" y="876508"/>
                  </a:lnTo>
                  <a:lnTo>
                    <a:pt x="2159000" y="923577"/>
                  </a:lnTo>
                  <a:lnTo>
                    <a:pt x="2209800" y="971201"/>
                  </a:lnTo>
                  <a:lnTo>
                    <a:pt x="2247900" y="1019336"/>
                  </a:lnTo>
                  <a:lnTo>
                    <a:pt x="2298700" y="1067937"/>
                  </a:lnTo>
                  <a:lnTo>
                    <a:pt x="2451100" y="1266102"/>
                  </a:lnTo>
                  <a:lnTo>
                    <a:pt x="2565400" y="1417415"/>
                  </a:lnTo>
                  <a:lnTo>
                    <a:pt x="2590800" y="1468125"/>
                  </a:lnTo>
                  <a:lnTo>
                    <a:pt x="2628900" y="1518896"/>
                  </a:lnTo>
                  <a:lnTo>
                    <a:pt x="2806700" y="1872228"/>
                  </a:lnTo>
                  <a:lnTo>
                    <a:pt x="2819400" y="1921869"/>
                  </a:lnTo>
                  <a:lnTo>
                    <a:pt x="2844800" y="1971167"/>
                  </a:lnTo>
                  <a:lnTo>
                    <a:pt x="2857500" y="2020076"/>
                  </a:lnTo>
                  <a:lnTo>
                    <a:pt x="2882900" y="2068552"/>
                  </a:lnTo>
                  <a:lnTo>
                    <a:pt x="2946400" y="2302853"/>
                  </a:lnTo>
                  <a:lnTo>
                    <a:pt x="2984500" y="2435352"/>
                  </a:lnTo>
                  <a:lnTo>
                    <a:pt x="2997200" y="2477902"/>
                  </a:lnTo>
                  <a:lnTo>
                    <a:pt x="2997200" y="2519568"/>
                  </a:lnTo>
                  <a:lnTo>
                    <a:pt x="3009900" y="2560307"/>
                  </a:lnTo>
                  <a:lnTo>
                    <a:pt x="3009900" y="2600072"/>
                  </a:lnTo>
                  <a:lnTo>
                    <a:pt x="3022600" y="2638818"/>
                  </a:lnTo>
                  <a:lnTo>
                    <a:pt x="3022600" y="2676502"/>
                  </a:lnTo>
                  <a:lnTo>
                    <a:pt x="3035300" y="2713077"/>
                  </a:lnTo>
                  <a:lnTo>
                    <a:pt x="3035300" y="2748499"/>
                  </a:lnTo>
                  <a:lnTo>
                    <a:pt x="3048000" y="2782723"/>
                  </a:lnTo>
                  <a:close/>
                </a:path>
                <a:path w="3124200" h="3088640">
                  <a:moveTo>
                    <a:pt x="3060700" y="3088165"/>
                  </a:moveTo>
                  <a:lnTo>
                    <a:pt x="3060700" y="3029402"/>
                  </a:lnTo>
                  <a:lnTo>
                    <a:pt x="1498600" y="3029402"/>
                  </a:lnTo>
                  <a:lnTo>
                    <a:pt x="1498600" y="3005005"/>
                  </a:lnTo>
                  <a:lnTo>
                    <a:pt x="1485900" y="2977469"/>
                  </a:lnTo>
                  <a:lnTo>
                    <a:pt x="1485900" y="2913759"/>
                  </a:lnTo>
                  <a:lnTo>
                    <a:pt x="1473200" y="2877975"/>
                  </a:lnTo>
                  <a:lnTo>
                    <a:pt x="1473200" y="2839832"/>
                  </a:lnTo>
                  <a:lnTo>
                    <a:pt x="1460500" y="2799525"/>
                  </a:lnTo>
                  <a:lnTo>
                    <a:pt x="1460500" y="2757250"/>
                  </a:lnTo>
                  <a:lnTo>
                    <a:pt x="1435100" y="2667574"/>
                  </a:lnTo>
                  <a:lnTo>
                    <a:pt x="1409700" y="2620564"/>
                  </a:lnTo>
                  <a:lnTo>
                    <a:pt x="1397000" y="2572366"/>
                  </a:lnTo>
                  <a:lnTo>
                    <a:pt x="1371600" y="2523176"/>
                  </a:lnTo>
                  <a:lnTo>
                    <a:pt x="1358900" y="2473187"/>
                  </a:lnTo>
                  <a:lnTo>
                    <a:pt x="1308100" y="2371600"/>
                  </a:lnTo>
                  <a:lnTo>
                    <a:pt x="1270000" y="2320390"/>
                  </a:lnTo>
                  <a:lnTo>
                    <a:pt x="1244600" y="2269164"/>
                  </a:lnTo>
                  <a:lnTo>
                    <a:pt x="1168400" y="2167442"/>
                  </a:lnTo>
                  <a:lnTo>
                    <a:pt x="1117600" y="2117336"/>
                  </a:lnTo>
                  <a:lnTo>
                    <a:pt x="1079500" y="2067994"/>
                  </a:lnTo>
                  <a:lnTo>
                    <a:pt x="1028700" y="2019612"/>
                  </a:lnTo>
                  <a:lnTo>
                    <a:pt x="977900" y="1976316"/>
                  </a:lnTo>
                  <a:lnTo>
                    <a:pt x="927100" y="1936275"/>
                  </a:lnTo>
                  <a:lnTo>
                    <a:pt x="876300" y="1899364"/>
                  </a:lnTo>
                  <a:lnTo>
                    <a:pt x="825500" y="1865457"/>
                  </a:lnTo>
                  <a:lnTo>
                    <a:pt x="774700" y="1834428"/>
                  </a:lnTo>
                  <a:lnTo>
                    <a:pt x="723900" y="1806151"/>
                  </a:lnTo>
                  <a:lnTo>
                    <a:pt x="673100" y="1780500"/>
                  </a:lnTo>
                  <a:lnTo>
                    <a:pt x="622300" y="1757350"/>
                  </a:lnTo>
                  <a:lnTo>
                    <a:pt x="571500" y="1736575"/>
                  </a:lnTo>
                  <a:lnTo>
                    <a:pt x="520700" y="1718050"/>
                  </a:lnTo>
                  <a:lnTo>
                    <a:pt x="469900" y="1701648"/>
                  </a:lnTo>
                  <a:lnTo>
                    <a:pt x="431800" y="1687243"/>
                  </a:lnTo>
                  <a:lnTo>
                    <a:pt x="381000" y="1674710"/>
                  </a:lnTo>
                  <a:lnTo>
                    <a:pt x="342900" y="1663924"/>
                  </a:lnTo>
                  <a:lnTo>
                    <a:pt x="292100" y="1654758"/>
                  </a:lnTo>
                  <a:lnTo>
                    <a:pt x="254000" y="1647086"/>
                  </a:lnTo>
                  <a:lnTo>
                    <a:pt x="215900" y="1640783"/>
                  </a:lnTo>
                  <a:lnTo>
                    <a:pt x="177800" y="1635724"/>
                  </a:lnTo>
                  <a:lnTo>
                    <a:pt x="139700" y="1631782"/>
                  </a:lnTo>
                  <a:lnTo>
                    <a:pt x="114300" y="1628831"/>
                  </a:lnTo>
                  <a:lnTo>
                    <a:pt x="76200" y="1626746"/>
                  </a:lnTo>
                  <a:lnTo>
                    <a:pt x="50800" y="1625402"/>
                  </a:lnTo>
                  <a:lnTo>
                    <a:pt x="50800" y="1684179"/>
                  </a:lnTo>
                  <a:lnTo>
                    <a:pt x="76200" y="1685473"/>
                  </a:lnTo>
                  <a:lnTo>
                    <a:pt x="101600" y="1687545"/>
                  </a:lnTo>
                  <a:lnTo>
                    <a:pt x="139700" y="1690536"/>
                  </a:lnTo>
                  <a:lnTo>
                    <a:pt x="177800" y="1694588"/>
                  </a:lnTo>
                  <a:lnTo>
                    <a:pt x="215900" y="1699843"/>
                  </a:lnTo>
                  <a:lnTo>
                    <a:pt x="254000" y="1706442"/>
                  </a:lnTo>
                  <a:lnTo>
                    <a:pt x="292100" y="1714527"/>
                  </a:lnTo>
                  <a:lnTo>
                    <a:pt x="342900" y="1724239"/>
                  </a:lnTo>
                  <a:lnTo>
                    <a:pt x="381000" y="1735720"/>
                  </a:lnTo>
                  <a:lnTo>
                    <a:pt x="431800" y="1749111"/>
                  </a:lnTo>
                  <a:lnTo>
                    <a:pt x="482600" y="1764555"/>
                  </a:lnTo>
                  <a:lnTo>
                    <a:pt x="533400" y="1782192"/>
                  </a:lnTo>
                  <a:lnTo>
                    <a:pt x="571500" y="1802164"/>
                  </a:lnTo>
                  <a:lnTo>
                    <a:pt x="622300" y="1824613"/>
                  </a:lnTo>
                  <a:lnTo>
                    <a:pt x="673100" y="1849680"/>
                  </a:lnTo>
                  <a:lnTo>
                    <a:pt x="723900" y="1877507"/>
                  </a:lnTo>
                  <a:lnTo>
                    <a:pt x="787400" y="1908236"/>
                  </a:lnTo>
                  <a:lnTo>
                    <a:pt x="838200" y="1942008"/>
                  </a:lnTo>
                  <a:lnTo>
                    <a:pt x="889000" y="1978964"/>
                  </a:lnTo>
                  <a:lnTo>
                    <a:pt x="939800" y="2019247"/>
                  </a:lnTo>
                  <a:lnTo>
                    <a:pt x="990600" y="2062997"/>
                  </a:lnTo>
                  <a:lnTo>
                    <a:pt x="1041400" y="2112314"/>
                  </a:lnTo>
                  <a:lnTo>
                    <a:pt x="1079500" y="2162654"/>
                  </a:lnTo>
                  <a:lnTo>
                    <a:pt x="1130300" y="2213795"/>
                  </a:lnTo>
                  <a:lnTo>
                    <a:pt x="1206500" y="2317577"/>
                  </a:lnTo>
                  <a:lnTo>
                    <a:pt x="1231900" y="2369772"/>
                  </a:lnTo>
                  <a:lnTo>
                    <a:pt x="1270000" y="2421870"/>
                  </a:lnTo>
                  <a:lnTo>
                    <a:pt x="1320800" y="2524879"/>
                  </a:lnTo>
                  <a:lnTo>
                    <a:pt x="1333500" y="2575342"/>
                  </a:lnTo>
                  <a:lnTo>
                    <a:pt x="1358900" y="2624812"/>
                  </a:lnTo>
                  <a:lnTo>
                    <a:pt x="1384300" y="2719876"/>
                  </a:lnTo>
                  <a:lnTo>
                    <a:pt x="1397000" y="2765023"/>
                  </a:lnTo>
                  <a:lnTo>
                    <a:pt x="1409700" y="2808280"/>
                  </a:lnTo>
                  <a:lnTo>
                    <a:pt x="1409700" y="2849423"/>
                  </a:lnTo>
                  <a:lnTo>
                    <a:pt x="1422400" y="2888229"/>
                  </a:lnTo>
                  <a:lnTo>
                    <a:pt x="1422400" y="2924473"/>
                  </a:lnTo>
                  <a:lnTo>
                    <a:pt x="1435100" y="2957932"/>
                  </a:lnTo>
                  <a:lnTo>
                    <a:pt x="1435100" y="3088165"/>
                  </a:lnTo>
                  <a:lnTo>
                    <a:pt x="3060700" y="3088165"/>
                  </a:lnTo>
                  <a:close/>
                </a:path>
                <a:path w="3124200" h="3088640">
                  <a:moveTo>
                    <a:pt x="3124200" y="3088165"/>
                  </a:moveTo>
                  <a:lnTo>
                    <a:pt x="3124200" y="2970278"/>
                  </a:lnTo>
                  <a:lnTo>
                    <a:pt x="3111500" y="2944201"/>
                  </a:lnTo>
                  <a:lnTo>
                    <a:pt x="3111500" y="2824842"/>
                  </a:lnTo>
                  <a:lnTo>
                    <a:pt x="3098800" y="2791475"/>
                  </a:lnTo>
                  <a:lnTo>
                    <a:pt x="3098800" y="2720841"/>
                  </a:lnTo>
                  <a:lnTo>
                    <a:pt x="3086100" y="2683668"/>
                  </a:lnTo>
                  <a:lnTo>
                    <a:pt x="3086100" y="2645321"/>
                  </a:lnTo>
                  <a:lnTo>
                    <a:pt x="3073400" y="2605847"/>
                  </a:lnTo>
                  <a:lnTo>
                    <a:pt x="3073400" y="2565293"/>
                  </a:lnTo>
                  <a:lnTo>
                    <a:pt x="3048000" y="2481138"/>
                  </a:lnTo>
                  <a:lnTo>
                    <a:pt x="3048000" y="2877757"/>
                  </a:lnTo>
                  <a:lnTo>
                    <a:pt x="3060700" y="2906738"/>
                  </a:lnTo>
                  <a:lnTo>
                    <a:pt x="3060700" y="3088165"/>
                  </a:lnTo>
                  <a:lnTo>
                    <a:pt x="3124200" y="3088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495" y="-12029"/>
            <a:ext cx="2779125" cy="2877283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5200904" y="201909"/>
            <a:ext cx="2943225" cy="5768340"/>
            <a:chOff x="15200904" y="201909"/>
            <a:chExt cx="2943225" cy="5768340"/>
          </a:xfrm>
        </p:grpSpPr>
        <p:sp>
          <p:nvSpPr>
            <p:cNvPr id="18" name="object 18"/>
            <p:cNvSpPr/>
            <p:nvPr/>
          </p:nvSpPr>
          <p:spPr>
            <a:xfrm>
              <a:off x="15415988" y="201909"/>
              <a:ext cx="2728595" cy="5467350"/>
            </a:xfrm>
            <a:custGeom>
              <a:avLst/>
              <a:gdLst/>
              <a:ahLst/>
              <a:cxnLst/>
              <a:rect l="l" t="t" r="r" b="b"/>
              <a:pathLst>
                <a:path w="2728594" h="5467350">
                  <a:moveTo>
                    <a:pt x="0" y="2733463"/>
                  </a:moveTo>
                  <a:lnTo>
                    <a:pt x="422" y="2782062"/>
                  </a:lnTo>
                  <a:lnTo>
                    <a:pt x="1685" y="2830455"/>
                  </a:lnTo>
                  <a:lnTo>
                    <a:pt x="3781" y="2878637"/>
                  </a:lnTo>
                  <a:lnTo>
                    <a:pt x="6703" y="2926598"/>
                  </a:lnTo>
                  <a:lnTo>
                    <a:pt x="10444" y="2974334"/>
                  </a:lnTo>
                  <a:lnTo>
                    <a:pt x="14998" y="3021836"/>
                  </a:lnTo>
                  <a:lnTo>
                    <a:pt x="20357" y="3069098"/>
                  </a:lnTo>
                  <a:lnTo>
                    <a:pt x="26515" y="3116112"/>
                  </a:lnTo>
                  <a:lnTo>
                    <a:pt x="33463" y="3162873"/>
                  </a:lnTo>
                  <a:lnTo>
                    <a:pt x="41197" y="3209372"/>
                  </a:lnTo>
                  <a:lnTo>
                    <a:pt x="49707" y="3255602"/>
                  </a:lnTo>
                  <a:lnTo>
                    <a:pt x="58988" y="3301557"/>
                  </a:lnTo>
                  <a:lnTo>
                    <a:pt x="69033" y="3347230"/>
                  </a:lnTo>
                  <a:lnTo>
                    <a:pt x="79834" y="3392614"/>
                  </a:lnTo>
                  <a:lnTo>
                    <a:pt x="91384" y="3437701"/>
                  </a:lnTo>
                  <a:lnTo>
                    <a:pt x="103677" y="3482485"/>
                  </a:lnTo>
                  <a:lnTo>
                    <a:pt x="116705" y="3526959"/>
                  </a:lnTo>
                  <a:lnTo>
                    <a:pt x="130462" y="3571115"/>
                  </a:lnTo>
                  <a:lnTo>
                    <a:pt x="144941" y="3614947"/>
                  </a:lnTo>
                  <a:lnTo>
                    <a:pt x="160134" y="3658448"/>
                  </a:lnTo>
                  <a:lnTo>
                    <a:pt x="176035" y="3701611"/>
                  </a:lnTo>
                  <a:lnTo>
                    <a:pt x="192636" y="3744428"/>
                  </a:lnTo>
                  <a:lnTo>
                    <a:pt x="209931" y="3786893"/>
                  </a:lnTo>
                  <a:lnTo>
                    <a:pt x="227913" y="3828999"/>
                  </a:lnTo>
                  <a:lnTo>
                    <a:pt x="246574" y="3870739"/>
                  </a:lnTo>
                  <a:lnTo>
                    <a:pt x="265908" y="3912105"/>
                  </a:lnTo>
                  <a:lnTo>
                    <a:pt x="285908" y="3953091"/>
                  </a:lnTo>
                  <a:lnTo>
                    <a:pt x="306566" y="3993690"/>
                  </a:lnTo>
                  <a:lnTo>
                    <a:pt x="327876" y="4033894"/>
                  </a:lnTo>
                  <a:lnTo>
                    <a:pt x="349831" y="4073698"/>
                  </a:lnTo>
                  <a:lnTo>
                    <a:pt x="372424" y="4113093"/>
                  </a:lnTo>
                  <a:lnTo>
                    <a:pt x="395648" y="4152073"/>
                  </a:lnTo>
                  <a:lnTo>
                    <a:pt x="419495" y="4190630"/>
                  </a:lnTo>
                  <a:lnTo>
                    <a:pt x="443959" y="4228759"/>
                  </a:lnTo>
                  <a:lnTo>
                    <a:pt x="469034" y="4266451"/>
                  </a:lnTo>
                  <a:lnTo>
                    <a:pt x="494711" y="4303700"/>
                  </a:lnTo>
                  <a:lnTo>
                    <a:pt x="520984" y="4340499"/>
                  </a:lnTo>
                  <a:lnTo>
                    <a:pt x="547846" y="4376841"/>
                  </a:lnTo>
                  <a:lnTo>
                    <a:pt x="575290" y="4412718"/>
                  </a:lnTo>
                  <a:lnTo>
                    <a:pt x="603308" y="4448125"/>
                  </a:lnTo>
                  <a:lnTo>
                    <a:pt x="631895" y="4483053"/>
                  </a:lnTo>
                  <a:lnTo>
                    <a:pt x="661043" y="4517496"/>
                  </a:lnTo>
                  <a:lnTo>
                    <a:pt x="690745" y="4551446"/>
                  </a:lnTo>
                  <a:lnTo>
                    <a:pt x="720994" y="4584898"/>
                  </a:lnTo>
                  <a:lnTo>
                    <a:pt x="751783" y="4617843"/>
                  </a:lnTo>
                  <a:lnTo>
                    <a:pt x="783105" y="4650276"/>
                  </a:lnTo>
                  <a:lnTo>
                    <a:pt x="814953" y="4682188"/>
                  </a:lnTo>
                  <a:lnTo>
                    <a:pt x="847321" y="4713573"/>
                  </a:lnTo>
                  <a:lnTo>
                    <a:pt x="880200" y="4744424"/>
                  </a:lnTo>
                  <a:lnTo>
                    <a:pt x="913585" y="4774733"/>
                  </a:lnTo>
                  <a:lnTo>
                    <a:pt x="947468" y="4804495"/>
                  </a:lnTo>
                  <a:lnTo>
                    <a:pt x="981842" y="4833702"/>
                  </a:lnTo>
                  <a:lnTo>
                    <a:pt x="1016700" y="4862346"/>
                  </a:lnTo>
                  <a:lnTo>
                    <a:pt x="1052036" y="4890421"/>
                  </a:lnTo>
                  <a:lnTo>
                    <a:pt x="1087842" y="4917920"/>
                  </a:lnTo>
                  <a:lnTo>
                    <a:pt x="1124111" y="4944836"/>
                  </a:lnTo>
                  <a:lnTo>
                    <a:pt x="1160836" y="4971162"/>
                  </a:lnTo>
                  <a:lnTo>
                    <a:pt x="1198011" y="4996891"/>
                  </a:lnTo>
                  <a:lnTo>
                    <a:pt x="1235628" y="5022016"/>
                  </a:lnTo>
                  <a:lnTo>
                    <a:pt x="1273681" y="5046529"/>
                  </a:lnTo>
                  <a:lnTo>
                    <a:pt x="1312162" y="5070425"/>
                  </a:lnTo>
                  <a:lnTo>
                    <a:pt x="1351064" y="5093695"/>
                  </a:lnTo>
                  <a:lnTo>
                    <a:pt x="1390381" y="5116334"/>
                  </a:lnTo>
                  <a:lnTo>
                    <a:pt x="1430105" y="5138333"/>
                  </a:lnTo>
                  <a:lnTo>
                    <a:pt x="1470230" y="5159686"/>
                  </a:lnTo>
                  <a:lnTo>
                    <a:pt x="1510748" y="5180386"/>
                  </a:lnTo>
                  <a:lnTo>
                    <a:pt x="1551652" y="5200426"/>
                  </a:lnTo>
                  <a:lnTo>
                    <a:pt x="1592937" y="5219799"/>
                  </a:lnTo>
                  <a:lnTo>
                    <a:pt x="1634593" y="5238498"/>
                  </a:lnTo>
                  <a:lnTo>
                    <a:pt x="1676616" y="5256516"/>
                  </a:lnTo>
                  <a:lnTo>
                    <a:pt x="1718997" y="5273846"/>
                  </a:lnTo>
                  <a:lnTo>
                    <a:pt x="1761729" y="5290481"/>
                  </a:lnTo>
                  <a:lnTo>
                    <a:pt x="1804806" y="5306414"/>
                  </a:lnTo>
                  <a:lnTo>
                    <a:pt x="1848221" y="5321638"/>
                  </a:lnTo>
                  <a:lnTo>
                    <a:pt x="1891966" y="5336146"/>
                  </a:lnTo>
                  <a:lnTo>
                    <a:pt x="1936035" y="5349931"/>
                  </a:lnTo>
                  <a:lnTo>
                    <a:pt x="1980421" y="5362985"/>
                  </a:lnTo>
                  <a:lnTo>
                    <a:pt x="2025117" y="5375303"/>
                  </a:lnTo>
                  <a:lnTo>
                    <a:pt x="2070115" y="5386877"/>
                  </a:lnTo>
                  <a:lnTo>
                    <a:pt x="2115409" y="5397700"/>
                  </a:lnTo>
                  <a:lnTo>
                    <a:pt x="2160992" y="5407765"/>
                  </a:lnTo>
                  <a:lnTo>
                    <a:pt x="2206856" y="5417065"/>
                  </a:lnTo>
                  <a:lnTo>
                    <a:pt x="2252996" y="5425592"/>
                  </a:lnTo>
                  <a:lnTo>
                    <a:pt x="2299403" y="5433341"/>
                  </a:lnTo>
                  <a:lnTo>
                    <a:pt x="2346071" y="5440304"/>
                  </a:lnTo>
                  <a:lnTo>
                    <a:pt x="2392993" y="5446474"/>
                  </a:lnTo>
                  <a:lnTo>
                    <a:pt x="2440162" y="5451844"/>
                  </a:lnTo>
                  <a:lnTo>
                    <a:pt x="2487571" y="5456407"/>
                  </a:lnTo>
                  <a:lnTo>
                    <a:pt x="2535213" y="5460156"/>
                  </a:lnTo>
                  <a:lnTo>
                    <a:pt x="2583081" y="5463084"/>
                  </a:lnTo>
                  <a:lnTo>
                    <a:pt x="2631167" y="5465184"/>
                  </a:lnTo>
                  <a:lnTo>
                    <a:pt x="2679466" y="5466450"/>
                  </a:lnTo>
                  <a:lnTo>
                    <a:pt x="2727970" y="5466873"/>
                  </a:lnTo>
                  <a:lnTo>
                    <a:pt x="2727969" y="0"/>
                  </a:lnTo>
                  <a:lnTo>
                    <a:pt x="2679465" y="423"/>
                  </a:lnTo>
                  <a:lnTo>
                    <a:pt x="2631166" y="1688"/>
                  </a:lnTo>
                  <a:lnTo>
                    <a:pt x="2583079" y="3788"/>
                  </a:lnTo>
                  <a:lnTo>
                    <a:pt x="2535212" y="6716"/>
                  </a:lnTo>
                  <a:lnTo>
                    <a:pt x="2487570" y="10465"/>
                  </a:lnTo>
                  <a:lnTo>
                    <a:pt x="2440161" y="15028"/>
                  </a:lnTo>
                  <a:lnTo>
                    <a:pt x="2392992" y="20398"/>
                  </a:lnTo>
                  <a:lnTo>
                    <a:pt x="2346070" y="26568"/>
                  </a:lnTo>
                  <a:lnTo>
                    <a:pt x="2299402" y="33531"/>
                  </a:lnTo>
                  <a:lnTo>
                    <a:pt x="2252995" y="41280"/>
                  </a:lnTo>
                  <a:lnTo>
                    <a:pt x="2206855" y="49808"/>
                  </a:lnTo>
                  <a:lnTo>
                    <a:pt x="2160991" y="59108"/>
                  </a:lnTo>
                  <a:lnTo>
                    <a:pt x="2115408" y="69173"/>
                  </a:lnTo>
                  <a:lnTo>
                    <a:pt x="2070114" y="79996"/>
                  </a:lnTo>
                  <a:lnTo>
                    <a:pt x="2025115" y="91570"/>
                  </a:lnTo>
                  <a:lnTo>
                    <a:pt x="1980420" y="103887"/>
                  </a:lnTo>
                  <a:lnTo>
                    <a:pt x="1936034" y="116942"/>
                  </a:lnTo>
                  <a:lnTo>
                    <a:pt x="1891965" y="130727"/>
                  </a:lnTo>
                  <a:lnTo>
                    <a:pt x="1848220" y="145235"/>
                  </a:lnTo>
                  <a:lnTo>
                    <a:pt x="1804805" y="160459"/>
                  </a:lnTo>
                  <a:lnTo>
                    <a:pt x="1761728" y="176392"/>
                  </a:lnTo>
                  <a:lnTo>
                    <a:pt x="1718995" y="193027"/>
                  </a:lnTo>
                  <a:lnTo>
                    <a:pt x="1676614" y="210357"/>
                  </a:lnTo>
                  <a:lnTo>
                    <a:pt x="1634592" y="228375"/>
                  </a:lnTo>
                  <a:lnTo>
                    <a:pt x="1592935" y="247074"/>
                  </a:lnTo>
                  <a:lnTo>
                    <a:pt x="1551651" y="266447"/>
                  </a:lnTo>
                  <a:lnTo>
                    <a:pt x="1510747" y="286488"/>
                  </a:lnTo>
                  <a:lnTo>
                    <a:pt x="1470229" y="307188"/>
                  </a:lnTo>
                  <a:lnTo>
                    <a:pt x="1430104" y="328541"/>
                  </a:lnTo>
                  <a:lnTo>
                    <a:pt x="1390380" y="350541"/>
                  </a:lnTo>
                  <a:lnTo>
                    <a:pt x="1351063" y="373180"/>
                  </a:lnTo>
                  <a:lnTo>
                    <a:pt x="1312161" y="396450"/>
                  </a:lnTo>
                  <a:lnTo>
                    <a:pt x="1273680" y="420346"/>
                  </a:lnTo>
                  <a:lnTo>
                    <a:pt x="1235627" y="444860"/>
                  </a:lnTo>
                  <a:lnTo>
                    <a:pt x="1198010" y="469985"/>
                  </a:lnTo>
                  <a:lnTo>
                    <a:pt x="1160835" y="495714"/>
                  </a:lnTo>
                  <a:lnTo>
                    <a:pt x="1124110" y="522040"/>
                  </a:lnTo>
                  <a:lnTo>
                    <a:pt x="1087841" y="548956"/>
                  </a:lnTo>
                  <a:lnTo>
                    <a:pt x="1052035" y="576456"/>
                  </a:lnTo>
                  <a:lnTo>
                    <a:pt x="1016699" y="604531"/>
                  </a:lnTo>
                  <a:lnTo>
                    <a:pt x="981841" y="633176"/>
                  </a:lnTo>
                  <a:lnTo>
                    <a:pt x="947467" y="662383"/>
                  </a:lnTo>
                  <a:lnTo>
                    <a:pt x="913584" y="692145"/>
                  </a:lnTo>
                  <a:lnTo>
                    <a:pt x="880199" y="722455"/>
                  </a:lnTo>
                  <a:lnTo>
                    <a:pt x="847320" y="753306"/>
                  </a:lnTo>
                  <a:lnTo>
                    <a:pt x="814953" y="784691"/>
                  </a:lnTo>
                  <a:lnTo>
                    <a:pt x="783104" y="816604"/>
                  </a:lnTo>
                  <a:lnTo>
                    <a:pt x="751782" y="849037"/>
                  </a:lnTo>
                  <a:lnTo>
                    <a:pt x="720993" y="881983"/>
                  </a:lnTo>
                  <a:lnTo>
                    <a:pt x="690744" y="915435"/>
                  </a:lnTo>
                  <a:lnTo>
                    <a:pt x="661042" y="949386"/>
                  </a:lnTo>
                  <a:lnTo>
                    <a:pt x="631894" y="983829"/>
                  </a:lnTo>
                  <a:lnTo>
                    <a:pt x="603308" y="1018758"/>
                  </a:lnTo>
                  <a:lnTo>
                    <a:pt x="575289" y="1054165"/>
                  </a:lnTo>
                  <a:lnTo>
                    <a:pt x="547845" y="1090043"/>
                  </a:lnTo>
                  <a:lnTo>
                    <a:pt x="520983" y="1126385"/>
                  </a:lnTo>
                  <a:lnTo>
                    <a:pt x="494710" y="1163185"/>
                  </a:lnTo>
                  <a:lnTo>
                    <a:pt x="469033" y="1200435"/>
                  </a:lnTo>
                  <a:lnTo>
                    <a:pt x="443959" y="1238127"/>
                  </a:lnTo>
                  <a:lnTo>
                    <a:pt x="419494" y="1276257"/>
                  </a:lnTo>
                  <a:lnTo>
                    <a:pt x="395647" y="1314815"/>
                  </a:lnTo>
                  <a:lnTo>
                    <a:pt x="372423" y="1353796"/>
                  </a:lnTo>
                  <a:lnTo>
                    <a:pt x="349831" y="1393192"/>
                  </a:lnTo>
                  <a:lnTo>
                    <a:pt x="327876" y="1432996"/>
                  </a:lnTo>
                  <a:lnTo>
                    <a:pt x="306565" y="1473201"/>
                  </a:lnTo>
                  <a:lnTo>
                    <a:pt x="285907" y="1513801"/>
                  </a:lnTo>
                  <a:lnTo>
                    <a:pt x="265907" y="1554788"/>
                  </a:lnTo>
                  <a:lnTo>
                    <a:pt x="246573" y="1596155"/>
                  </a:lnTo>
                  <a:lnTo>
                    <a:pt x="227912" y="1637895"/>
                  </a:lnTo>
                  <a:lnTo>
                    <a:pt x="209930" y="1680002"/>
                  </a:lnTo>
                  <a:lnTo>
                    <a:pt x="192635" y="1722468"/>
                  </a:lnTo>
                  <a:lnTo>
                    <a:pt x="176034" y="1765286"/>
                  </a:lnTo>
                  <a:lnTo>
                    <a:pt x="160133" y="1808450"/>
                  </a:lnTo>
                  <a:lnTo>
                    <a:pt x="144940" y="1851952"/>
                  </a:lnTo>
                  <a:lnTo>
                    <a:pt x="130462" y="1895785"/>
                  </a:lnTo>
                  <a:lnTo>
                    <a:pt x="116705" y="1939943"/>
                  </a:lnTo>
                  <a:lnTo>
                    <a:pt x="103676" y="1984418"/>
                  </a:lnTo>
                  <a:lnTo>
                    <a:pt x="91384" y="2029203"/>
                  </a:lnTo>
                  <a:lnTo>
                    <a:pt x="79833" y="2074291"/>
                  </a:lnTo>
                  <a:lnTo>
                    <a:pt x="69032" y="2119676"/>
                  </a:lnTo>
                  <a:lnTo>
                    <a:pt x="58988" y="2165350"/>
                  </a:lnTo>
                  <a:lnTo>
                    <a:pt x="49707" y="2211307"/>
                  </a:lnTo>
                  <a:lnTo>
                    <a:pt x="41196" y="2257539"/>
                  </a:lnTo>
                  <a:lnTo>
                    <a:pt x="33463" y="2304039"/>
                  </a:lnTo>
                  <a:lnTo>
                    <a:pt x="26514" y="2350801"/>
                  </a:lnTo>
                  <a:lnTo>
                    <a:pt x="20357" y="2397817"/>
                  </a:lnTo>
                  <a:lnTo>
                    <a:pt x="14998" y="2445080"/>
                  </a:lnTo>
                  <a:lnTo>
                    <a:pt x="10444" y="2492584"/>
                  </a:lnTo>
                  <a:lnTo>
                    <a:pt x="6703" y="2540321"/>
                  </a:lnTo>
                  <a:lnTo>
                    <a:pt x="3780" y="2588284"/>
                  </a:lnTo>
                  <a:lnTo>
                    <a:pt x="1685" y="2636467"/>
                  </a:lnTo>
                  <a:lnTo>
                    <a:pt x="422" y="2684862"/>
                  </a:lnTo>
                  <a:lnTo>
                    <a:pt x="0" y="2733463"/>
                  </a:lnTo>
                  <a:close/>
                </a:path>
              </a:pathLst>
            </a:custGeom>
            <a:solidFill>
              <a:srgbClr val="ED39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200904" y="391666"/>
              <a:ext cx="2832100" cy="5578475"/>
            </a:xfrm>
            <a:custGeom>
              <a:avLst/>
              <a:gdLst/>
              <a:ahLst/>
              <a:cxnLst/>
              <a:rect l="l" t="t" r="r" b="b"/>
              <a:pathLst>
                <a:path w="2832100" h="5578475">
                  <a:moveTo>
                    <a:pt x="50799" y="2222066"/>
                  </a:moveTo>
                  <a:lnTo>
                    <a:pt x="50800" y="3356362"/>
                  </a:lnTo>
                  <a:lnTo>
                    <a:pt x="152400" y="3713453"/>
                  </a:lnTo>
                  <a:lnTo>
                    <a:pt x="177800" y="3756695"/>
                  </a:lnTo>
                  <a:lnTo>
                    <a:pt x="203200" y="3842174"/>
                  </a:lnTo>
                  <a:lnTo>
                    <a:pt x="228600" y="3884398"/>
                  </a:lnTo>
                  <a:lnTo>
                    <a:pt x="254000" y="3967782"/>
                  </a:lnTo>
                  <a:lnTo>
                    <a:pt x="304800" y="4049701"/>
                  </a:lnTo>
                  <a:lnTo>
                    <a:pt x="317500" y="4090095"/>
                  </a:lnTo>
                  <a:lnTo>
                    <a:pt x="393700" y="4208930"/>
                  </a:lnTo>
                  <a:lnTo>
                    <a:pt x="406400" y="4247737"/>
                  </a:lnTo>
                  <a:lnTo>
                    <a:pt x="457200" y="4324105"/>
                  </a:lnTo>
                  <a:lnTo>
                    <a:pt x="508000" y="4398765"/>
                  </a:lnTo>
                  <a:lnTo>
                    <a:pt x="558800" y="4471664"/>
                  </a:lnTo>
                  <a:lnTo>
                    <a:pt x="596900" y="4507435"/>
                  </a:lnTo>
                  <a:lnTo>
                    <a:pt x="647700" y="4577591"/>
                  </a:lnTo>
                  <a:lnTo>
                    <a:pt x="673100" y="4611960"/>
                  </a:lnTo>
                  <a:lnTo>
                    <a:pt x="711200" y="4645849"/>
                  </a:lnTo>
                  <a:lnTo>
                    <a:pt x="736600" y="4679250"/>
                  </a:lnTo>
                  <a:lnTo>
                    <a:pt x="762000" y="4712157"/>
                  </a:lnTo>
                  <a:lnTo>
                    <a:pt x="800100" y="4744563"/>
                  </a:lnTo>
                  <a:lnTo>
                    <a:pt x="825500" y="4776461"/>
                  </a:lnTo>
                  <a:lnTo>
                    <a:pt x="863600" y="4807844"/>
                  </a:lnTo>
                  <a:lnTo>
                    <a:pt x="901700" y="4838706"/>
                  </a:lnTo>
                  <a:lnTo>
                    <a:pt x="927100" y="4869039"/>
                  </a:lnTo>
                  <a:lnTo>
                    <a:pt x="965200" y="4898838"/>
                  </a:lnTo>
                  <a:lnTo>
                    <a:pt x="1003300" y="4928095"/>
                  </a:lnTo>
                  <a:lnTo>
                    <a:pt x="1028700" y="4956804"/>
                  </a:lnTo>
                  <a:lnTo>
                    <a:pt x="1066800" y="4984958"/>
                  </a:lnTo>
                  <a:lnTo>
                    <a:pt x="1104900" y="5012550"/>
                  </a:lnTo>
                  <a:lnTo>
                    <a:pt x="1143000" y="5039573"/>
                  </a:lnTo>
                  <a:lnTo>
                    <a:pt x="1181100" y="5066021"/>
                  </a:lnTo>
                  <a:lnTo>
                    <a:pt x="1219200" y="5091886"/>
                  </a:lnTo>
                  <a:lnTo>
                    <a:pt x="1244600" y="5117163"/>
                  </a:lnTo>
                  <a:lnTo>
                    <a:pt x="1282700" y="5141844"/>
                  </a:lnTo>
                  <a:lnTo>
                    <a:pt x="1320800" y="5165923"/>
                  </a:lnTo>
                  <a:lnTo>
                    <a:pt x="1371600" y="5189393"/>
                  </a:lnTo>
                  <a:lnTo>
                    <a:pt x="1409700" y="5212247"/>
                  </a:lnTo>
                  <a:lnTo>
                    <a:pt x="1447800" y="5234478"/>
                  </a:lnTo>
                  <a:lnTo>
                    <a:pt x="1485900" y="5256080"/>
                  </a:lnTo>
                  <a:lnTo>
                    <a:pt x="1524000" y="5277046"/>
                  </a:lnTo>
                  <a:lnTo>
                    <a:pt x="1562100" y="5297369"/>
                  </a:lnTo>
                  <a:lnTo>
                    <a:pt x="1600200" y="5317042"/>
                  </a:lnTo>
                  <a:lnTo>
                    <a:pt x="1651000" y="5336059"/>
                  </a:lnTo>
                  <a:lnTo>
                    <a:pt x="1689100" y="5354413"/>
                  </a:lnTo>
                  <a:lnTo>
                    <a:pt x="1727200" y="5372097"/>
                  </a:lnTo>
                  <a:lnTo>
                    <a:pt x="1778000" y="5389105"/>
                  </a:lnTo>
                  <a:lnTo>
                    <a:pt x="1816100" y="5405429"/>
                  </a:lnTo>
                  <a:lnTo>
                    <a:pt x="1854200" y="5421063"/>
                  </a:lnTo>
                  <a:lnTo>
                    <a:pt x="1905000" y="5436000"/>
                  </a:lnTo>
                  <a:lnTo>
                    <a:pt x="1943100" y="5450233"/>
                  </a:lnTo>
                  <a:lnTo>
                    <a:pt x="1993900" y="5463757"/>
                  </a:lnTo>
                  <a:lnTo>
                    <a:pt x="2032000" y="5476563"/>
                  </a:lnTo>
                  <a:lnTo>
                    <a:pt x="2082800" y="5488645"/>
                  </a:lnTo>
                  <a:lnTo>
                    <a:pt x="2120900" y="5499997"/>
                  </a:lnTo>
                  <a:lnTo>
                    <a:pt x="2171700" y="5510611"/>
                  </a:lnTo>
                  <a:lnTo>
                    <a:pt x="2222500" y="5520481"/>
                  </a:lnTo>
                  <a:lnTo>
                    <a:pt x="2260600" y="5529601"/>
                  </a:lnTo>
                  <a:lnTo>
                    <a:pt x="2311400" y="5537963"/>
                  </a:lnTo>
                  <a:lnTo>
                    <a:pt x="2349500" y="5545560"/>
                  </a:lnTo>
                  <a:lnTo>
                    <a:pt x="2400300" y="5552387"/>
                  </a:lnTo>
                  <a:lnTo>
                    <a:pt x="2451100" y="5558435"/>
                  </a:lnTo>
                  <a:lnTo>
                    <a:pt x="2501900" y="5563699"/>
                  </a:lnTo>
                  <a:lnTo>
                    <a:pt x="2540000" y="5568172"/>
                  </a:lnTo>
                  <a:lnTo>
                    <a:pt x="2590800" y="5571846"/>
                  </a:lnTo>
                  <a:lnTo>
                    <a:pt x="2641600" y="5574716"/>
                  </a:lnTo>
                  <a:lnTo>
                    <a:pt x="2692400" y="5576774"/>
                  </a:lnTo>
                  <a:lnTo>
                    <a:pt x="2730500" y="5578014"/>
                  </a:lnTo>
                  <a:lnTo>
                    <a:pt x="2781300" y="5578429"/>
                  </a:lnTo>
                  <a:lnTo>
                    <a:pt x="2832100" y="5578429"/>
                  </a:lnTo>
                  <a:lnTo>
                    <a:pt x="2832099" y="0"/>
                  </a:lnTo>
                  <a:lnTo>
                    <a:pt x="2781299" y="0"/>
                  </a:lnTo>
                  <a:lnTo>
                    <a:pt x="2730499" y="414"/>
                  </a:lnTo>
                  <a:lnTo>
                    <a:pt x="2730500" y="5466077"/>
                  </a:lnTo>
                  <a:lnTo>
                    <a:pt x="2679700" y="5464653"/>
                  </a:lnTo>
                  <a:lnTo>
                    <a:pt x="2628900" y="5462378"/>
                  </a:lnTo>
                  <a:lnTo>
                    <a:pt x="2578100" y="5459260"/>
                  </a:lnTo>
                  <a:lnTo>
                    <a:pt x="2540000" y="5455304"/>
                  </a:lnTo>
                  <a:lnTo>
                    <a:pt x="2489200" y="5450519"/>
                  </a:lnTo>
                  <a:lnTo>
                    <a:pt x="2438400" y="5444912"/>
                  </a:lnTo>
                  <a:lnTo>
                    <a:pt x="2400300" y="5438490"/>
                  </a:lnTo>
                  <a:lnTo>
                    <a:pt x="2349500" y="5431261"/>
                  </a:lnTo>
                  <a:lnTo>
                    <a:pt x="2298700" y="5423231"/>
                  </a:lnTo>
                  <a:lnTo>
                    <a:pt x="2260600" y="5414409"/>
                  </a:lnTo>
                  <a:lnTo>
                    <a:pt x="2209800" y="5404802"/>
                  </a:lnTo>
                  <a:lnTo>
                    <a:pt x="2159000" y="5394416"/>
                  </a:lnTo>
                  <a:lnTo>
                    <a:pt x="2120900" y="5383259"/>
                  </a:lnTo>
                  <a:lnTo>
                    <a:pt x="2070100" y="5371340"/>
                  </a:lnTo>
                  <a:lnTo>
                    <a:pt x="2032000" y="5358663"/>
                  </a:lnTo>
                  <a:lnTo>
                    <a:pt x="1981200" y="5345239"/>
                  </a:lnTo>
                  <a:lnTo>
                    <a:pt x="1943100" y="5331072"/>
                  </a:lnTo>
                  <a:lnTo>
                    <a:pt x="1905000" y="5316172"/>
                  </a:lnTo>
                  <a:lnTo>
                    <a:pt x="1854200" y="5300545"/>
                  </a:lnTo>
                  <a:lnTo>
                    <a:pt x="1816100" y="5284198"/>
                  </a:lnTo>
                  <a:lnTo>
                    <a:pt x="1765300" y="5267139"/>
                  </a:lnTo>
                  <a:lnTo>
                    <a:pt x="1727200" y="5249376"/>
                  </a:lnTo>
                  <a:lnTo>
                    <a:pt x="1689100" y="5230915"/>
                  </a:lnTo>
                  <a:lnTo>
                    <a:pt x="1651000" y="5211763"/>
                  </a:lnTo>
                  <a:lnTo>
                    <a:pt x="1600200" y="5191929"/>
                  </a:lnTo>
                  <a:lnTo>
                    <a:pt x="1562100" y="5171420"/>
                  </a:lnTo>
                  <a:lnTo>
                    <a:pt x="1524000" y="5150242"/>
                  </a:lnTo>
                  <a:lnTo>
                    <a:pt x="1485900" y="5128403"/>
                  </a:lnTo>
                  <a:lnTo>
                    <a:pt x="1447800" y="5105911"/>
                  </a:lnTo>
                  <a:lnTo>
                    <a:pt x="1409700" y="5082773"/>
                  </a:lnTo>
                  <a:lnTo>
                    <a:pt x="1371600" y="5058996"/>
                  </a:lnTo>
                  <a:lnTo>
                    <a:pt x="1333500" y="5034588"/>
                  </a:lnTo>
                  <a:lnTo>
                    <a:pt x="1295400" y="5009555"/>
                  </a:lnTo>
                  <a:lnTo>
                    <a:pt x="1257300" y="4983905"/>
                  </a:lnTo>
                  <a:lnTo>
                    <a:pt x="1219200" y="4957646"/>
                  </a:lnTo>
                  <a:lnTo>
                    <a:pt x="1181100" y="4930785"/>
                  </a:lnTo>
                  <a:lnTo>
                    <a:pt x="1143000" y="4903329"/>
                  </a:lnTo>
                  <a:lnTo>
                    <a:pt x="1104900" y="4875285"/>
                  </a:lnTo>
                  <a:lnTo>
                    <a:pt x="1079500" y="4846661"/>
                  </a:lnTo>
                  <a:lnTo>
                    <a:pt x="1041400" y="4817464"/>
                  </a:lnTo>
                  <a:lnTo>
                    <a:pt x="1003300" y="4787702"/>
                  </a:lnTo>
                  <a:lnTo>
                    <a:pt x="977900" y="4757382"/>
                  </a:lnTo>
                  <a:lnTo>
                    <a:pt x="939800" y="4726510"/>
                  </a:lnTo>
                  <a:lnTo>
                    <a:pt x="901700" y="4695095"/>
                  </a:lnTo>
                  <a:lnTo>
                    <a:pt x="876300" y="4663144"/>
                  </a:lnTo>
                  <a:lnTo>
                    <a:pt x="838200" y="4630664"/>
                  </a:lnTo>
                  <a:lnTo>
                    <a:pt x="812800" y="4597662"/>
                  </a:lnTo>
                  <a:lnTo>
                    <a:pt x="787400" y="4564147"/>
                  </a:lnTo>
                  <a:lnTo>
                    <a:pt x="749300" y="4530124"/>
                  </a:lnTo>
                  <a:lnTo>
                    <a:pt x="723900" y="4495601"/>
                  </a:lnTo>
                  <a:lnTo>
                    <a:pt x="673100" y="4425087"/>
                  </a:lnTo>
                  <a:lnTo>
                    <a:pt x="635000" y="4389110"/>
                  </a:lnTo>
                  <a:lnTo>
                    <a:pt x="584200" y="4315753"/>
                  </a:lnTo>
                  <a:lnTo>
                    <a:pt x="533400" y="4240573"/>
                  </a:lnTo>
                  <a:lnTo>
                    <a:pt x="508000" y="4202318"/>
                  </a:lnTo>
                  <a:lnTo>
                    <a:pt x="495300" y="4163629"/>
                  </a:lnTo>
                  <a:lnTo>
                    <a:pt x="444500" y="4084980"/>
                  </a:lnTo>
                  <a:lnTo>
                    <a:pt x="419100" y="4045035"/>
                  </a:lnTo>
                  <a:lnTo>
                    <a:pt x="406400" y="4004685"/>
                  </a:lnTo>
                  <a:lnTo>
                    <a:pt x="355600" y="3922802"/>
                  </a:lnTo>
                  <a:lnTo>
                    <a:pt x="330200" y="3839390"/>
                  </a:lnTo>
                  <a:lnTo>
                    <a:pt x="304800" y="3797129"/>
                  </a:lnTo>
                  <a:lnTo>
                    <a:pt x="279400" y="3711533"/>
                  </a:lnTo>
                  <a:lnTo>
                    <a:pt x="254000" y="3668213"/>
                  </a:lnTo>
                  <a:lnTo>
                    <a:pt x="165100" y="3355909"/>
                  </a:lnTo>
                  <a:lnTo>
                    <a:pt x="165100" y="3310088"/>
                  </a:lnTo>
                  <a:lnTo>
                    <a:pt x="139700" y="3217613"/>
                  </a:lnTo>
                  <a:lnTo>
                    <a:pt x="139700" y="3170975"/>
                  </a:lnTo>
                  <a:lnTo>
                    <a:pt x="127000" y="3124079"/>
                  </a:lnTo>
                  <a:lnTo>
                    <a:pt x="127000" y="3029543"/>
                  </a:lnTo>
                  <a:lnTo>
                    <a:pt x="114300" y="2981917"/>
                  </a:lnTo>
                  <a:lnTo>
                    <a:pt x="114299" y="1996632"/>
                  </a:lnTo>
                  <a:lnTo>
                    <a:pt x="50799" y="2222066"/>
                  </a:lnTo>
                  <a:close/>
                </a:path>
                <a:path w="2832100" h="5578475">
                  <a:moveTo>
                    <a:pt x="114299" y="1996632"/>
                  </a:moveTo>
                  <a:lnTo>
                    <a:pt x="114300" y="2596493"/>
                  </a:lnTo>
                  <a:lnTo>
                    <a:pt x="126999" y="2548866"/>
                  </a:lnTo>
                  <a:lnTo>
                    <a:pt x="126999" y="2454327"/>
                  </a:lnTo>
                  <a:lnTo>
                    <a:pt x="139699" y="2407429"/>
                  </a:lnTo>
                  <a:lnTo>
                    <a:pt x="139699" y="2360788"/>
                  </a:lnTo>
                  <a:lnTo>
                    <a:pt x="165099" y="2268309"/>
                  </a:lnTo>
                  <a:lnTo>
                    <a:pt x="165099" y="2222485"/>
                  </a:lnTo>
                  <a:lnTo>
                    <a:pt x="253999" y="1910157"/>
                  </a:lnTo>
                  <a:lnTo>
                    <a:pt x="279399" y="1866832"/>
                  </a:lnTo>
                  <a:lnTo>
                    <a:pt x="304799" y="1781227"/>
                  </a:lnTo>
                  <a:lnTo>
                    <a:pt x="330199" y="1738961"/>
                  </a:lnTo>
                  <a:lnTo>
                    <a:pt x="355599" y="1655539"/>
                  </a:lnTo>
                  <a:lnTo>
                    <a:pt x="406399" y="1573646"/>
                  </a:lnTo>
                  <a:lnTo>
                    <a:pt x="419099" y="1533291"/>
                  </a:lnTo>
                  <a:lnTo>
                    <a:pt x="444499" y="1493340"/>
                  </a:lnTo>
                  <a:lnTo>
                    <a:pt x="495299" y="1414680"/>
                  </a:lnTo>
                  <a:lnTo>
                    <a:pt x="507999" y="1375986"/>
                  </a:lnTo>
                  <a:lnTo>
                    <a:pt x="533399" y="1337725"/>
                  </a:lnTo>
                  <a:lnTo>
                    <a:pt x="584199" y="1262534"/>
                  </a:lnTo>
                  <a:lnTo>
                    <a:pt x="634999" y="1189164"/>
                  </a:lnTo>
                  <a:lnTo>
                    <a:pt x="673099" y="1153181"/>
                  </a:lnTo>
                  <a:lnTo>
                    <a:pt x="723899" y="1082655"/>
                  </a:lnTo>
                  <a:lnTo>
                    <a:pt x="749299" y="1048126"/>
                  </a:lnTo>
                  <a:lnTo>
                    <a:pt x="787399" y="1014097"/>
                  </a:lnTo>
                  <a:lnTo>
                    <a:pt x="812799" y="980575"/>
                  </a:lnTo>
                  <a:lnTo>
                    <a:pt x="838199" y="947567"/>
                  </a:lnTo>
                  <a:lnTo>
                    <a:pt x="876299" y="915081"/>
                  </a:lnTo>
                  <a:lnTo>
                    <a:pt x="901699" y="883124"/>
                  </a:lnTo>
                  <a:lnTo>
                    <a:pt x="939799" y="851703"/>
                  </a:lnTo>
                  <a:lnTo>
                    <a:pt x="977899" y="820825"/>
                  </a:lnTo>
                  <a:lnTo>
                    <a:pt x="1003299" y="790498"/>
                  </a:lnTo>
                  <a:lnTo>
                    <a:pt x="1041399" y="760730"/>
                  </a:lnTo>
                  <a:lnTo>
                    <a:pt x="1079499" y="731527"/>
                  </a:lnTo>
                  <a:lnTo>
                    <a:pt x="1104899" y="702897"/>
                  </a:lnTo>
                  <a:lnTo>
                    <a:pt x="1142999" y="674847"/>
                  </a:lnTo>
                  <a:lnTo>
                    <a:pt x="1181099" y="647385"/>
                  </a:lnTo>
                  <a:lnTo>
                    <a:pt x="1219199" y="620517"/>
                  </a:lnTo>
                  <a:lnTo>
                    <a:pt x="1257299" y="594252"/>
                  </a:lnTo>
                  <a:lnTo>
                    <a:pt x="1295399" y="568597"/>
                  </a:lnTo>
                  <a:lnTo>
                    <a:pt x="1333499" y="543558"/>
                  </a:lnTo>
                  <a:lnTo>
                    <a:pt x="1371599" y="519144"/>
                  </a:lnTo>
                  <a:lnTo>
                    <a:pt x="1409699" y="495361"/>
                  </a:lnTo>
                  <a:lnTo>
                    <a:pt x="1447799" y="472218"/>
                  </a:lnTo>
                  <a:lnTo>
                    <a:pt x="1485899" y="449720"/>
                  </a:lnTo>
                  <a:lnTo>
                    <a:pt x="1523999" y="427876"/>
                  </a:lnTo>
                  <a:lnTo>
                    <a:pt x="1562099" y="406693"/>
                  </a:lnTo>
                  <a:lnTo>
                    <a:pt x="1600199" y="386179"/>
                  </a:lnTo>
                  <a:lnTo>
                    <a:pt x="1650999" y="366340"/>
                  </a:lnTo>
                  <a:lnTo>
                    <a:pt x="1689099" y="347183"/>
                  </a:lnTo>
                  <a:lnTo>
                    <a:pt x="1727199" y="328718"/>
                  </a:lnTo>
                  <a:lnTo>
                    <a:pt x="1765299" y="310949"/>
                  </a:lnTo>
                  <a:lnTo>
                    <a:pt x="1816099" y="293886"/>
                  </a:lnTo>
                  <a:lnTo>
                    <a:pt x="1854199" y="277535"/>
                  </a:lnTo>
                  <a:lnTo>
                    <a:pt x="1904999" y="261904"/>
                  </a:lnTo>
                  <a:lnTo>
                    <a:pt x="1943099" y="246999"/>
                  </a:lnTo>
                  <a:lnTo>
                    <a:pt x="1981199" y="232829"/>
                  </a:lnTo>
                  <a:lnTo>
                    <a:pt x="2031999" y="219401"/>
                  </a:lnTo>
                  <a:lnTo>
                    <a:pt x="2070099" y="206721"/>
                  </a:lnTo>
                  <a:lnTo>
                    <a:pt x="2120899" y="194798"/>
                  </a:lnTo>
                  <a:lnTo>
                    <a:pt x="2158999" y="183638"/>
                  </a:lnTo>
                  <a:lnTo>
                    <a:pt x="2209799" y="173250"/>
                  </a:lnTo>
                  <a:lnTo>
                    <a:pt x="2260599" y="163639"/>
                  </a:lnTo>
                  <a:lnTo>
                    <a:pt x="2298699" y="154815"/>
                  </a:lnTo>
                  <a:lnTo>
                    <a:pt x="2349499" y="146783"/>
                  </a:lnTo>
                  <a:lnTo>
                    <a:pt x="2400299" y="139552"/>
                  </a:lnTo>
                  <a:lnTo>
                    <a:pt x="2438399" y="133128"/>
                  </a:lnTo>
                  <a:lnTo>
                    <a:pt x="2489199" y="127519"/>
                  </a:lnTo>
                  <a:lnTo>
                    <a:pt x="2539999" y="122733"/>
                  </a:lnTo>
                  <a:lnTo>
                    <a:pt x="2578099" y="118776"/>
                  </a:lnTo>
                  <a:lnTo>
                    <a:pt x="2628899" y="115657"/>
                  </a:lnTo>
                  <a:lnTo>
                    <a:pt x="2679699" y="113381"/>
                  </a:lnTo>
                  <a:lnTo>
                    <a:pt x="2730499" y="111958"/>
                  </a:lnTo>
                  <a:lnTo>
                    <a:pt x="2730499" y="414"/>
                  </a:lnTo>
                  <a:lnTo>
                    <a:pt x="2692399" y="1654"/>
                  </a:lnTo>
                  <a:lnTo>
                    <a:pt x="2641599" y="3712"/>
                  </a:lnTo>
                  <a:lnTo>
                    <a:pt x="2590799" y="6582"/>
                  </a:lnTo>
                  <a:lnTo>
                    <a:pt x="2539999" y="10257"/>
                  </a:lnTo>
                  <a:lnTo>
                    <a:pt x="2501899" y="14730"/>
                  </a:lnTo>
                  <a:lnTo>
                    <a:pt x="2451099" y="19994"/>
                  </a:lnTo>
                  <a:lnTo>
                    <a:pt x="2400299" y="26043"/>
                  </a:lnTo>
                  <a:lnTo>
                    <a:pt x="2349499" y="32869"/>
                  </a:lnTo>
                  <a:lnTo>
                    <a:pt x="2311399" y="40467"/>
                  </a:lnTo>
                  <a:lnTo>
                    <a:pt x="2260599" y="48829"/>
                  </a:lnTo>
                  <a:lnTo>
                    <a:pt x="2222499" y="57949"/>
                  </a:lnTo>
                  <a:lnTo>
                    <a:pt x="2171699" y="67819"/>
                  </a:lnTo>
                  <a:lnTo>
                    <a:pt x="2120899" y="78434"/>
                  </a:lnTo>
                  <a:lnTo>
                    <a:pt x="2082799" y="89786"/>
                  </a:lnTo>
                  <a:lnTo>
                    <a:pt x="2031999" y="101868"/>
                  </a:lnTo>
                  <a:lnTo>
                    <a:pt x="1993899" y="114675"/>
                  </a:lnTo>
                  <a:lnTo>
                    <a:pt x="1943099" y="128198"/>
                  </a:lnTo>
                  <a:lnTo>
                    <a:pt x="1904999" y="142432"/>
                  </a:lnTo>
                  <a:lnTo>
                    <a:pt x="1854199" y="157369"/>
                  </a:lnTo>
                  <a:lnTo>
                    <a:pt x="1816099" y="173004"/>
                  </a:lnTo>
                  <a:lnTo>
                    <a:pt x="1777999" y="189328"/>
                  </a:lnTo>
                  <a:lnTo>
                    <a:pt x="1727199" y="206336"/>
                  </a:lnTo>
                  <a:lnTo>
                    <a:pt x="1689099" y="224020"/>
                  </a:lnTo>
                  <a:lnTo>
                    <a:pt x="1650999" y="242375"/>
                  </a:lnTo>
                  <a:lnTo>
                    <a:pt x="1600199" y="261392"/>
                  </a:lnTo>
                  <a:lnTo>
                    <a:pt x="1562099" y="281066"/>
                  </a:lnTo>
                  <a:lnTo>
                    <a:pt x="1523999" y="301389"/>
                  </a:lnTo>
                  <a:lnTo>
                    <a:pt x="1485899" y="322355"/>
                  </a:lnTo>
                  <a:lnTo>
                    <a:pt x="1447799" y="343957"/>
                  </a:lnTo>
                  <a:lnTo>
                    <a:pt x="1409699" y="366189"/>
                  </a:lnTo>
                  <a:lnTo>
                    <a:pt x="1371599" y="389043"/>
                  </a:lnTo>
                  <a:lnTo>
                    <a:pt x="1320799" y="412513"/>
                  </a:lnTo>
                  <a:lnTo>
                    <a:pt x="1282699" y="436592"/>
                  </a:lnTo>
                  <a:lnTo>
                    <a:pt x="1244599" y="461274"/>
                  </a:lnTo>
                  <a:lnTo>
                    <a:pt x="1219199" y="486551"/>
                  </a:lnTo>
                  <a:lnTo>
                    <a:pt x="1181099" y="512417"/>
                  </a:lnTo>
                  <a:lnTo>
                    <a:pt x="1142999" y="538865"/>
                  </a:lnTo>
                  <a:lnTo>
                    <a:pt x="1104899" y="565889"/>
                  </a:lnTo>
                  <a:lnTo>
                    <a:pt x="1066799" y="593481"/>
                  </a:lnTo>
                  <a:lnTo>
                    <a:pt x="1028699" y="621635"/>
                  </a:lnTo>
                  <a:lnTo>
                    <a:pt x="1003299" y="650344"/>
                  </a:lnTo>
                  <a:lnTo>
                    <a:pt x="965199" y="679601"/>
                  </a:lnTo>
                  <a:lnTo>
                    <a:pt x="927099" y="709400"/>
                  </a:lnTo>
                  <a:lnTo>
                    <a:pt x="901699" y="739734"/>
                  </a:lnTo>
                  <a:lnTo>
                    <a:pt x="863599" y="770596"/>
                  </a:lnTo>
                  <a:lnTo>
                    <a:pt x="825499" y="801979"/>
                  </a:lnTo>
                  <a:lnTo>
                    <a:pt x="800099" y="833877"/>
                  </a:lnTo>
                  <a:lnTo>
                    <a:pt x="761999" y="866283"/>
                  </a:lnTo>
                  <a:lnTo>
                    <a:pt x="736599" y="899190"/>
                  </a:lnTo>
                  <a:lnTo>
                    <a:pt x="711199" y="932591"/>
                  </a:lnTo>
                  <a:lnTo>
                    <a:pt x="673099" y="966480"/>
                  </a:lnTo>
                  <a:lnTo>
                    <a:pt x="647699" y="1000850"/>
                  </a:lnTo>
                  <a:lnTo>
                    <a:pt x="596899" y="1071005"/>
                  </a:lnTo>
                  <a:lnTo>
                    <a:pt x="558799" y="1106777"/>
                  </a:lnTo>
                  <a:lnTo>
                    <a:pt x="507999" y="1179676"/>
                  </a:lnTo>
                  <a:lnTo>
                    <a:pt x="457199" y="1254336"/>
                  </a:lnTo>
                  <a:lnTo>
                    <a:pt x="406399" y="1330703"/>
                  </a:lnTo>
                  <a:lnTo>
                    <a:pt x="393699" y="1369510"/>
                  </a:lnTo>
                  <a:lnTo>
                    <a:pt x="317499" y="1488344"/>
                  </a:lnTo>
                  <a:lnTo>
                    <a:pt x="304799" y="1528738"/>
                  </a:lnTo>
                  <a:lnTo>
                    <a:pt x="253999" y="1610656"/>
                  </a:lnTo>
                  <a:lnTo>
                    <a:pt x="228599" y="1694039"/>
                  </a:lnTo>
                  <a:lnTo>
                    <a:pt x="203199" y="1736262"/>
                  </a:lnTo>
                  <a:lnTo>
                    <a:pt x="177799" y="1821741"/>
                  </a:lnTo>
                  <a:lnTo>
                    <a:pt x="152399" y="1864982"/>
                  </a:lnTo>
                  <a:lnTo>
                    <a:pt x="114299" y="1996632"/>
                  </a:lnTo>
                  <a:close/>
                </a:path>
                <a:path w="2832100" h="5578475">
                  <a:moveTo>
                    <a:pt x="38099" y="2314188"/>
                  </a:moveTo>
                  <a:lnTo>
                    <a:pt x="38100" y="3264238"/>
                  </a:lnTo>
                  <a:lnTo>
                    <a:pt x="50800" y="3310433"/>
                  </a:lnTo>
                  <a:lnTo>
                    <a:pt x="50799" y="2267994"/>
                  </a:lnTo>
                  <a:lnTo>
                    <a:pt x="38099" y="2314188"/>
                  </a:lnTo>
                  <a:close/>
                </a:path>
                <a:path w="2832100" h="5578475">
                  <a:moveTo>
                    <a:pt x="25399" y="2407342"/>
                  </a:moveTo>
                  <a:lnTo>
                    <a:pt x="25400" y="3171081"/>
                  </a:lnTo>
                  <a:lnTo>
                    <a:pt x="38100" y="3217785"/>
                  </a:lnTo>
                  <a:lnTo>
                    <a:pt x="38099" y="2360639"/>
                  </a:lnTo>
                  <a:lnTo>
                    <a:pt x="25399" y="2407342"/>
                  </a:lnTo>
                  <a:close/>
                </a:path>
                <a:path w="2832100" h="5578475">
                  <a:moveTo>
                    <a:pt x="12699" y="2501476"/>
                  </a:moveTo>
                  <a:lnTo>
                    <a:pt x="12700" y="3076945"/>
                  </a:lnTo>
                  <a:lnTo>
                    <a:pt x="25400" y="3124132"/>
                  </a:lnTo>
                  <a:lnTo>
                    <a:pt x="25399" y="2454290"/>
                  </a:lnTo>
                  <a:lnTo>
                    <a:pt x="12699" y="2501476"/>
                  </a:lnTo>
                  <a:close/>
                </a:path>
                <a:path w="2832100" h="5578475">
                  <a:moveTo>
                    <a:pt x="0" y="2596533"/>
                  </a:moveTo>
                  <a:lnTo>
                    <a:pt x="0" y="2981885"/>
                  </a:lnTo>
                  <a:lnTo>
                    <a:pt x="12700" y="3029527"/>
                  </a:lnTo>
                  <a:lnTo>
                    <a:pt x="12699" y="2548892"/>
                  </a:lnTo>
                  <a:lnTo>
                    <a:pt x="0" y="2596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724268" y="953833"/>
            <a:ext cx="4853305" cy="3075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83945">
              <a:lnSpc>
                <a:spcPct val="117000"/>
              </a:lnSpc>
              <a:spcBef>
                <a:spcPts val="100"/>
              </a:spcBef>
            </a:pPr>
            <a:r>
              <a:rPr sz="8550" spc="1195" dirty="0"/>
              <a:t>Tic- </a:t>
            </a:r>
            <a:r>
              <a:rPr sz="8550" spc="500" dirty="0"/>
              <a:t>Tac-</a:t>
            </a:r>
            <a:r>
              <a:rPr sz="8550" spc="490" dirty="0"/>
              <a:t>Toe</a:t>
            </a:r>
            <a:endParaRPr sz="85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628"/>
            <a:ext cx="18279110" cy="9670415"/>
            <a:chOff x="0" y="2628"/>
            <a:chExt cx="18279110" cy="9670415"/>
          </a:xfrm>
        </p:grpSpPr>
        <p:sp>
          <p:nvSpPr>
            <p:cNvPr id="4" name="object 4"/>
            <p:cNvSpPr/>
            <p:nvPr/>
          </p:nvSpPr>
          <p:spPr>
            <a:xfrm>
              <a:off x="0" y="2628"/>
              <a:ext cx="18279110" cy="2854325"/>
            </a:xfrm>
            <a:custGeom>
              <a:avLst/>
              <a:gdLst/>
              <a:ahLst/>
              <a:cxnLst/>
              <a:rect l="l" t="t" r="r" b="b"/>
              <a:pathLst>
                <a:path w="18279110" h="2854325">
                  <a:moveTo>
                    <a:pt x="18278603" y="0"/>
                  </a:moveTo>
                  <a:lnTo>
                    <a:pt x="0" y="0"/>
                  </a:lnTo>
                  <a:lnTo>
                    <a:pt x="0" y="2853855"/>
                  </a:lnTo>
                  <a:lnTo>
                    <a:pt x="18278603" y="2853855"/>
                  </a:lnTo>
                  <a:lnTo>
                    <a:pt x="18278603" y="0"/>
                  </a:lnTo>
                  <a:close/>
                </a:path>
              </a:pathLst>
            </a:custGeom>
            <a:solidFill>
              <a:srgbClr val="FDF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3257" y="2664764"/>
              <a:ext cx="7806690" cy="7008495"/>
            </a:xfrm>
            <a:custGeom>
              <a:avLst/>
              <a:gdLst/>
              <a:ahLst/>
              <a:cxnLst/>
              <a:rect l="l" t="t" r="r" b="b"/>
              <a:pathLst>
                <a:path w="7806690" h="7008495">
                  <a:moveTo>
                    <a:pt x="7806372" y="0"/>
                  </a:moveTo>
                  <a:lnTo>
                    <a:pt x="0" y="0"/>
                  </a:lnTo>
                  <a:lnTo>
                    <a:pt x="0" y="7008193"/>
                  </a:lnTo>
                  <a:lnTo>
                    <a:pt x="7806372" y="7008193"/>
                  </a:lnTo>
                  <a:lnTo>
                    <a:pt x="7806372" y="0"/>
                  </a:lnTo>
                  <a:close/>
                </a:path>
              </a:pathLst>
            </a:custGeom>
            <a:solidFill>
              <a:srgbClr val="5BC4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8745" y="2377294"/>
              <a:ext cx="7769859" cy="7007225"/>
            </a:xfrm>
            <a:custGeom>
              <a:avLst/>
              <a:gdLst/>
              <a:ahLst/>
              <a:cxnLst/>
              <a:rect l="l" t="t" r="r" b="b"/>
              <a:pathLst>
                <a:path w="7769859" h="7007225">
                  <a:moveTo>
                    <a:pt x="0" y="7006671"/>
                  </a:moveTo>
                  <a:lnTo>
                    <a:pt x="7769841" y="7006671"/>
                  </a:lnTo>
                  <a:lnTo>
                    <a:pt x="7769841" y="0"/>
                  </a:lnTo>
                  <a:lnTo>
                    <a:pt x="0" y="0"/>
                  </a:lnTo>
                  <a:lnTo>
                    <a:pt x="0" y="7006671"/>
                  </a:lnTo>
                  <a:close/>
                </a:path>
              </a:pathLst>
            </a:custGeom>
            <a:ln w="9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04129" y="-156146"/>
            <a:ext cx="8085455" cy="1249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0" spc="980" dirty="0"/>
              <a:t>methodology</a:t>
            </a:r>
            <a:endParaRPr sz="8000"/>
          </a:p>
        </p:txBody>
      </p:sp>
      <p:grpSp>
        <p:nvGrpSpPr>
          <p:cNvPr id="8" name="object 8"/>
          <p:cNvGrpSpPr/>
          <p:nvPr/>
        </p:nvGrpSpPr>
        <p:grpSpPr>
          <a:xfrm>
            <a:off x="9349057" y="2372536"/>
            <a:ext cx="7810500" cy="7300595"/>
            <a:chOff x="9349057" y="2372536"/>
            <a:chExt cx="7810500" cy="7300595"/>
          </a:xfrm>
        </p:grpSpPr>
        <p:sp>
          <p:nvSpPr>
            <p:cNvPr id="9" name="object 9"/>
            <p:cNvSpPr/>
            <p:nvPr/>
          </p:nvSpPr>
          <p:spPr>
            <a:xfrm>
              <a:off x="9349057" y="2664764"/>
              <a:ext cx="7806690" cy="7008495"/>
            </a:xfrm>
            <a:custGeom>
              <a:avLst/>
              <a:gdLst/>
              <a:ahLst/>
              <a:cxnLst/>
              <a:rect l="l" t="t" r="r" b="b"/>
              <a:pathLst>
                <a:path w="7806690" h="7008495">
                  <a:moveTo>
                    <a:pt x="7806372" y="0"/>
                  </a:moveTo>
                  <a:lnTo>
                    <a:pt x="0" y="0"/>
                  </a:lnTo>
                  <a:lnTo>
                    <a:pt x="0" y="7008193"/>
                  </a:lnTo>
                  <a:lnTo>
                    <a:pt x="7806373" y="7008193"/>
                  </a:lnTo>
                  <a:lnTo>
                    <a:pt x="7806372" y="0"/>
                  </a:lnTo>
                  <a:close/>
                </a:path>
              </a:pathLst>
            </a:custGeom>
            <a:solidFill>
              <a:srgbClr val="5BC4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84545" y="2377294"/>
              <a:ext cx="7769859" cy="7007225"/>
            </a:xfrm>
            <a:custGeom>
              <a:avLst/>
              <a:gdLst/>
              <a:ahLst/>
              <a:cxnLst/>
              <a:rect l="l" t="t" r="r" b="b"/>
              <a:pathLst>
                <a:path w="7769859" h="7007225">
                  <a:moveTo>
                    <a:pt x="0" y="7006671"/>
                  </a:moveTo>
                  <a:lnTo>
                    <a:pt x="7769842" y="7006671"/>
                  </a:lnTo>
                  <a:lnTo>
                    <a:pt x="7769841" y="0"/>
                  </a:lnTo>
                  <a:lnTo>
                    <a:pt x="0" y="0"/>
                  </a:lnTo>
                  <a:lnTo>
                    <a:pt x="0" y="7006671"/>
                  </a:lnTo>
                  <a:close/>
                </a:path>
              </a:pathLst>
            </a:custGeom>
            <a:ln w="9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85"/>
              </a:spcBef>
            </a:pPr>
            <a:endParaRPr/>
          </a:p>
          <a:p>
            <a:pPr marL="387985">
              <a:lnSpc>
                <a:spcPct val="100000"/>
              </a:lnSpc>
            </a:pPr>
            <a:r>
              <a:rPr spc="175" dirty="0"/>
              <a:t>DEVELOPMENT</a:t>
            </a:r>
            <a:r>
              <a:rPr spc="40" dirty="0"/>
              <a:t> </a:t>
            </a:r>
            <a:r>
              <a:rPr spc="235" dirty="0"/>
              <a:t>APPROACH:</a:t>
            </a:r>
          </a:p>
          <a:p>
            <a:pPr marL="1104900">
              <a:lnSpc>
                <a:spcPct val="100000"/>
              </a:lnSpc>
              <a:spcBef>
                <a:spcPts val="815"/>
              </a:spcBef>
            </a:pPr>
            <a:r>
              <a:rPr sz="3500" b="0" spc="150" dirty="0">
                <a:latin typeface="MS Gothic"/>
                <a:cs typeface="MS Gothic"/>
              </a:rPr>
              <a:t>￭</a:t>
            </a:r>
            <a:r>
              <a:rPr sz="3500" b="0" spc="150" dirty="0">
                <a:latin typeface="Cambria"/>
                <a:cs typeface="Cambria"/>
              </a:rPr>
              <a:t>Board</a:t>
            </a:r>
            <a:r>
              <a:rPr sz="3500" b="0" dirty="0">
                <a:latin typeface="Cambria"/>
                <a:cs typeface="Cambria"/>
              </a:rPr>
              <a:t> </a:t>
            </a:r>
            <a:r>
              <a:rPr sz="3500" b="0" spc="185" dirty="0">
                <a:latin typeface="Cambria"/>
                <a:cs typeface="Cambria"/>
              </a:rPr>
              <a:t>Representation</a:t>
            </a:r>
            <a:endParaRPr sz="3500">
              <a:latin typeface="Cambria"/>
              <a:cs typeface="Cambria"/>
            </a:endParaRPr>
          </a:p>
          <a:p>
            <a:pPr marL="1104900">
              <a:lnSpc>
                <a:spcPct val="100000"/>
              </a:lnSpc>
              <a:spcBef>
                <a:spcPts val="680"/>
              </a:spcBef>
            </a:pPr>
            <a:r>
              <a:rPr sz="3500" b="0" spc="300" dirty="0">
                <a:latin typeface="MS Gothic"/>
                <a:cs typeface="MS Gothic"/>
              </a:rPr>
              <a:t>￭</a:t>
            </a:r>
            <a:r>
              <a:rPr sz="3500" b="0" spc="300" dirty="0">
                <a:latin typeface="Cambria"/>
                <a:cs typeface="Cambria"/>
              </a:rPr>
              <a:t>Game</a:t>
            </a:r>
            <a:r>
              <a:rPr sz="3500" b="0" spc="-15" dirty="0">
                <a:latin typeface="Cambria"/>
                <a:cs typeface="Cambria"/>
              </a:rPr>
              <a:t> </a:t>
            </a:r>
            <a:r>
              <a:rPr sz="3500" b="0" spc="145" dirty="0">
                <a:latin typeface="Cambria"/>
                <a:cs typeface="Cambria"/>
              </a:rPr>
              <a:t>Flow</a:t>
            </a:r>
            <a:endParaRPr sz="3500">
              <a:latin typeface="Cambria"/>
              <a:cs typeface="Cambria"/>
            </a:endParaRPr>
          </a:p>
          <a:p>
            <a:pPr marL="1104900">
              <a:lnSpc>
                <a:spcPct val="100000"/>
              </a:lnSpc>
              <a:spcBef>
                <a:spcPts val="680"/>
              </a:spcBef>
            </a:pPr>
            <a:r>
              <a:rPr sz="3500" b="0" spc="220" dirty="0">
                <a:latin typeface="MS Gothic"/>
                <a:cs typeface="MS Gothic"/>
              </a:rPr>
              <a:t>￭</a:t>
            </a:r>
            <a:r>
              <a:rPr sz="3500" b="0" spc="220" dirty="0">
                <a:latin typeface="Cambria"/>
                <a:cs typeface="Cambria"/>
              </a:rPr>
              <a:t>Input</a:t>
            </a:r>
            <a:r>
              <a:rPr sz="3500" b="0" spc="20" dirty="0">
                <a:latin typeface="Cambria"/>
                <a:cs typeface="Cambria"/>
              </a:rPr>
              <a:t> </a:t>
            </a:r>
            <a:r>
              <a:rPr sz="3500" b="0" spc="260" dirty="0">
                <a:latin typeface="Cambria"/>
                <a:cs typeface="Cambria"/>
              </a:rPr>
              <a:t>Handling</a:t>
            </a:r>
            <a:endParaRPr sz="3500">
              <a:latin typeface="Cambria"/>
              <a:cs typeface="Cambria"/>
            </a:endParaRPr>
          </a:p>
          <a:p>
            <a:pPr marL="1104900">
              <a:lnSpc>
                <a:spcPct val="100000"/>
              </a:lnSpc>
              <a:spcBef>
                <a:spcPts val="750"/>
              </a:spcBef>
            </a:pPr>
            <a:r>
              <a:rPr sz="3500" b="0" spc="220" dirty="0">
                <a:latin typeface="MS Gothic"/>
                <a:cs typeface="MS Gothic"/>
              </a:rPr>
              <a:t>￭</a:t>
            </a:r>
            <a:r>
              <a:rPr sz="3500" b="0" spc="220" dirty="0">
                <a:latin typeface="Cambria"/>
                <a:cs typeface="Cambria"/>
              </a:rPr>
              <a:t>Conclusion</a:t>
            </a:r>
            <a:r>
              <a:rPr sz="3500" b="0" spc="55" dirty="0">
                <a:latin typeface="Cambria"/>
                <a:cs typeface="Cambria"/>
              </a:rPr>
              <a:t> </a:t>
            </a:r>
            <a:r>
              <a:rPr sz="3500" b="0" spc="245" dirty="0">
                <a:latin typeface="Cambria"/>
                <a:cs typeface="Cambria"/>
              </a:rPr>
              <a:t>Checking</a:t>
            </a:r>
            <a:endParaRPr sz="35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8075" y="9545990"/>
            <a:ext cx="15954375" cy="4667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1877060" algn="l"/>
              </a:tabLst>
            </a:pPr>
            <a:r>
              <a:rPr sz="2550" b="1" spc="75" dirty="0">
                <a:solidFill>
                  <a:srgbClr val="FFFFFF"/>
                </a:solidFill>
                <a:latin typeface="Cambria"/>
                <a:cs typeface="Cambria"/>
              </a:rPr>
              <a:t>Project:</a:t>
            </a:r>
            <a:r>
              <a:rPr sz="2550" b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100" dirty="0">
                <a:solidFill>
                  <a:srgbClr val="FFFFFF"/>
                </a:solidFill>
                <a:latin typeface="Cambria"/>
                <a:cs typeface="Cambria"/>
              </a:rPr>
              <a:t>02</a:t>
            </a:r>
            <a:r>
              <a:rPr sz="255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550" b="1" spc="90" dirty="0">
                <a:solidFill>
                  <a:srgbClr val="FFFFFF"/>
                </a:solidFill>
                <a:latin typeface="Cambria"/>
                <a:cs typeface="Cambria"/>
              </a:rPr>
              <a:t>Team</a:t>
            </a:r>
            <a:r>
              <a:rPr sz="2550" b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b="1" spc="75" dirty="0">
                <a:solidFill>
                  <a:srgbClr val="FFFFFF"/>
                </a:solidFill>
                <a:latin typeface="Cambria"/>
                <a:cs typeface="Cambria"/>
              </a:rPr>
              <a:t>Member:</a:t>
            </a:r>
            <a:r>
              <a:rPr sz="2550" b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25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55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14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255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215" dirty="0">
                <a:solidFill>
                  <a:srgbClr val="FFFFFF"/>
                </a:solidFill>
                <a:latin typeface="Cambria"/>
                <a:cs typeface="Cambria"/>
              </a:rPr>
              <a:t>Uday</a:t>
            </a:r>
            <a:r>
              <a:rPr sz="25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150" dirty="0">
                <a:solidFill>
                  <a:srgbClr val="FFFFFF"/>
                </a:solidFill>
                <a:latin typeface="Cambria"/>
                <a:cs typeface="Cambria"/>
              </a:rPr>
              <a:t>Haider,</a:t>
            </a:r>
            <a:r>
              <a:rPr sz="255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190" dirty="0">
                <a:solidFill>
                  <a:srgbClr val="FFFFFF"/>
                </a:solidFill>
                <a:latin typeface="Cambria"/>
                <a:cs typeface="Cambria"/>
              </a:rPr>
              <a:t>Kaniz</a:t>
            </a:r>
            <a:r>
              <a:rPr sz="255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165" dirty="0">
                <a:solidFill>
                  <a:srgbClr val="FFFFFF"/>
                </a:solidFill>
                <a:latin typeface="Cambria"/>
                <a:cs typeface="Cambria"/>
              </a:rPr>
              <a:t>Fatema</a:t>
            </a:r>
            <a:r>
              <a:rPr sz="255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145" dirty="0">
                <a:solidFill>
                  <a:srgbClr val="FFFFFF"/>
                </a:solidFill>
                <a:latin typeface="Cambria"/>
                <a:cs typeface="Cambria"/>
              </a:rPr>
              <a:t>Lubna,</a:t>
            </a:r>
            <a:r>
              <a:rPr sz="255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195" dirty="0">
                <a:solidFill>
                  <a:srgbClr val="FFFFFF"/>
                </a:solidFill>
                <a:latin typeface="Cambria"/>
                <a:cs typeface="Cambria"/>
              </a:rPr>
              <a:t>Asifur</a:t>
            </a:r>
            <a:r>
              <a:rPr sz="255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210" dirty="0">
                <a:solidFill>
                  <a:srgbClr val="FFFFFF"/>
                </a:solidFill>
                <a:latin typeface="Cambria"/>
                <a:cs typeface="Cambria"/>
              </a:rPr>
              <a:t>Rahman</a:t>
            </a:r>
            <a:r>
              <a:rPr sz="255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170" dirty="0">
                <a:solidFill>
                  <a:srgbClr val="FFFFFF"/>
                </a:solidFill>
                <a:latin typeface="Cambria"/>
                <a:cs typeface="Cambria"/>
              </a:rPr>
              <a:t>Apon,</a:t>
            </a:r>
            <a:r>
              <a:rPr sz="255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235" dirty="0">
                <a:solidFill>
                  <a:srgbClr val="FFFFFF"/>
                </a:solidFill>
                <a:latin typeface="Cambria"/>
                <a:cs typeface="Cambria"/>
              </a:rPr>
              <a:t>Safin</a:t>
            </a:r>
            <a:r>
              <a:rPr sz="255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190" dirty="0">
                <a:solidFill>
                  <a:srgbClr val="FFFFFF"/>
                </a:solidFill>
                <a:latin typeface="Cambria"/>
                <a:cs typeface="Cambria"/>
              </a:rPr>
              <a:t>Ahmed</a:t>
            </a:r>
            <a:endParaRPr sz="25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28505" y="3272771"/>
            <a:ext cx="7371080" cy="390779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40"/>
              </a:spcBef>
            </a:pPr>
            <a:r>
              <a:rPr sz="3950" b="1" spc="190" dirty="0">
                <a:latin typeface="Cambria"/>
                <a:cs typeface="Cambria"/>
              </a:rPr>
              <a:t>FUTURE</a:t>
            </a:r>
            <a:r>
              <a:rPr sz="3950" b="1" spc="110" dirty="0">
                <a:latin typeface="Cambria"/>
                <a:cs typeface="Cambria"/>
              </a:rPr>
              <a:t> </a:t>
            </a:r>
            <a:r>
              <a:rPr sz="3950" b="1" spc="260" dirty="0">
                <a:latin typeface="Cambria"/>
                <a:cs typeface="Cambria"/>
              </a:rPr>
              <a:t>ENHANCEMENTS:</a:t>
            </a:r>
            <a:endParaRPr sz="3950">
              <a:latin typeface="Cambria"/>
              <a:cs typeface="Cambria"/>
            </a:endParaRPr>
          </a:p>
          <a:p>
            <a:pPr marL="778510">
              <a:lnSpc>
                <a:spcPct val="100000"/>
              </a:lnSpc>
              <a:spcBef>
                <a:spcPts val="815"/>
              </a:spcBef>
            </a:pPr>
            <a:r>
              <a:rPr sz="3800" spc="210" dirty="0">
                <a:latin typeface="MS Gothic"/>
                <a:cs typeface="MS Gothic"/>
              </a:rPr>
              <a:t>￭</a:t>
            </a:r>
            <a:r>
              <a:rPr sz="3800" spc="210" dirty="0">
                <a:latin typeface="Cambria"/>
                <a:cs typeface="Cambria"/>
              </a:rPr>
              <a:t>AI</a:t>
            </a:r>
            <a:r>
              <a:rPr sz="3800" spc="5" dirty="0">
                <a:latin typeface="Cambria"/>
                <a:cs typeface="Cambria"/>
              </a:rPr>
              <a:t> </a:t>
            </a:r>
            <a:r>
              <a:rPr sz="3800" spc="254" dirty="0">
                <a:latin typeface="Cambria"/>
                <a:cs typeface="Cambria"/>
              </a:rPr>
              <a:t>implementation</a:t>
            </a:r>
            <a:endParaRPr sz="3800">
              <a:latin typeface="Cambria"/>
              <a:cs typeface="Cambria"/>
            </a:endParaRPr>
          </a:p>
          <a:p>
            <a:pPr marL="956310" marR="5080" indent="-239395">
              <a:lnSpc>
                <a:spcPts val="4950"/>
              </a:lnSpc>
              <a:spcBef>
                <a:spcPts val="235"/>
              </a:spcBef>
              <a:tabLst>
                <a:tab pos="6170295" algn="l"/>
              </a:tabLst>
            </a:pPr>
            <a:r>
              <a:rPr sz="3500" spc="235" dirty="0">
                <a:latin typeface="MS Gothic"/>
                <a:cs typeface="MS Gothic"/>
              </a:rPr>
              <a:t>￭</a:t>
            </a:r>
            <a:r>
              <a:rPr sz="3500" spc="235" dirty="0">
                <a:latin typeface="Cambria"/>
                <a:cs typeface="Cambria"/>
              </a:rPr>
              <a:t>Implementing</a:t>
            </a:r>
            <a:r>
              <a:rPr sz="3500" dirty="0">
                <a:latin typeface="Cambria"/>
                <a:cs typeface="Cambria"/>
              </a:rPr>
              <a:t>	</a:t>
            </a:r>
            <a:r>
              <a:rPr sz="3500" spc="250" dirty="0">
                <a:latin typeface="Cambria"/>
                <a:cs typeface="Cambria"/>
              </a:rPr>
              <a:t>input </a:t>
            </a:r>
            <a:r>
              <a:rPr sz="3500" spc="275" dirty="0">
                <a:latin typeface="Cambria"/>
                <a:cs typeface="Cambria"/>
              </a:rPr>
              <a:t>handling</a:t>
            </a:r>
            <a:r>
              <a:rPr sz="3500" spc="15" dirty="0">
                <a:latin typeface="Cambria"/>
                <a:cs typeface="Cambria"/>
              </a:rPr>
              <a:t> </a:t>
            </a:r>
            <a:r>
              <a:rPr sz="3500" spc="330" dirty="0">
                <a:latin typeface="Cambria"/>
                <a:cs typeface="Cambria"/>
              </a:rPr>
              <a:t>GUI</a:t>
            </a:r>
            <a:endParaRPr sz="3500">
              <a:latin typeface="Cambria"/>
              <a:cs typeface="Cambria"/>
            </a:endParaRPr>
          </a:p>
          <a:p>
            <a:pPr marL="716915">
              <a:lnSpc>
                <a:spcPct val="100000"/>
              </a:lnSpc>
              <a:spcBef>
                <a:spcPts val="395"/>
              </a:spcBef>
              <a:tabLst>
                <a:tab pos="3933825" algn="l"/>
                <a:tab pos="6123940" algn="l"/>
              </a:tabLst>
            </a:pPr>
            <a:r>
              <a:rPr sz="3500" spc="215" dirty="0">
                <a:latin typeface="MS Gothic"/>
                <a:cs typeface="MS Gothic"/>
              </a:rPr>
              <a:t>￭</a:t>
            </a:r>
            <a:r>
              <a:rPr sz="3500" spc="215" dirty="0">
                <a:latin typeface="Cambria"/>
                <a:cs typeface="Cambria"/>
              </a:rPr>
              <a:t>Introducing</a:t>
            </a:r>
            <a:r>
              <a:rPr sz="3500" dirty="0">
                <a:latin typeface="Cambria"/>
                <a:cs typeface="Cambria"/>
              </a:rPr>
              <a:t>	</a:t>
            </a:r>
            <a:r>
              <a:rPr sz="3500" spc="180" dirty="0">
                <a:latin typeface="Cambria"/>
                <a:cs typeface="Cambria"/>
              </a:rPr>
              <a:t>network</a:t>
            </a:r>
            <a:r>
              <a:rPr sz="3500" dirty="0">
                <a:latin typeface="Cambria"/>
                <a:cs typeface="Cambria"/>
              </a:rPr>
              <a:t>	</a:t>
            </a:r>
            <a:r>
              <a:rPr sz="3500" spc="150" dirty="0">
                <a:latin typeface="Cambria"/>
                <a:cs typeface="Cambria"/>
              </a:rPr>
              <a:t>based</a:t>
            </a:r>
            <a:endParaRPr sz="3500">
              <a:latin typeface="Cambria"/>
              <a:cs typeface="Cambria"/>
            </a:endParaRPr>
          </a:p>
          <a:p>
            <a:pPr marL="956310">
              <a:lnSpc>
                <a:spcPct val="100000"/>
              </a:lnSpc>
              <a:spcBef>
                <a:spcPts val="675"/>
              </a:spcBef>
            </a:pPr>
            <a:r>
              <a:rPr sz="3500" spc="220" dirty="0">
                <a:latin typeface="Cambria"/>
                <a:cs typeface="Cambria"/>
              </a:rPr>
              <a:t>multiplayer</a:t>
            </a:r>
            <a:endParaRPr sz="3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5BC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34434" y="2718942"/>
            <a:ext cx="12812395" cy="2051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995795" algn="l"/>
                <a:tab pos="11609070" algn="l"/>
              </a:tabLst>
            </a:pPr>
            <a:r>
              <a:rPr sz="13250" spc="1895" dirty="0"/>
              <a:t>thank</a:t>
            </a:r>
            <a:r>
              <a:rPr sz="13250" dirty="0"/>
              <a:t>	</a:t>
            </a:r>
            <a:r>
              <a:rPr sz="13250" spc="1510" dirty="0"/>
              <a:t>you</a:t>
            </a:r>
            <a:r>
              <a:rPr sz="13250" dirty="0"/>
              <a:t>	</a:t>
            </a:r>
            <a:r>
              <a:rPr sz="13250" spc="-1410" dirty="0"/>
              <a:t>:)</a:t>
            </a:r>
            <a:endParaRPr sz="132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350" y="3924300"/>
            <a:ext cx="1981200" cy="20097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649092" cy="26098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6143" y="7643876"/>
            <a:ext cx="3101771" cy="26431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830550" y="352425"/>
            <a:ext cx="2256917" cy="22764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66593" y="7209917"/>
            <a:ext cx="3121405" cy="30770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39200" y="8010524"/>
            <a:ext cx="2256917" cy="22764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00667" y="0"/>
            <a:ext cx="2579115" cy="22237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D39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0670" y="-75882"/>
            <a:ext cx="7945755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1395" dirty="0"/>
              <a:t>introduction</a:t>
            </a:r>
            <a:endParaRPr sz="7500"/>
          </a:p>
        </p:txBody>
      </p:sp>
      <p:sp>
        <p:nvSpPr>
          <p:cNvPr id="4" name="object 4"/>
          <p:cNvSpPr txBox="1"/>
          <p:nvPr/>
        </p:nvSpPr>
        <p:spPr>
          <a:xfrm>
            <a:off x="1245636" y="2891393"/>
            <a:ext cx="7279640" cy="2976880"/>
          </a:xfrm>
          <a:prstGeom prst="rect">
            <a:avLst/>
          </a:prstGeom>
          <a:solidFill>
            <a:srgbClr val="FDFADB"/>
          </a:solidFill>
          <a:ln w="948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0">
              <a:lnSpc>
                <a:spcPts val="3290"/>
              </a:lnSpc>
            </a:pPr>
            <a:r>
              <a:rPr sz="3000" spc="60" dirty="0">
                <a:latin typeface="Cambria"/>
                <a:cs typeface="Cambria"/>
              </a:rPr>
              <a:t>01.</a:t>
            </a:r>
            <a:endParaRPr sz="3000">
              <a:latin typeface="Cambria"/>
              <a:cs typeface="Cambria"/>
            </a:endParaRPr>
          </a:p>
          <a:p>
            <a:pPr marL="482600" marR="1461135">
              <a:lnSpc>
                <a:spcPct val="116799"/>
              </a:lnSpc>
            </a:pPr>
            <a:r>
              <a:rPr sz="3000" spc="225" dirty="0">
                <a:latin typeface="Cambria"/>
                <a:cs typeface="Cambria"/>
              </a:rPr>
              <a:t>Name:</a:t>
            </a:r>
            <a:r>
              <a:rPr sz="3000" spc="5" dirty="0">
                <a:latin typeface="Cambria"/>
                <a:cs typeface="Cambria"/>
              </a:rPr>
              <a:t> </a:t>
            </a:r>
            <a:r>
              <a:rPr sz="3000" spc="295" dirty="0">
                <a:latin typeface="Cambria"/>
                <a:cs typeface="Cambria"/>
              </a:rPr>
              <a:t>S</a:t>
            </a:r>
            <a:r>
              <a:rPr sz="3000" spc="25" dirty="0">
                <a:latin typeface="Cambria"/>
                <a:cs typeface="Cambria"/>
              </a:rPr>
              <a:t> </a:t>
            </a:r>
            <a:r>
              <a:rPr sz="3000" spc="170" dirty="0">
                <a:latin typeface="Cambria"/>
                <a:cs typeface="Cambria"/>
              </a:rPr>
              <a:t>M</a:t>
            </a:r>
            <a:r>
              <a:rPr sz="3000" spc="20" dirty="0">
                <a:latin typeface="Cambria"/>
                <a:cs typeface="Cambria"/>
              </a:rPr>
              <a:t> </a:t>
            </a:r>
            <a:r>
              <a:rPr sz="3000" spc="250" dirty="0">
                <a:latin typeface="Cambria"/>
                <a:cs typeface="Cambria"/>
              </a:rPr>
              <a:t>Uday</a:t>
            </a:r>
            <a:r>
              <a:rPr sz="3000" spc="85" dirty="0">
                <a:latin typeface="Cambria"/>
                <a:cs typeface="Cambria"/>
              </a:rPr>
              <a:t> </a:t>
            </a:r>
            <a:r>
              <a:rPr sz="3000" spc="165" dirty="0">
                <a:latin typeface="Cambria"/>
                <a:cs typeface="Cambria"/>
              </a:rPr>
              <a:t>Haider </a:t>
            </a:r>
            <a:r>
              <a:rPr sz="3000" spc="200" dirty="0">
                <a:latin typeface="Cambria"/>
                <a:cs typeface="Cambria"/>
              </a:rPr>
              <a:t>Department</a:t>
            </a:r>
            <a:r>
              <a:rPr sz="3000" spc="35" dirty="0">
                <a:latin typeface="Cambria"/>
                <a:cs typeface="Cambria"/>
              </a:rPr>
              <a:t> </a:t>
            </a:r>
            <a:r>
              <a:rPr sz="3000" spc="260" dirty="0">
                <a:latin typeface="Cambria"/>
                <a:cs typeface="Cambria"/>
              </a:rPr>
              <a:t>of</a:t>
            </a:r>
            <a:r>
              <a:rPr sz="3000" spc="55" dirty="0">
                <a:latin typeface="Cambria"/>
                <a:cs typeface="Cambria"/>
              </a:rPr>
              <a:t> </a:t>
            </a:r>
            <a:r>
              <a:rPr sz="3000" spc="160" dirty="0">
                <a:latin typeface="Cambria"/>
                <a:cs typeface="Cambria"/>
              </a:rPr>
              <a:t>Electrical</a:t>
            </a:r>
            <a:r>
              <a:rPr sz="3000" spc="50" dirty="0">
                <a:latin typeface="Cambria"/>
                <a:cs typeface="Cambria"/>
              </a:rPr>
              <a:t> </a:t>
            </a:r>
            <a:r>
              <a:rPr sz="3000" spc="204" dirty="0">
                <a:latin typeface="Cambria"/>
                <a:cs typeface="Cambria"/>
              </a:rPr>
              <a:t>and </a:t>
            </a:r>
            <a:r>
              <a:rPr sz="3000" spc="210" dirty="0">
                <a:latin typeface="Cambria"/>
                <a:cs typeface="Cambria"/>
              </a:rPr>
              <a:t>Computer</a:t>
            </a:r>
            <a:r>
              <a:rPr sz="3000" spc="-35" dirty="0">
                <a:latin typeface="Cambria"/>
                <a:cs typeface="Cambria"/>
              </a:rPr>
              <a:t> </a:t>
            </a:r>
            <a:r>
              <a:rPr sz="3000" spc="195" dirty="0">
                <a:latin typeface="Cambria"/>
                <a:cs typeface="Cambria"/>
              </a:rPr>
              <a:t>Engineering </a:t>
            </a:r>
            <a:r>
              <a:rPr sz="3000" spc="215" dirty="0">
                <a:latin typeface="Cambria"/>
                <a:cs typeface="Cambria"/>
              </a:rPr>
              <a:t>Student</a:t>
            </a:r>
            <a:r>
              <a:rPr sz="3000" spc="35" dirty="0">
                <a:latin typeface="Cambria"/>
                <a:cs typeface="Cambria"/>
              </a:rPr>
              <a:t> </a:t>
            </a:r>
            <a:r>
              <a:rPr sz="3000" spc="120" dirty="0">
                <a:latin typeface="Cambria"/>
                <a:cs typeface="Cambria"/>
              </a:rPr>
              <a:t>ID:</a:t>
            </a:r>
            <a:r>
              <a:rPr sz="3000" spc="5" dirty="0">
                <a:latin typeface="Cambria"/>
                <a:cs typeface="Cambria"/>
              </a:rPr>
              <a:t> </a:t>
            </a:r>
            <a:r>
              <a:rPr sz="3000" spc="45" dirty="0">
                <a:latin typeface="Cambria"/>
                <a:cs typeface="Cambria"/>
              </a:rPr>
              <a:t>2512062642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03835" y="2891393"/>
            <a:ext cx="7279640" cy="2976880"/>
          </a:xfrm>
          <a:prstGeom prst="rect">
            <a:avLst/>
          </a:prstGeom>
          <a:solidFill>
            <a:srgbClr val="FDFADB"/>
          </a:solidFill>
          <a:ln w="948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17170" algn="r">
              <a:lnSpc>
                <a:spcPts val="3290"/>
              </a:lnSpc>
            </a:pPr>
            <a:r>
              <a:rPr sz="3000" spc="140" dirty="0">
                <a:latin typeface="Cambria"/>
                <a:cs typeface="Cambria"/>
              </a:rPr>
              <a:t>02.</a:t>
            </a:r>
            <a:endParaRPr sz="3000">
              <a:latin typeface="Cambria"/>
              <a:cs typeface="Cambria"/>
            </a:endParaRPr>
          </a:p>
          <a:p>
            <a:pPr marL="1716405" marR="223520" indent="377825" algn="r">
              <a:lnSpc>
                <a:spcPct val="116799"/>
              </a:lnSpc>
            </a:pPr>
            <a:r>
              <a:rPr sz="3000" spc="225" dirty="0">
                <a:latin typeface="Cambria"/>
                <a:cs typeface="Cambria"/>
              </a:rPr>
              <a:t>Name:</a:t>
            </a:r>
            <a:r>
              <a:rPr sz="3000" spc="10" dirty="0">
                <a:latin typeface="Cambria"/>
                <a:cs typeface="Cambria"/>
              </a:rPr>
              <a:t> </a:t>
            </a:r>
            <a:r>
              <a:rPr sz="3000" spc="195" dirty="0">
                <a:latin typeface="Cambria"/>
                <a:cs typeface="Cambria"/>
              </a:rPr>
              <a:t>Kanij</a:t>
            </a:r>
            <a:r>
              <a:rPr sz="3000" spc="55" dirty="0">
                <a:latin typeface="Cambria"/>
                <a:cs typeface="Cambria"/>
              </a:rPr>
              <a:t> </a:t>
            </a:r>
            <a:r>
              <a:rPr sz="3000" spc="195" dirty="0">
                <a:latin typeface="Cambria"/>
                <a:cs typeface="Cambria"/>
              </a:rPr>
              <a:t>Fatema</a:t>
            </a:r>
            <a:r>
              <a:rPr sz="3000" spc="55" dirty="0">
                <a:latin typeface="Cambria"/>
                <a:cs typeface="Cambria"/>
              </a:rPr>
              <a:t> </a:t>
            </a:r>
            <a:r>
              <a:rPr sz="3000" spc="150" dirty="0">
                <a:latin typeface="Cambria"/>
                <a:cs typeface="Cambria"/>
              </a:rPr>
              <a:t>Lubna </a:t>
            </a:r>
            <a:r>
              <a:rPr sz="3000" spc="204" dirty="0">
                <a:latin typeface="Cambria"/>
                <a:cs typeface="Cambria"/>
              </a:rPr>
              <a:t>Department</a:t>
            </a:r>
            <a:r>
              <a:rPr sz="3000" spc="30" dirty="0">
                <a:latin typeface="Cambria"/>
                <a:cs typeface="Cambria"/>
              </a:rPr>
              <a:t> </a:t>
            </a:r>
            <a:r>
              <a:rPr sz="3000" spc="260" dirty="0">
                <a:latin typeface="Cambria"/>
                <a:cs typeface="Cambria"/>
              </a:rPr>
              <a:t>of</a:t>
            </a:r>
            <a:r>
              <a:rPr sz="3000" spc="45" dirty="0">
                <a:latin typeface="Cambria"/>
                <a:cs typeface="Cambria"/>
              </a:rPr>
              <a:t> </a:t>
            </a:r>
            <a:r>
              <a:rPr sz="3000" spc="160" dirty="0">
                <a:latin typeface="Cambria"/>
                <a:cs typeface="Cambria"/>
              </a:rPr>
              <a:t>Electrical</a:t>
            </a:r>
            <a:r>
              <a:rPr sz="3000" spc="40" dirty="0">
                <a:latin typeface="Cambria"/>
                <a:cs typeface="Cambria"/>
              </a:rPr>
              <a:t> </a:t>
            </a:r>
            <a:r>
              <a:rPr sz="3000" spc="204" dirty="0">
                <a:latin typeface="Cambria"/>
                <a:cs typeface="Cambria"/>
              </a:rPr>
              <a:t>and </a:t>
            </a:r>
            <a:r>
              <a:rPr sz="3000" spc="210" dirty="0">
                <a:latin typeface="Cambria"/>
                <a:cs typeface="Cambria"/>
              </a:rPr>
              <a:t>Computer</a:t>
            </a:r>
            <a:r>
              <a:rPr sz="3000" spc="-25" dirty="0">
                <a:latin typeface="Cambria"/>
                <a:cs typeface="Cambria"/>
              </a:rPr>
              <a:t> </a:t>
            </a:r>
            <a:r>
              <a:rPr sz="3000" spc="200" dirty="0">
                <a:latin typeface="Cambria"/>
                <a:cs typeface="Cambria"/>
              </a:rPr>
              <a:t>Engineering </a:t>
            </a:r>
            <a:r>
              <a:rPr sz="3000" spc="215" dirty="0">
                <a:latin typeface="Cambria"/>
                <a:cs typeface="Cambria"/>
              </a:rPr>
              <a:t>Student</a:t>
            </a:r>
            <a:r>
              <a:rPr sz="3000" spc="35" dirty="0">
                <a:latin typeface="Cambria"/>
                <a:cs typeface="Cambria"/>
              </a:rPr>
              <a:t> </a:t>
            </a:r>
            <a:r>
              <a:rPr sz="3000" spc="120" dirty="0">
                <a:latin typeface="Cambria"/>
                <a:cs typeface="Cambria"/>
              </a:rPr>
              <a:t>ID:</a:t>
            </a:r>
            <a:r>
              <a:rPr sz="3000" spc="5" dirty="0">
                <a:latin typeface="Cambria"/>
                <a:cs typeface="Cambria"/>
              </a:rPr>
              <a:t> </a:t>
            </a:r>
            <a:r>
              <a:rPr sz="3000" spc="45" dirty="0">
                <a:latin typeface="Cambria"/>
                <a:cs typeface="Cambria"/>
              </a:rPr>
              <a:t>2512430642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5636" y="6272821"/>
            <a:ext cx="7279640" cy="2985770"/>
          </a:xfrm>
          <a:prstGeom prst="rect">
            <a:avLst/>
          </a:prstGeom>
          <a:solidFill>
            <a:srgbClr val="FDFADB"/>
          </a:solidFill>
          <a:ln w="950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0">
              <a:lnSpc>
                <a:spcPts val="3460"/>
              </a:lnSpc>
            </a:pPr>
            <a:r>
              <a:rPr sz="3000" spc="110" dirty="0">
                <a:latin typeface="Cambria"/>
                <a:cs typeface="Cambria"/>
              </a:rPr>
              <a:t>03.</a:t>
            </a:r>
            <a:endParaRPr sz="3000">
              <a:latin typeface="Cambria"/>
              <a:cs typeface="Cambria"/>
            </a:endParaRPr>
          </a:p>
          <a:p>
            <a:pPr marL="482600" marR="1463675">
              <a:lnSpc>
                <a:spcPct val="116799"/>
              </a:lnSpc>
            </a:pPr>
            <a:r>
              <a:rPr sz="3000" spc="225" dirty="0">
                <a:latin typeface="Cambria"/>
                <a:cs typeface="Cambria"/>
              </a:rPr>
              <a:t>Name:</a:t>
            </a:r>
            <a:r>
              <a:rPr sz="3000" spc="10" dirty="0">
                <a:latin typeface="Cambria"/>
                <a:cs typeface="Cambria"/>
              </a:rPr>
              <a:t> </a:t>
            </a:r>
            <a:r>
              <a:rPr sz="3000" spc="235" dirty="0">
                <a:latin typeface="Cambria"/>
                <a:cs typeface="Cambria"/>
              </a:rPr>
              <a:t>Asifur</a:t>
            </a:r>
            <a:r>
              <a:rPr sz="3000" spc="50" dirty="0">
                <a:latin typeface="Cambria"/>
                <a:cs typeface="Cambria"/>
              </a:rPr>
              <a:t> </a:t>
            </a:r>
            <a:r>
              <a:rPr sz="3000" spc="245" dirty="0">
                <a:latin typeface="Cambria"/>
                <a:cs typeface="Cambria"/>
              </a:rPr>
              <a:t>Rahman</a:t>
            </a:r>
            <a:r>
              <a:rPr sz="3000" spc="55" dirty="0">
                <a:latin typeface="Cambria"/>
                <a:cs typeface="Cambria"/>
              </a:rPr>
              <a:t> </a:t>
            </a:r>
            <a:r>
              <a:rPr sz="3000" spc="204" dirty="0">
                <a:latin typeface="Cambria"/>
                <a:cs typeface="Cambria"/>
              </a:rPr>
              <a:t>Apon </a:t>
            </a:r>
            <a:r>
              <a:rPr sz="3000" spc="200" dirty="0">
                <a:latin typeface="Cambria"/>
                <a:cs typeface="Cambria"/>
              </a:rPr>
              <a:t>Department</a:t>
            </a:r>
            <a:r>
              <a:rPr sz="3000" spc="40" dirty="0">
                <a:latin typeface="Cambria"/>
                <a:cs typeface="Cambria"/>
              </a:rPr>
              <a:t> </a:t>
            </a:r>
            <a:r>
              <a:rPr sz="3000" spc="254" dirty="0">
                <a:latin typeface="Cambria"/>
                <a:cs typeface="Cambria"/>
              </a:rPr>
              <a:t>of</a:t>
            </a:r>
            <a:r>
              <a:rPr sz="3000" spc="55" dirty="0">
                <a:latin typeface="Cambria"/>
                <a:cs typeface="Cambria"/>
              </a:rPr>
              <a:t> </a:t>
            </a:r>
            <a:r>
              <a:rPr sz="3000" spc="155" dirty="0">
                <a:latin typeface="Cambria"/>
                <a:cs typeface="Cambria"/>
              </a:rPr>
              <a:t>Electrical</a:t>
            </a:r>
            <a:r>
              <a:rPr sz="3000" spc="50" dirty="0">
                <a:latin typeface="Cambria"/>
                <a:cs typeface="Cambria"/>
              </a:rPr>
              <a:t> </a:t>
            </a:r>
            <a:r>
              <a:rPr sz="3000" spc="210" dirty="0">
                <a:latin typeface="Cambria"/>
                <a:cs typeface="Cambria"/>
              </a:rPr>
              <a:t>and Computer</a:t>
            </a:r>
            <a:r>
              <a:rPr sz="3000" spc="-35" dirty="0">
                <a:latin typeface="Cambria"/>
                <a:cs typeface="Cambria"/>
              </a:rPr>
              <a:t> </a:t>
            </a:r>
            <a:r>
              <a:rPr sz="3000" spc="195" dirty="0">
                <a:latin typeface="Cambria"/>
                <a:cs typeface="Cambria"/>
              </a:rPr>
              <a:t>Engineering </a:t>
            </a:r>
            <a:r>
              <a:rPr sz="3000" spc="215" dirty="0">
                <a:latin typeface="Cambria"/>
                <a:cs typeface="Cambria"/>
              </a:rPr>
              <a:t>Student</a:t>
            </a:r>
            <a:r>
              <a:rPr sz="3000" spc="35" dirty="0">
                <a:latin typeface="Cambria"/>
                <a:cs typeface="Cambria"/>
              </a:rPr>
              <a:t> </a:t>
            </a:r>
            <a:r>
              <a:rPr sz="3000" spc="120" dirty="0">
                <a:latin typeface="Cambria"/>
                <a:cs typeface="Cambria"/>
              </a:rPr>
              <a:t>ID:</a:t>
            </a:r>
            <a:r>
              <a:rPr sz="3000" spc="5" dirty="0">
                <a:latin typeface="Cambria"/>
                <a:cs typeface="Cambria"/>
              </a:rPr>
              <a:t> </a:t>
            </a:r>
            <a:r>
              <a:rPr sz="3000" spc="-10" dirty="0">
                <a:latin typeface="Cambria"/>
                <a:cs typeface="Cambria"/>
              </a:rPr>
              <a:t>2512131642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03835" y="6263296"/>
            <a:ext cx="7279640" cy="2985770"/>
          </a:xfrm>
          <a:prstGeom prst="rect">
            <a:avLst/>
          </a:prstGeom>
          <a:solidFill>
            <a:srgbClr val="FDFADB"/>
          </a:solidFill>
          <a:ln w="9502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R="220979" algn="r">
              <a:lnSpc>
                <a:spcPct val="100000"/>
              </a:lnSpc>
              <a:spcBef>
                <a:spcPts val="610"/>
              </a:spcBef>
            </a:pPr>
            <a:r>
              <a:rPr sz="3000" spc="165" dirty="0">
                <a:latin typeface="Cambria"/>
                <a:cs typeface="Cambria"/>
              </a:rPr>
              <a:t>04.</a:t>
            </a:r>
            <a:endParaRPr sz="3000">
              <a:latin typeface="Cambria"/>
              <a:cs typeface="Cambria"/>
            </a:endParaRPr>
          </a:p>
          <a:p>
            <a:pPr marL="1717675" marR="218440" indent="1630680" algn="r">
              <a:lnSpc>
                <a:spcPct val="116799"/>
              </a:lnSpc>
            </a:pPr>
            <a:r>
              <a:rPr sz="3000" spc="229" dirty="0">
                <a:latin typeface="Cambria"/>
                <a:cs typeface="Cambria"/>
              </a:rPr>
              <a:t>Name:</a:t>
            </a:r>
            <a:r>
              <a:rPr sz="3000" spc="-5" dirty="0">
                <a:latin typeface="Cambria"/>
                <a:cs typeface="Cambria"/>
              </a:rPr>
              <a:t> </a:t>
            </a:r>
            <a:r>
              <a:rPr sz="3000" spc="290" dirty="0">
                <a:latin typeface="Cambria"/>
                <a:cs typeface="Cambria"/>
              </a:rPr>
              <a:t>Safin</a:t>
            </a:r>
            <a:r>
              <a:rPr sz="3000" spc="45" dirty="0">
                <a:latin typeface="Cambria"/>
                <a:cs typeface="Cambria"/>
              </a:rPr>
              <a:t> </a:t>
            </a:r>
            <a:r>
              <a:rPr sz="3000" spc="245" dirty="0">
                <a:latin typeface="Cambria"/>
                <a:cs typeface="Cambria"/>
              </a:rPr>
              <a:t>Ahmed </a:t>
            </a:r>
            <a:r>
              <a:rPr sz="3000" spc="200" dirty="0">
                <a:latin typeface="Cambria"/>
                <a:cs typeface="Cambria"/>
              </a:rPr>
              <a:t>Department</a:t>
            </a:r>
            <a:r>
              <a:rPr sz="3000" spc="40" dirty="0">
                <a:latin typeface="Cambria"/>
                <a:cs typeface="Cambria"/>
              </a:rPr>
              <a:t> </a:t>
            </a:r>
            <a:r>
              <a:rPr sz="3000" spc="254" dirty="0">
                <a:latin typeface="Cambria"/>
                <a:cs typeface="Cambria"/>
              </a:rPr>
              <a:t>of</a:t>
            </a:r>
            <a:r>
              <a:rPr sz="3000" spc="55" dirty="0">
                <a:latin typeface="Cambria"/>
                <a:cs typeface="Cambria"/>
              </a:rPr>
              <a:t> </a:t>
            </a:r>
            <a:r>
              <a:rPr sz="3000" spc="155" dirty="0">
                <a:latin typeface="Cambria"/>
                <a:cs typeface="Cambria"/>
              </a:rPr>
              <a:t>Electrical</a:t>
            </a:r>
            <a:r>
              <a:rPr sz="3000" spc="50" dirty="0">
                <a:latin typeface="Cambria"/>
                <a:cs typeface="Cambria"/>
              </a:rPr>
              <a:t> </a:t>
            </a:r>
            <a:r>
              <a:rPr sz="3000" spc="210" dirty="0">
                <a:latin typeface="Cambria"/>
                <a:cs typeface="Cambria"/>
              </a:rPr>
              <a:t>and Computer</a:t>
            </a:r>
            <a:r>
              <a:rPr sz="3000" spc="-10" dirty="0">
                <a:latin typeface="Cambria"/>
                <a:cs typeface="Cambria"/>
              </a:rPr>
              <a:t> </a:t>
            </a:r>
            <a:r>
              <a:rPr sz="3000" spc="200" dirty="0">
                <a:latin typeface="Cambria"/>
                <a:cs typeface="Cambria"/>
              </a:rPr>
              <a:t>Engineering </a:t>
            </a:r>
            <a:r>
              <a:rPr sz="3000" spc="215" dirty="0">
                <a:latin typeface="Cambria"/>
                <a:cs typeface="Cambria"/>
              </a:rPr>
              <a:t>Student</a:t>
            </a:r>
            <a:r>
              <a:rPr sz="3000" spc="40" dirty="0">
                <a:latin typeface="Cambria"/>
                <a:cs typeface="Cambria"/>
              </a:rPr>
              <a:t> </a:t>
            </a:r>
            <a:r>
              <a:rPr sz="3000" spc="125" dirty="0">
                <a:latin typeface="Cambria"/>
                <a:cs typeface="Cambria"/>
              </a:rPr>
              <a:t>ID:</a:t>
            </a:r>
            <a:r>
              <a:rPr sz="3000" spc="15" dirty="0">
                <a:latin typeface="Cambria"/>
                <a:cs typeface="Cambria"/>
              </a:rPr>
              <a:t> </a:t>
            </a:r>
            <a:r>
              <a:rPr sz="3000" spc="-10" dirty="0">
                <a:latin typeface="Cambria"/>
                <a:cs typeface="Cambria"/>
              </a:rPr>
              <a:t>2511967642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1835" y="2362200"/>
            <a:ext cx="16135985" cy="6870700"/>
            <a:chOff x="1071835" y="2362200"/>
            <a:chExt cx="16135985" cy="6870700"/>
          </a:xfrm>
        </p:grpSpPr>
        <p:sp>
          <p:nvSpPr>
            <p:cNvPr id="3" name="object 3"/>
            <p:cNvSpPr/>
            <p:nvPr/>
          </p:nvSpPr>
          <p:spPr>
            <a:xfrm>
              <a:off x="1071835" y="3153915"/>
              <a:ext cx="16041369" cy="6078855"/>
            </a:xfrm>
            <a:custGeom>
              <a:avLst/>
              <a:gdLst/>
              <a:ahLst/>
              <a:cxnLst/>
              <a:rect l="l" t="t" r="r" b="b"/>
              <a:pathLst>
                <a:path w="16041369" h="6078855">
                  <a:moveTo>
                    <a:pt x="16041137" y="0"/>
                  </a:moveTo>
                  <a:lnTo>
                    <a:pt x="0" y="0"/>
                  </a:lnTo>
                  <a:lnTo>
                    <a:pt x="0" y="6078755"/>
                  </a:lnTo>
                  <a:lnTo>
                    <a:pt x="16041137" y="6078755"/>
                  </a:lnTo>
                  <a:lnTo>
                    <a:pt x="16041137" y="0"/>
                  </a:lnTo>
                  <a:close/>
                </a:path>
              </a:pathLst>
            </a:custGeom>
            <a:solidFill>
              <a:srgbClr val="FDF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36389" y="2893168"/>
              <a:ext cx="15966440" cy="6077585"/>
            </a:xfrm>
            <a:custGeom>
              <a:avLst/>
              <a:gdLst/>
              <a:ahLst/>
              <a:cxnLst/>
              <a:rect l="l" t="t" r="r" b="b"/>
              <a:pathLst>
                <a:path w="15966440" h="6077584">
                  <a:moveTo>
                    <a:pt x="0" y="6077489"/>
                  </a:moveTo>
                  <a:lnTo>
                    <a:pt x="15966249" y="6077489"/>
                  </a:lnTo>
                  <a:lnTo>
                    <a:pt x="15966249" y="0"/>
                  </a:lnTo>
                  <a:lnTo>
                    <a:pt x="0" y="0"/>
                  </a:lnTo>
                  <a:lnTo>
                    <a:pt x="0" y="6077489"/>
                  </a:lnTo>
                  <a:close/>
                </a:path>
              </a:pathLst>
            </a:custGeom>
            <a:ln w="9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84026" y="2362200"/>
              <a:ext cx="5225415" cy="1066165"/>
            </a:xfrm>
            <a:custGeom>
              <a:avLst/>
              <a:gdLst/>
              <a:ahLst/>
              <a:cxnLst/>
              <a:rect l="l" t="t" r="r" b="b"/>
              <a:pathLst>
                <a:path w="5225415" h="1066164">
                  <a:moveTo>
                    <a:pt x="210508" y="104203"/>
                  </a:moveTo>
                  <a:lnTo>
                    <a:pt x="0" y="309288"/>
                  </a:lnTo>
                  <a:lnTo>
                    <a:pt x="731910" y="1066080"/>
                  </a:lnTo>
                  <a:lnTo>
                    <a:pt x="1140876" y="643257"/>
                  </a:lnTo>
                  <a:lnTo>
                    <a:pt x="731910" y="643257"/>
                  </a:lnTo>
                  <a:lnTo>
                    <a:pt x="210508" y="104203"/>
                  </a:lnTo>
                  <a:close/>
                </a:path>
                <a:path w="5225415" h="1066164">
                  <a:moveTo>
                    <a:pt x="1767732" y="417976"/>
                  </a:moveTo>
                  <a:lnTo>
                    <a:pt x="1358774" y="417976"/>
                  </a:lnTo>
                  <a:lnTo>
                    <a:pt x="1985638" y="1066080"/>
                  </a:lnTo>
                  <a:lnTo>
                    <a:pt x="2394573" y="643257"/>
                  </a:lnTo>
                  <a:lnTo>
                    <a:pt x="1985638" y="643257"/>
                  </a:lnTo>
                  <a:lnTo>
                    <a:pt x="1767732" y="417976"/>
                  </a:lnTo>
                  <a:close/>
                </a:path>
                <a:path w="5225415" h="1066164">
                  <a:moveTo>
                    <a:pt x="3021412" y="417976"/>
                  </a:moveTo>
                  <a:lnTo>
                    <a:pt x="2612454" y="417976"/>
                  </a:lnTo>
                  <a:lnTo>
                    <a:pt x="3239318" y="1066080"/>
                  </a:lnTo>
                  <a:lnTo>
                    <a:pt x="3648253" y="643257"/>
                  </a:lnTo>
                  <a:lnTo>
                    <a:pt x="3239318" y="643257"/>
                  </a:lnTo>
                  <a:lnTo>
                    <a:pt x="3021412" y="417976"/>
                  </a:lnTo>
                  <a:close/>
                </a:path>
                <a:path w="5225415" h="1066164">
                  <a:moveTo>
                    <a:pt x="4275092" y="417977"/>
                  </a:moveTo>
                  <a:lnTo>
                    <a:pt x="3866134" y="417977"/>
                  </a:lnTo>
                  <a:lnTo>
                    <a:pt x="4492998" y="1066080"/>
                  </a:lnTo>
                  <a:lnTo>
                    <a:pt x="4902139" y="643257"/>
                  </a:lnTo>
                  <a:lnTo>
                    <a:pt x="4492998" y="643257"/>
                  </a:lnTo>
                  <a:lnTo>
                    <a:pt x="4275092" y="417977"/>
                  </a:lnTo>
                  <a:close/>
                </a:path>
                <a:path w="5225415" h="1066164">
                  <a:moveTo>
                    <a:pt x="1363438" y="0"/>
                  </a:moveTo>
                  <a:lnTo>
                    <a:pt x="1354109" y="0"/>
                  </a:lnTo>
                  <a:lnTo>
                    <a:pt x="731910" y="643257"/>
                  </a:lnTo>
                  <a:lnTo>
                    <a:pt x="1140876" y="643257"/>
                  </a:lnTo>
                  <a:lnTo>
                    <a:pt x="1358774" y="417976"/>
                  </a:lnTo>
                  <a:lnTo>
                    <a:pt x="1767732" y="417976"/>
                  </a:lnTo>
                  <a:lnTo>
                    <a:pt x="1363438" y="0"/>
                  </a:lnTo>
                  <a:close/>
                </a:path>
                <a:path w="5225415" h="1066164">
                  <a:moveTo>
                    <a:pt x="2617118" y="0"/>
                  </a:moveTo>
                  <a:lnTo>
                    <a:pt x="2607790" y="0"/>
                  </a:lnTo>
                  <a:lnTo>
                    <a:pt x="1985638" y="643257"/>
                  </a:lnTo>
                  <a:lnTo>
                    <a:pt x="2394573" y="643257"/>
                  </a:lnTo>
                  <a:lnTo>
                    <a:pt x="2612454" y="417976"/>
                  </a:lnTo>
                  <a:lnTo>
                    <a:pt x="3021412" y="417976"/>
                  </a:lnTo>
                  <a:lnTo>
                    <a:pt x="2617118" y="0"/>
                  </a:lnTo>
                  <a:close/>
                </a:path>
                <a:path w="5225415" h="1066164">
                  <a:moveTo>
                    <a:pt x="3870798" y="0"/>
                  </a:moveTo>
                  <a:lnTo>
                    <a:pt x="3861470" y="0"/>
                  </a:lnTo>
                  <a:lnTo>
                    <a:pt x="3239318" y="643257"/>
                  </a:lnTo>
                  <a:lnTo>
                    <a:pt x="3648253" y="643257"/>
                  </a:lnTo>
                  <a:lnTo>
                    <a:pt x="3866134" y="417977"/>
                  </a:lnTo>
                  <a:lnTo>
                    <a:pt x="4275092" y="417977"/>
                  </a:lnTo>
                  <a:lnTo>
                    <a:pt x="3870798" y="0"/>
                  </a:lnTo>
                  <a:close/>
                </a:path>
                <a:path w="5225415" h="1066164">
                  <a:moveTo>
                    <a:pt x="5014760" y="104203"/>
                  </a:moveTo>
                  <a:lnTo>
                    <a:pt x="4492998" y="643257"/>
                  </a:lnTo>
                  <a:lnTo>
                    <a:pt x="4902139" y="643257"/>
                  </a:lnTo>
                  <a:lnTo>
                    <a:pt x="5225300" y="309289"/>
                  </a:lnTo>
                  <a:lnTo>
                    <a:pt x="5014760" y="104203"/>
                  </a:lnTo>
                  <a:close/>
                </a:path>
              </a:pathLst>
            </a:custGeom>
            <a:solidFill>
              <a:srgbClr val="ED39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53799" y="2454113"/>
              <a:ext cx="5285740" cy="1127760"/>
            </a:xfrm>
            <a:custGeom>
              <a:avLst/>
              <a:gdLst/>
              <a:ahLst/>
              <a:cxnLst/>
              <a:rect l="l" t="t" r="r" b="b"/>
              <a:pathLst>
                <a:path w="5285740" h="1127760">
                  <a:moveTo>
                    <a:pt x="241095" y="109410"/>
                  </a:moveTo>
                  <a:lnTo>
                    <a:pt x="0" y="344475"/>
                  </a:lnTo>
                  <a:lnTo>
                    <a:pt x="757273" y="1127287"/>
                  </a:lnTo>
                  <a:lnTo>
                    <a:pt x="767000" y="1127287"/>
                  </a:lnTo>
                  <a:lnTo>
                    <a:pt x="821504" y="1070935"/>
                  </a:lnTo>
                  <a:lnTo>
                    <a:pt x="762137" y="1070935"/>
                  </a:lnTo>
                  <a:lnTo>
                    <a:pt x="60092" y="345198"/>
                  </a:lnTo>
                  <a:lnTo>
                    <a:pt x="240374" y="169707"/>
                  </a:lnTo>
                  <a:lnTo>
                    <a:pt x="299413" y="169707"/>
                  </a:lnTo>
                  <a:lnTo>
                    <a:pt x="241095" y="109410"/>
                  </a:lnTo>
                  <a:close/>
                </a:path>
                <a:path w="5285740" h="1127760">
                  <a:moveTo>
                    <a:pt x="1448020" y="484203"/>
                  </a:moveTo>
                  <a:lnTo>
                    <a:pt x="1389001" y="484203"/>
                  </a:lnTo>
                  <a:lnTo>
                    <a:pt x="2011002" y="1127287"/>
                  </a:lnTo>
                  <a:lnTo>
                    <a:pt x="2020728" y="1127287"/>
                  </a:lnTo>
                  <a:lnTo>
                    <a:pt x="2074878" y="1071297"/>
                  </a:lnTo>
                  <a:lnTo>
                    <a:pt x="2015865" y="1071297"/>
                  </a:lnTo>
                  <a:lnTo>
                    <a:pt x="1448020" y="484203"/>
                  </a:lnTo>
                  <a:close/>
                </a:path>
                <a:path w="5285740" h="1127760">
                  <a:moveTo>
                    <a:pt x="2701700" y="484204"/>
                  </a:moveTo>
                  <a:lnTo>
                    <a:pt x="2642681" y="484204"/>
                  </a:lnTo>
                  <a:lnTo>
                    <a:pt x="3264682" y="1127287"/>
                  </a:lnTo>
                  <a:lnTo>
                    <a:pt x="3274408" y="1127287"/>
                  </a:lnTo>
                  <a:lnTo>
                    <a:pt x="3328558" y="1071297"/>
                  </a:lnTo>
                  <a:lnTo>
                    <a:pt x="3269545" y="1071297"/>
                  </a:lnTo>
                  <a:lnTo>
                    <a:pt x="2701700" y="484204"/>
                  </a:lnTo>
                  <a:close/>
                </a:path>
                <a:path w="5285740" h="1127760">
                  <a:moveTo>
                    <a:pt x="3955413" y="484204"/>
                  </a:moveTo>
                  <a:lnTo>
                    <a:pt x="3896361" y="484204"/>
                  </a:lnTo>
                  <a:lnTo>
                    <a:pt x="4518362" y="1127287"/>
                  </a:lnTo>
                  <a:lnTo>
                    <a:pt x="4528089" y="1127287"/>
                  </a:lnTo>
                  <a:lnTo>
                    <a:pt x="4582602" y="1070936"/>
                  </a:lnTo>
                  <a:lnTo>
                    <a:pt x="4523225" y="1070936"/>
                  </a:lnTo>
                  <a:lnTo>
                    <a:pt x="3955413" y="484204"/>
                  </a:lnTo>
                  <a:close/>
                </a:path>
                <a:path w="5285740" h="1127760">
                  <a:moveTo>
                    <a:pt x="2642681" y="423184"/>
                  </a:moveTo>
                  <a:lnTo>
                    <a:pt x="2015865" y="1071297"/>
                  </a:lnTo>
                  <a:lnTo>
                    <a:pt x="2074878" y="1071297"/>
                  </a:lnTo>
                  <a:lnTo>
                    <a:pt x="2642681" y="484204"/>
                  </a:lnTo>
                  <a:lnTo>
                    <a:pt x="2701700" y="484204"/>
                  </a:lnTo>
                  <a:lnTo>
                    <a:pt x="2642681" y="423184"/>
                  </a:lnTo>
                  <a:close/>
                </a:path>
                <a:path w="5285740" h="1127760">
                  <a:moveTo>
                    <a:pt x="3896361" y="423184"/>
                  </a:moveTo>
                  <a:lnTo>
                    <a:pt x="3269545" y="1071297"/>
                  </a:lnTo>
                  <a:lnTo>
                    <a:pt x="3328558" y="1071297"/>
                  </a:lnTo>
                  <a:lnTo>
                    <a:pt x="3896361" y="484204"/>
                  </a:lnTo>
                  <a:lnTo>
                    <a:pt x="3955413" y="484204"/>
                  </a:lnTo>
                  <a:lnTo>
                    <a:pt x="3896361" y="423184"/>
                  </a:lnTo>
                  <a:close/>
                </a:path>
                <a:path w="5285740" h="1127760">
                  <a:moveTo>
                    <a:pt x="1389001" y="423184"/>
                  </a:moveTo>
                  <a:lnTo>
                    <a:pt x="762137" y="1070935"/>
                  </a:lnTo>
                  <a:lnTo>
                    <a:pt x="821504" y="1070935"/>
                  </a:lnTo>
                  <a:lnTo>
                    <a:pt x="1389001" y="484203"/>
                  </a:lnTo>
                  <a:lnTo>
                    <a:pt x="1448020" y="484203"/>
                  </a:lnTo>
                  <a:lnTo>
                    <a:pt x="1389001" y="423184"/>
                  </a:lnTo>
                  <a:close/>
                </a:path>
                <a:path w="5285740" h="1127760">
                  <a:moveTo>
                    <a:pt x="5106108" y="169708"/>
                  </a:moveTo>
                  <a:lnTo>
                    <a:pt x="5044987" y="169708"/>
                  </a:lnTo>
                  <a:lnTo>
                    <a:pt x="5225264" y="345199"/>
                  </a:lnTo>
                  <a:lnTo>
                    <a:pt x="4523225" y="1070936"/>
                  </a:lnTo>
                  <a:lnTo>
                    <a:pt x="4582602" y="1070936"/>
                  </a:lnTo>
                  <a:lnTo>
                    <a:pt x="5285357" y="344476"/>
                  </a:lnTo>
                  <a:lnTo>
                    <a:pt x="5106108" y="169708"/>
                  </a:lnTo>
                  <a:close/>
                </a:path>
                <a:path w="5285740" h="1127760">
                  <a:moveTo>
                    <a:pt x="299413" y="169707"/>
                  </a:moveTo>
                  <a:lnTo>
                    <a:pt x="240374" y="169707"/>
                  </a:lnTo>
                  <a:lnTo>
                    <a:pt x="762137" y="709508"/>
                  </a:lnTo>
                  <a:lnTo>
                    <a:pt x="821506" y="648127"/>
                  </a:lnTo>
                  <a:lnTo>
                    <a:pt x="762137" y="648127"/>
                  </a:lnTo>
                  <a:lnTo>
                    <a:pt x="299413" y="169707"/>
                  </a:lnTo>
                  <a:close/>
                </a:path>
                <a:path w="5285740" h="1127760">
                  <a:moveTo>
                    <a:pt x="1448391" y="61405"/>
                  </a:moveTo>
                  <a:lnTo>
                    <a:pt x="1389000" y="61405"/>
                  </a:lnTo>
                  <a:lnTo>
                    <a:pt x="2015865" y="709508"/>
                  </a:lnTo>
                  <a:lnTo>
                    <a:pt x="2075230" y="648127"/>
                  </a:lnTo>
                  <a:lnTo>
                    <a:pt x="2015865" y="648127"/>
                  </a:lnTo>
                  <a:lnTo>
                    <a:pt x="1448391" y="61405"/>
                  </a:lnTo>
                  <a:close/>
                </a:path>
                <a:path w="5285740" h="1127760">
                  <a:moveTo>
                    <a:pt x="2702071" y="61405"/>
                  </a:moveTo>
                  <a:lnTo>
                    <a:pt x="2642680" y="61405"/>
                  </a:lnTo>
                  <a:lnTo>
                    <a:pt x="3269545" y="709508"/>
                  </a:lnTo>
                  <a:lnTo>
                    <a:pt x="3328910" y="648127"/>
                  </a:lnTo>
                  <a:lnTo>
                    <a:pt x="3269545" y="648127"/>
                  </a:lnTo>
                  <a:lnTo>
                    <a:pt x="2702071" y="61405"/>
                  </a:lnTo>
                  <a:close/>
                </a:path>
                <a:path w="5285740" h="1127760">
                  <a:moveTo>
                    <a:pt x="3955751" y="61405"/>
                  </a:moveTo>
                  <a:lnTo>
                    <a:pt x="3896360" y="61405"/>
                  </a:lnTo>
                  <a:lnTo>
                    <a:pt x="4523225" y="709508"/>
                  </a:lnTo>
                  <a:lnTo>
                    <a:pt x="4582555" y="648127"/>
                  </a:lnTo>
                  <a:lnTo>
                    <a:pt x="4523225" y="648127"/>
                  </a:lnTo>
                  <a:lnTo>
                    <a:pt x="3955751" y="61405"/>
                  </a:lnTo>
                  <a:close/>
                </a:path>
                <a:path w="5285740" h="1127760">
                  <a:moveTo>
                    <a:pt x="1389000" y="0"/>
                  </a:moveTo>
                  <a:lnTo>
                    <a:pt x="762137" y="648127"/>
                  </a:lnTo>
                  <a:lnTo>
                    <a:pt x="821506" y="648127"/>
                  </a:lnTo>
                  <a:lnTo>
                    <a:pt x="1389000" y="61405"/>
                  </a:lnTo>
                  <a:lnTo>
                    <a:pt x="1448391" y="61405"/>
                  </a:lnTo>
                  <a:lnTo>
                    <a:pt x="1389000" y="0"/>
                  </a:lnTo>
                  <a:close/>
                </a:path>
                <a:path w="5285740" h="1127760">
                  <a:moveTo>
                    <a:pt x="2642680" y="0"/>
                  </a:moveTo>
                  <a:lnTo>
                    <a:pt x="2015865" y="648127"/>
                  </a:lnTo>
                  <a:lnTo>
                    <a:pt x="2075230" y="648127"/>
                  </a:lnTo>
                  <a:lnTo>
                    <a:pt x="2642680" y="61405"/>
                  </a:lnTo>
                  <a:lnTo>
                    <a:pt x="2702071" y="61405"/>
                  </a:lnTo>
                  <a:lnTo>
                    <a:pt x="2642680" y="0"/>
                  </a:lnTo>
                  <a:close/>
                </a:path>
                <a:path w="5285740" h="1127760">
                  <a:moveTo>
                    <a:pt x="3896360" y="0"/>
                  </a:moveTo>
                  <a:lnTo>
                    <a:pt x="3269545" y="648127"/>
                  </a:lnTo>
                  <a:lnTo>
                    <a:pt x="3328910" y="648127"/>
                  </a:lnTo>
                  <a:lnTo>
                    <a:pt x="3896360" y="61405"/>
                  </a:lnTo>
                  <a:lnTo>
                    <a:pt x="3955751" y="61405"/>
                  </a:lnTo>
                  <a:lnTo>
                    <a:pt x="3896360" y="0"/>
                  </a:lnTo>
                  <a:close/>
                </a:path>
                <a:path w="5285740" h="1127760">
                  <a:moveTo>
                    <a:pt x="5044266" y="109411"/>
                  </a:moveTo>
                  <a:lnTo>
                    <a:pt x="4523225" y="648127"/>
                  </a:lnTo>
                  <a:lnTo>
                    <a:pt x="4582555" y="648127"/>
                  </a:lnTo>
                  <a:lnTo>
                    <a:pt x="5044987" y="169708"/>
                  </a:lnTo>
                  <a:lnTo>
                    <a:pt x="5106108" y="169708"/>
                  </a:lnTo>
                  <a:lnTo>
                    <a:pt x="5044266" y="109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77330" y="221233"/>
            <a:ext cx="514096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1165" dirty="0">
                <a:solidFill>
                  <a:srgbClr val="F9D009"/>
                </a:solidFill>
              </a:rPr>
              <a:t>abstract</a:t>
            </a:r>
            <a:endParaRPr sz="7500"/>
          </a:p>
        </p:txBody>
      </p:sp>
      <p:sp>
        <p:nvSpPr>
          <p:cNvPr id="8" name="object 8"/>
          <p:cNvSpPr txBox="1"/>
          <p:nvPr/>
        </p:nvSpPr>
        <p:spPr>
          <a:xfrm>
            <a:off x="1795526" y="3693922"/>
            <a:ext cx="14347825" cy="438277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16799"/>
              </a:lnSpc>
              <a:spcBef>
                <a:spcPts val="65"/>
              </a:spcBef>
            </a:pPr>
            <a:r>
              <a:rPr sz="3500" spc="200" dirty="0">
                <a:latin typeface="Cambria"/>
                <a:cs typeface="Cambria"/>
              </a:rPr>
              <a:t>Developing</a:t>
            </a:r>
            <a:r>
              <a:rPr sz="3500" spc="730" dirty="0">
                <a:latin typeface="Cambria"/>
                <a:cs typeface="Cambria"/>
              </a:rPr>
              <a:t> </a:t>
            </a:r>
            <a:r>
              <a:rPr sz="3500" spc="270" dirty="0">
                <a:latin typeface="Cambria"/>
                <a:cs typeface="Cambria"/>
              </a:rPr>
              <a:t>a</a:t>
            </a:r>
            <a:r>
              <a:rPr sz="3500" spc="710" dirty="0">
                <a:latin typeface="Cambria"/>
                <a:cs typeface="Cambria"/>
              </a:rPr>
              <a:t> </a:t>
            </a:r>
            <a:r>
              <a:rPr sz="3500" spc="190" dirty="0">
                <a:latin typeface="Cambria"/>
                <a:cs typeface="Cambria"/>
              </a:rPr>
              <a:t>console</a:t>
            </a:r>
            <a:r>
              <a:rPr sz="3500" spc="710" dirty="0">
                <a:latin typeface="Cambria"/>
                <a:cs typeface="Cambria"/>
              </a:rPr>
              <a:t> </a:t>
            </a:r>
            <a:r>
              <a:rPr sz="3500" spc="165" dirty="0">
                <a:latin typeface="Cambria"/>
                <a:cs typeface="Cambria"/>
              </a:rPr>
              <a:t>based</a:t>
            </a:r>
            <a:r>
              <a:rPr sz="3500" spc="735" dirty="0">
                <a:latin typeface="Cambria"/>
                <a:cs typeface="Cambria"/>
              </a:rPr>
              <a:t> </a:t>
            </a:r>
            <a:r>
              <a:rPr sz="3500" spc="190" dirty="0">
                <a:latin typeface="Cambria"/>
                <a:cs typeface="Cambria"/>
              </a:rPr>
              <a:t>version</a:t>
            </a:r>
            <a:r>
              <a:rPr sz="3500" spc="705" dirty="0">
                <a:latin typeface="Cambria"/>
                <a:cs typeface="Cambria"/>
              </a:rPr>
              <a:t> </a:t>
            </a:r>
            <a:r>
              <a:rPr sz="3500" spc="310" dirty="0">
                <a:latin typeface="Cambria"/>
                <a:cs typeface="Cambria"/>
              </a:rPr>
              <a:t>of</a:t>
            </a:r>
            <a:r>
              <a:rPr sz="3500" spc="690" dirty="0">
                <a:latin typeface="Cambria"/>
                <a:cs typeface="Cambria"/>
              </a:rPr>
              <a:t> </a:t>
            </a:r>
            <a:r>
              <a:rPr sz="3500" spc="120" dirty="0">
                <a:latin typeface="Cambria"/>
                <a:cs typeface="Cambria"/>
              </a:rPr>
              <a:t>Tic-</a:t>
            </a:r>
            <a:r>
              <a:rPr sz="3500" spc="710" dirty="0">
                <a:latin typeface="Cambria"/>
                <a:cs typeface="Cambria"/>
              </a:rPr>
              <a:t> </a:t>
            </a:r>
            <a:r>
              <a:rPr sz="3500" spc="135" dirty="0">
                <a:latin typeface="Cambria"/>
                <a:cs typeface="Cambria"/>
              </a:rPr>
              <a:t>Tac-</a:t>
            </a:r>
            <a:r>
              <a:rPr sz="3500" spc="720" dirty="0">
                <a:latin typeface="Cambria"/>
                <a:cs typeface="Cambria"/>
              </a:rPr>
              <a:t> </a:t>
            </a:r>
            <a:r>
              <a:rPr sz="3500" spc="60" dirty="0">
                <a:latin typeface="Cambria"/>
                <a:cs typeface="Cambria"/>
              </a:rPr>
              <a:t>Toe</a:t>
            </a:r>
            <a:r>
              <a:rPr sz="3500" spc="710" dirty="0">
                <a:latin typeface="Cambria"/>
                <a:cs typeface="Cambria"/>
              </a:rPr>
              <a:t> </a:t>
            </a:r>
            <a:r>
              <a:rPr sz="3500" spc="295" dirty="0">
                <a:latin typeface="Cambria"/>
                <a:cs typeface="Cambria"/>
              </a:rPr>
              <a:t>game</a:t>
            </a:r>
            <a:r>
              <a:rPr sz="3500" spc="740" dirty="0">
                <a:latin typeface="Cambria"/>
                <a:cs typeface="Cambria"/>
              </a:rPr>
              <a:t> </a:t>
            </a:r>
            <a:r>
              <a:rPr sz="3500" spc="180" dirty="0">
                <a:latin typeface="Cambria"/>
                <a:cs typeface="Cambria"/>
              </a:rPr>
              <a:t>is</a:t>
            </a:r>
            <a:r>
              <a:rPr sz="3500" spc="695" dirty="0">
                <a:latin typeface="Cambria"/>
                <a:cs typeface="Cambria"/>
              </a:rPr>
              <a:t> </a:t>
            </a:r>
            <a:r>
              <a:rPr sz="3500" spc="204" dirty="0">
                <a:latin typeface="Cambria"/>
                <a:cs typeface="Cambria"/>
              </a:rPr>
              <a:t>the </a:t>
            </a:r>
            <a:r>
              <a:rPr sz="3500" spc="335" dirty="0">
                <a:latin typeface="Cambria"/>
                <a:cs typeface="Cambria"/>
              </a:rPr>
              <a:t>main</a:t>
            </a:r>
            <a:r>
              <a:rPr sz="3500" spc="100" dirty="0">
                <a:latin typeface="Cambria"/>
                <a:cs typeface="Cambria"/>
              </a:rPr>
              <a:t> </a:t>
            </a:r>
            <a:r>
              <a:rPr sz="3500" spc="204" dirty="0">
                <a:latin typeface="Cambria"/>
                <a:cs typeface="Cambria"/>
              </a:rPr>
              <a:t>goal</a:t>
            </a:r>
            <a:r>
              <a:rPr sz="3500" spc="170" dirty="0">
                <a:latin typeface="Cambria"/>
                <a:cs typeface="Cambria"/>
              </a:rPr>
              <a:t> </a:t>
            </a:r>
            <a:r>
              <a:rPr sz="3500" spc="310" dirty="0">
                <a:latin typeface="Cambria"/>
                <a:cs typeface="Cambria"/>
              </a:rPr>
              <a:t>of</a:t>
            </a:r>
            <a:r>
              <a:rPr sz="3500" spc="110" dirty="0">
                <a:latin typeface="Cambria"/>
                <a:cs typeface="Cambria"/>
              </a:rPr>
              <a:t> </a:t>
            </a:r>
            <a:r>
              <a:rPr sz="3500" spc="225" dirty="0">
                <a:latin typeface="Cambria"/>
                <a:cs typeface="Cambria"/>
              </a:rPr>
              <a:t>this</a:t>
            </a:r>
            <a:r>
              <a:rPr sz="3500" spc="105" dirty="0">
                <a:latin typeface="Cambria"/>
                <a:cs typeface="Cambria"/>
              </a:rPr>
              <a:t> </a:t>
            </a:r>
            <a:r>
              <a:rPr sz="3500" spc="165" dirty="0">
                <a:latin typeface="Cambria"/>
                <a:cs typeface="Cambria"/>
              </a:rPr>
              <a:t>project.</a:t>
            </a:r>
            <a:r>
              <a:rPr sz="3500" spc="145" dirty="0">
                <a:latin typeface="Cambria"/>
                <a:cs typeface="Cambria"/>
              </a:rPr>
              <a:t> </a:t>
            </a:r>
            <a:r>
              <a:rPr sz="3500" spc="135" dirty="0">
                <a:latin typeface="Cambria"/>
                <a:cs typeface="Cambria"/>
              </a:rPr>
              <a:t>There</a:t>
            </a:r>
            <a:r>
              <a:rPr sz="3500" spc="150" dirty="0">
                <a:latin typeface="Cambria"/>
                <a:cs typeface="Cambria"/>
              </a:rPr>
              <a:t> </a:t>
            </a:r>
            <a:r>
              <a:rPr sz="3500" spc="290" dirty="0">
                <a:latin typeface="Cambria"/>
                <a:cs typeface="Cambria"/>
              </a:rPr>
              <a:t>can</a:t>
            </a:r>
            <a:r>
              <a:rPr sz="3500" spc="135" dirty="0">
                <a:latin typeface="Cambria"/>
                <a:cs typeface="Cambria"/>
              </a:rPr>
              <a:t> </a:t>
            </a:r>
            <a:r>
              <a:rPr sz="3500" spc="125" dirty="0">
                <a:latin typeface="Cambria"/>
                <a:cs typeface="Cambria"/>
              </a:rPr>
              <a:t>be</a:t>
            </a:r>
            <a:r>
              <a:rPr sz="3500" spc="155" dirty="0">
                <a:latin typeface="Cambria"/>
                <a:cs typeface="Cambria"/>
              </a:rPr>
              <a:t> </a:t>
            </a:r>
            <a:r>
              <a:rPr sz="3500" spc="195" dirty="0">
                <a:latin typeface="Cambria"/>
                <a:cs typeface="Cambria"/>
              </a:rPr>
              <a:t>three</a:t>
            </a:r>
            <a:r>
              <a:rPr sz="3500" spc="140" dirty="0">
                <a:latin typeface="Cambria"/>
                <a:cs typeface="Cambria"/>
              </a:rPr>
              <a:t> </a:t>
            </a:r>
            <a:r>
              <a:rPr sz="3500" spc="190" dirty="0">
                <a:latin typeface="Cambria"/>
                <a:cs typeface="Cambria"/>
              </a:rPr>
              <a:t>cases</a:t>
            </a:r>
            <a:r>
              <a:rPr sz="3500" spc="114" dirty="0">
                <a:latin typeface="Cambria"/>
                <a:cs typeface="Cambria"/>
              </a:rPr>
              <a:t> </a:t>
            </a:r>
            <a:r>
              <a:rPr sz="3500" spc="310" dirty="0">
                <a:latin typeface="Cambria"/>
                <a:cs typeface="Cambria"/>
              </a:rPr>
              <a:t>of</a:t>
            </a:r>
            <a:r>
              <a:rPr sz="3500" spc="114" dirty="0">
                <a:latin typeface="Cambria"/>
                <a:cs typeface="Cambria"/>
              </a:rPr>
              <a:t> </a:t>
            </a:r>
            <a:r>
              <a:rPr sz="3500" spc="229" dirty="0">
                <a:latin typeface="Cambria"/>
                <a:cs typeface="Cambria"/>
              </a:rPr>
              <a:t>conclusion</a:t>
            </a:r>
            <a:r>
              <a:rPr sz="3500" spc="130" dirty="0">
                <a:latin typeface="Cambria"/>
                <a:cs typeface="Cambria"/>
              </a:rPr>
              <a:t> </a:t>
            </a:r>
            <a:r>
              <a:rPr sz="3500" spc="280" dirty="0">
                <a:latin typeface="Cambria"/>
                <a:cs typeface="Cambria"/>
              </a:rPr>
              <a:t>in </a:t>
            </a:r>
            <a:r>
              <a:rPr sz="3500" spc="270" dirty="0">
                <a:latin typeface="Cambria"/>
                <a:cs typeface="Cambria"/>
              </a:rPr>
              <a:t>a</a:t>
            </a:r>
            <a:r>
              <a:rPr sz="3500" spc="300" dirty="0">
                <a:latin typeface="Cambria"/>
                <a:cs typeface="Cambria"/>
              </a:rPr>
              <a:t>  </a:t>
            </a:r>
            <a:r>
              <a:rPr sz="3500" spc="85" dirty="0">
                <a:latin typeface="Cambria"/>
                <a:cs typeface="Cambria"/>
              </a:rPr>
              <a:t>3x3</a:t>
            </a:r>
            <a:r>
              <a:rPr sz="3500" spc="305" dirty="0">
                <a:latin typeface="Cambria"/>
                <a:cs typeface="Cambria"/>
              </a:rPr>
              <a:t>  </a:t>
            </a:r>
            <a:r>
              <a:rPr sz="3500" spc="180" dirty="0">
                <a:latin typeface="Cambria"/>
                <a:cs typeface="Cambria"/>
              </a:rPr>
              <a:t>grid:</a:t>
            </a:r>
            <a:r>
              <a:rPr sz="3500" spc="310" dirty="0">
                <a:latin typeface="Cambria"/>
                <a:cs typeface="Cambria"/>
              </a:rPr>
              <a:t>  </a:t>
            </a:r>
            <a:r>
              <a:rPr sz="3500" spc="229" dirty="0">
                <a:latin typeface="Cambria"/>
                <a:cs typeface="Cambria"/>
              </a:rPr>
              <a:t>win,</a:t>
            </a:r>
            <a:r>
              <a:rPr sz="3500" spc="320" dirty="0">
                <a:latin typeface="Cambria"/>
                <a:cs typeface="Cambria"/>
              </a:rPr>
              <a:t>  </a:t>
            </a:r>
            <a:r>
              <a:rPr sz="3500" spc="150" dirty="0">
                <a:latin typeface="Cambria"/>
                <a:cs typeface="Cambria"/>
              </a:rPr>
              <a:t>loss</a:t>
            </a:r>
            <a:r>
              <a:rPr sz="3500" spc="295" dirty="0">
                <a:latin typeface="Cambria"/>
                <a:cs typeface="Cambria"/>
              </a:rPr>
              <a:t>  </a:t>
            </a:r>
            <a:r>
              <a:rPr sz="3500" spc="265" dirty="0">
                <a:latin typeface="Cambria"/>
                <a:cs typeface="Cambria"/>
              </a:rPr>
              <a:t>and</a:t>
            </a:r>
            <a:r>
              <a:rPr sz="3500" spc="315" dirty="0">
                <a:latin typeface="Cambria"/>
                <a:cs typeface="Cambria"/>
              </a:rPr>
              <a:t>  </a:t>
            </a:r>
            <a:r>
              <a:rPr sz="3500" spc="195" dirty="0">
                <a:latin typeface="Cambria"/>
                <a:cs typeface="Cambria"/>
              </a:rPr>
              <a:t>draw.</a:t>
            </a:r>
            <a:r>
              <a:rPr sz="3500" spc="315" dirty="0">
                <a:latin typeface="Cambria"/>
                <a:cs typeface="Cambria"/>
              </a:rPr>
              <a:t>  </a:t>
            </a:r>
            <a:r>
              <a:rPr sz="3500" spc="260" dirty="0">
                <a:latin typeface="Cambria"/>
                <a:cs typeface="Cambria"/>
              </a:rPr>
              <a:t>Different</a:t>
            </a:r>
            <a:r>
              <a:rPr sz="3500" spc="310" dirty="0">
                <a:latin typeface="Cambria"/>
                <a:cs typeface="Cambria"/>
              </a:rPr>
              <a:t>  </a:t>
            </a:r>
            <a:r>
              <a:rPr sz="3500" spc="280" dirty="0">
                <a:latin typeface="Cambria"/>
                <a:cs typeface="Cambria"/>
              </a:rPr>
              <a:t>fundamentals</a:t>
            </a:r>
            <a:r>
              <a:rPr sz="3500" spc="315" dirty="0">
                <a:latin typeface="Cambria"/>
                <a:cs typeface="Cambria"/>
              </a:rPr>
              <a:t>  </a:t>
            </a:r>
            <a:r>
              <a:rPr sz="3500" spc="310" dirty="0">
                <a:latin typeface="Cambria"/>
                <a:cs typeface="Cambria"/>
              </a:rPr>
              <a:t>of</a:t>
            </a:r>
            <a:r>
              <a:rPr sz="3500" spc="290" dirty="0">
                <a:latin typeface="Cambria"/>
                <a:cs typeface="Cambria"/>
              </a:rPr>
              <a:t>  </a:t>
            </a:r>
            <a:r>
              <a:rPr sz="3500" spc="245" dirty="0">
                <a:latin typeface="Cambria"/>
                <a:cs typeface="Cambria"/>
              </a:rPr>
              <a:t>C </a:t>
            </a:r>
            <a:r>
              <a:rPr sz="3500" spc="280" dirty="0">
                <a:latin typeface="Cambria"/>
                <a:cs typeface="Cambria"/>
              </a:rPr>
              <a:t>programming</a:t>
            </a:r>
            <a:r>
              <a:rPr sz="3500" spc="50" dirty="0">
                <a:latin typeface="Cambria"/>
                <a:cs typeface="Cambria"/>
              </a:rPr>
              <a:t> </a:t>
            </a:r>
            <a:r>
              <a:rPr sz="3500" spc="190" dirty="0">
                <a:latin typeface="Cambria"/>
                <a:cs typeface="Cambria"/>
              </a:rPr>
              <a:t>are</a:t>
            </a:r>
            <a:r>
              <a:rPr sz="3500" spc="30" dirty="0">
                <a:latin typeface="Cambria"/>
                <a:cs typeface="Cambria"/>
              </a:rPr>
              <a:t> </a:t>
            </a:r>
            <a:r>
              <a:rPr sz="3500" spc="200" dirty="0">
                <a:latin typeface="Cambria"/>
                <a:cs typeface="Cambria"/>
              </a:rPr>
              <a:t>used</a:t>
            </a:r>
            <a:r>
              <a:rPr sz="3500" spc="35" dirty="0">
                <a:latin typeface="Cambria"/>
                <a:cs typeface="Cambria"/>
              </a:rPr>
              <a:t> </a:t>
            </a:r>
            <a:r>
              <a:rPr sz="3500" spc="250" dirty="0">
                <a:latin typeface="Cambria"/>
                <a:cs typeface="Cambria"/>
              </a:rPr>
              <a:t>for</a:t>
            </a:r>
            <a:r>
              <a:rPr sz="3500" spc="50" dirty="0">
                <a:latin typeface="Cambria"/>
                <a:cs typeface="Cambria"/>
              </a:rPr>
              <a:t> </a:t>
            </a:r>
            <a:r>
              <a:rPr sz="3500" spc="300" dirty="0">
                <a:latin typeface="Cambria"/>
                <a:cs typeface="Cambria"/>
              </a:rPr>
              <a:t>making</a:t>
            </a:r>
            <a:r>
              <a:rPr sz="3500" spc="40" dirty="0">
                <a:latin typeface="Cambria"/>
                <a:cs typeface="Cambria"/>
              </a:rPr>
              <a:t> </a:t>
            </a:r>
            <a:r>
              <a:rPr sz="3500" spc="229" dirty="0">
                <a:latin typeface="Cambria"/>
                <a:cs typeface="Cambria"/>
              </a:rPr>
              <a:t>the</a:t>
            </a:r>
            <a:r>
              <a:rPr sz="3500" spc="25" dirty="0">
                <a:latin typeface="Cambria"/>
                <a:cs typeface="Cambria"/>
              </a:rPr>
              <a:t> </a:t>
            </a:r>
            <a:r>
              <a:rPr sz="3500" spc="295" dirty="0">
                <a:latin typeface="Cambria"/>
                <a:cs typeface="Cambria"/>
              </a:rPr>
              <a:t>game</a:t>
            </a:r>
            <a:r>
              <a:rPr sz="3500" spc="55" dirty="0">
                <a:latin typeface="Cambria"/>
                <a:cs typeface="Cambria"/>
              </a:rPr>
              <a:t> </a:t>
            </a:r>
            <a:r>
              <a:rPr sz="3500" spc="215" dirty="0">
                <a:latin typeface="Cambria"/>
                <a:cs typeface="Cambria"/>
              </a:rPr>
              <a:t>logic</a:t>
            </a:r>
            <a:r>
              <a:rPr sz="3500" spc="10" dirty="0">
                <a:latin typeface="Cambria"/>
                <a:cs typeface="Cambria"/>
              </a:rPr>
              <a:t> </a:t>
            </a:r>
            <a:r>
              <a:rPr sz="3500" spc="265" dirty="0">
                <a:latin typeface="Cambria"/>
                <a:cs typeface="Cambria"/>
              </a:rPr>
              <a:t>and</a:t>
            </a:r>
            <a:r>
              <a:rPr sz="3500" spc="50" dirty="0">
                <a:latin typeface="Cambria"/>
                <a:cs typeface="Cambria"/>
              </a:rPr>
              <a:t> </a:t>
            </a:r>
            <a:r>
              <a:rPr sz="3500" spc="200" dirty="0">
                <a:latin typeface="Cambria"/>
                <a:cs typeface="Cambria"/>
              </a:rPr>
              <a:t>establishing </a:t>
            </a:r>
            <a:r>
              <a:rPr sz="3500" spc="235" dirty="0">
                <a:latin typeface="Cambria"/>
                <a:cs typeface="Cambria"/>
              </a:rPr>
              <a:t>the</a:t>
            </a:r>
            <a:r>
              <a:rPr sz="3500" spc="509" dirty="0">
                <a:latin typeface="Cambria"/>
                <a:cs typeface="Cambria"/>
              </a:rPr>
              <a:t>   </a:t>
            </a:r>
            <a:r>
              <a:rPr sz="3500" spc="220" dirty="0">
                <a:latin typeface="Cambria"/>
                <a:cs typeface="Cambria"/>
              </a:rPr>
              <a:t>conclusions.</a:t>
            </a:r>
            <a:r>
              <a:rPr sz="3500" spc="520" dirty="0">
                <a:latin typeface="Cambria"/>
                <a:cs typeface="Cambria"/>
              </a:rPr>
              <a:t>   </a:t>
            </a:r>
            <a:r>
              <a:rPr sz="3500" spc="155" dirty="0">
                <a:latin typeface="Cambria"/>
                <a:cs typeface="Cambria"/>
              </a:rPr>
              <a:t>They</a:t>
            </a:r>
            <a:r>
              <a:rPr sz="3500" spc="530" dirty="0">
                <a:latin typeface="Cambria"/>
                <a:cs typeface="Cambria"/>
              </a:rPr>
              <a:t>   </a:t>
            </a:r>
            <a:r>
              <a:rPr sz="3500" spc="145" dirty="0">
                <a:latin typeface="Cambria"/>
                <a:cs typeface="Cambria"/>
              </a:rPr>
              <a:t>are:</a:t>
            </a:r>
            <a:r>
              <a:rPr sz="3500" spc="515" dirty="0">
                <a:latin typeface="Cambria"/>
                <a:cs typeface="Cambria"/>
              </a:rPr>
              <a:t>   </a:t>
            </a:r>
            <a:r>
              <a:rPr sz="3500" spc="210" dirty="0">
                <a:latin typeface="Cambria"/>
                <a:cs typeface="Cambria"/>
              </a:rPr>
              <a:t>arrays,</a:t>
            </a:r>
            <a:r>
              <a:rPr sz="3500" spc="520" dirty="0">
                <a:latin typeface="Cambria"/>
                <a:cs typeface="Cambria"/>
              </a:rPr>
              <a:t>   </a:t>
            </a:r>
            <a:r>
              <a:rPr sz="3500" spc="160" dirty="0">
                <a:latin typeface="Cambria"/>
                <a:cs typeface="Cambria"/>
              </a:rPr>
              <a:t>loops,</a:t>
            </a:r>
            <a:r>
              <a:rPr sz="3500" spc="515" dirty="0">
                <a:latin typeface="Cambria"/>
                <a:cs typeface="Cambria"/>
              </a:rPr>
              <a:t>   </a:t>
            </a:r>
            <a:r>
              <a:rPr sz="3500" spc="275" dirty="0">
                <a:latin typeface="Cambria"/>
                <a:cs typeface="Cambria"/>
              </a:rPr>
              <a:t>functions</a:t>
            </a:r>
            <a:r>
              <a:rPr sz="3500" spc="505" dirty="0">
                <a:latin typeface="Cambria"/>
                <a:cs typeface="Cambria"/>
              </a:rPr>
              <a:t>   </a:t>
            </a:r>
            <a:r>
              <a:rPr sz="3500" spc="245" dirty="0">
                <a:latin typeface="Cambria"/>
                <a:cs typeface="Cambria"/>
              </a:rPr>
              <a:t>and </a:t>
            </a:r>
            <a:r>
              <a:rPr sz="3500" spc="210" dirty="0">
                <a:latin typeface="Cambria"/>
                <a:cs typeface="Cambria"/>
              </a:rPr>
              <a:t>conditionals.</a:t>
            </a:r>
            <a:r>
              <a:rPr sz="3500" spc="50" dirty="0">
                <a:latin typeface="Cambria"/>
                <a:cs typeface="Cambria"/>
              </a:rPr>
              <a:t> </a:t>
            </a:r>
            <a:r>
              <a:rPr sz="3500" spc="160" dirty="0">
                <a:latin typeface="Cambria"/>
                <a:cs typeface="Cambria"/>
              </a:rPr>
              <a:t>It</a:t>
            </a:r>
            <a:r>
              <a:rPr sz="3500" spc="15" dirty="0">
                <a:latin typeface="Cambria"/>
                <a:cs typeface="Cambria"/>
              </a:rPr>
              <a:t> </a:t>
            </a:r>
            <a:r>
              <a:rPr sz="3500" spc="180" dirty="0">
                <a:latin typeface="Cambria"/>
                <a:cs typeface="Cambria"/>
              </a:rPr>
              <a:t>is</a:t>
            </a:r>
            <a:r>
              <a:rPr sz="3500" spc="20" dirty="0">
                <a:latin typeface="Cambria"/>
                <a:cs typeface="Cambria"/>
              </a:rPr>
              <a:t> </a:t>
            </a:r>
            <a:r>
              <a:rPr sz="3500" spc="305" dirty="0">
                <a:latin typeface="Cambria"/>
                <a:cs typeface="Cambria"/>
              </a:rPr>
              <a:t>an</a:t>
            </a:r>
            <a:r>
              <a:rPr sz="3500" spc="65" dirty="0">
                <a:latin typeface="Cambria"/>
                <a:cs typeface="Cambria"/>
              </a:rPr>
              <a:t> </a:t>
            </a:r>
            <a:r>
              <a:rPr sz="3500" spc="175" dirty="0">
                <a:latin typeface="Cambria"/>
                <a:cs typeface="Cambria"/>
              </a:rPr>
              <a:t>ideal</a:t>
            </a:r>
            <a:r>
              <a:rPr sz="3500" spc="85" dirty="0">
                <a:latin typeface="Cambria"/>
                <a:cs typeface="Cambria"/>
              </a:rPr>
              <a:t> </a:t>
            </a:r>
            <a:r>
              <a:rPr sz="3500" spc="160" dirty="0">
                <a:latin typeface="Cambria"/>
                <a:cs typeface="Cambria"/>
              </a:rPr>
              <a:t>project</a:t>
            </a:r>
            <a:r>
              <a:rPr sz="3500" spc="60" dirty="0">
                <a:latin typeface="Cambria"/>
                <a:cs typeface="Cambria"/>
              </a:rPr>
              <a:t> </a:t>
            </a:r>
            <a:r>
              <a:rPr sz="3500" spc="180" dirty="0">
                <a:latin typeface="Cambria"/>
                <a:cs typeface="Cambria"/>
              </a:rPr>
              <a:t>to</a:t>
            </a:r>
            <a:r>
              <a:rPr sz="3500" spc="10" dirty="0">
                <a:latin typeface="Cambria"/>
                <a:cs typeface="Cambria"/>
              </a:rPr>
              <a:t> </a:t>
            </a:r>
            <a:r>
              <a:rPr sz="3500" spc="235" dirty="0">
                <a:latin typeface="Cambria"/>
                <a:cs typeface="Cambria"/>
              </a:rPr>
              <a:t>understand</a:t>
            </a:r>
            <a:r>
              <a:rPr sz="3500" spc="40" dirty="0">
                <a:latin typeface="Cambria"/>
                <a:cs typeface="Cambria"/>
              </a:rPr>
              <a:t> </a:t>
            </a:r>
            <a:r>
              <a:rPr sz="3500" spc="295" dirty="0">
                <a:latin typeface="Cambria"/>
                <a:cs typeface="Cambria"/>
              </a:rPr>
              <a:t>C</a:t>
            </a:r>
            <a:r>
              <a:rPr sz="3500" spc="50" dirty="0">
                <a:latin typeface="Cambria"/>
                <a:cs typeface="Cambria"/>
              </a:rPr>
              <a:t> </a:t>
            </a:r>
            <a:r>
              <a:rPr sz="3500" spc="280" dirty="0">
                <a:latin typeface="Cambria"/>
                <a:cs typeface="Cambria"/>
              </a:rPr>
              <a:t>programming</a:t>
            </a:r>
            <a:r>
              <a:rPr sz="3500" spc="65" dirty="0">
                <a:latin typeface="Cambria"/>
                <a:cs typeface="Cambria"/>
              </a:rPr>
              <a:t> </a:t>
            </a:r>
            <a:r>
              <a:rPr sz="3500" spc="280" dirty="0">
                <a:latin typeface="Cambria"/>
                <a:cs typeface="Cambria"/>
              </a:rPr>
              <a:t>in </a:t>
            </a:r>
            <a:r>
              <a:rPr sz="3500" spc="235" dirty="0">
                <a:latin typeface="Cambria"/>
                <a:cs typeface="Cambria"/>
              </a:rPr>
              <a:t>more</a:t>
            </a:r>
            <a:r>
              <a:rPr sz="3500" spc="10" dirty="0">
                <a:latin typeface="Cambria"/>
                <a:cs typeface="Cambria"/>
              </a:rPr>
              <a:t> </a:t>
            </a:r>
            <a:r>
              <a:rPr sz="3500" spc="170" dirty="0">
                <a:latin typeface="Cambria"/>
                <a:cs typeface="Cambria"/>
              </a:rPr>
              <a:t>diverse</a:t>
            </a:r>
            <a:r>
              <a:rPr sz="3500" spc="-10" dirty="0">
                <a:latin typeface="Cambria"/>
                <a:cs typeface="Cambria"/>
              </a:rPr>
              <a:t> </a:t>
            </a:r>
            <a:r>
              <a:rPr sz="3500" spc="195" dirty="0">
                <a:latin typeface="Cambria"/>
                <a:cs typeface="Cambria"/>
              </a:rPr>
              <a:t>applications.</a:t>
            </a:r>
            <a:endParaRPr sz="35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2217" y="9253219"/>
            <a:ext cx="1620710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80" dirty="0">
                <a:solidFill>
                  <a:srgbClr val="FFFFFF"/>
                </a:solidFill>
                <a:latin typeface="Cambria"/>
                <a:cs typeface="Cambria"/>
              </a:rPr>
              <a:t>Project:</a:t>
            </a:r>
            <a:r>
              <a:rPr sz="2600" b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25" dirty="0">
                <a:solidFill>
                  <a:srgbClr val="FFFFFF"/>
                </a:solidFill>
                <a:latin typeface="Cambria"/>
                <a:cs typeface="Cambria"/>
              </a:rPr>
              <a:t>02</a:t>
            </a:r>
            <a:r>
              <a:rPr sz="26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b="1" spc="100" dirty="0">
                <a:solidFill>
                  <a:srgbClr val="FFFFFF"/>
                </a:solidFill>
                <a:latin typeface="Cambria"/>
                <a:cs typeface="Cambria"/>
              </a:rPr>
              <a:t>Team</a:t>
            </a:r>
            <a:r>
              <a:rPr sz="2600" b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b="1" spc="80" dirty="0">
                <a:solidFill>
                  <a:srgbClr val="FFFFFF"/>
                </a:solidFill>
                <a:latin typeface="Cambria"/>
                <a:cs typeface="Cambria"/>
              </a:rPr>
              <a:t>Member:</a:t>
            </a:r>
            <a:r>
              <a:rPr sz="2600" b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8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6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70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26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15" dirty="0">
                <a:solidFill>
                  <a:srgbClr val="FFFFFF"/>
                </a:solidFill>
                <a:latin typeface="Cambria"/>
                <a:cs typeface="Cambria"/>
              </a:rPr>
              <a:t>Uday</a:t>
            </a:r>
            <a:r>
              <a:rPr sz="2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65" dirty="0">
                <a:solidFill>
                  <a:srgbClr val="FFFFFF"/>
                </a:solidFill>
                <a:latin typeface="Cambria"/>
                <a:cs typeface="Cambria"/>
              </a:rPr>
              <a:t>Haider,</a:t>
            </a:r>
            <a:r>
              <a:rPr sz="2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90" dirty="0">
                <a:solidFill>
                  <a:srgbClr val="FFFFFF"/>
                </a:solidFill>
                <a:latin typeface="Cambria"/>
                <a:cs typeface="Cambria"/>
              </a:rPr>
              <a:t>Kaniz</a:t>
            </a:r>
            <a:r>
              <a:rPr sz="26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75" dirty="0">
                <a:solidFill>
                  <a:srgbClr val="FFFFFF"/>
                </a:solidFill>
                <a:latin typeface="Cambria"/>
                <a:cs typeface="Cambria"/>
              </a:rPr>
              <a:t>Fatema</a:t>
            </a:r>
            <a:r>
              <a:rPr sz="26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50" dirty="0">
                <a:solidFill>
                  <a:srgbClr val="FFFFFF"/>
                </a:solidFill>
                <a:latin typeface="Cambria"/>
                <a:cs typeface="Cambria"/>
              </a:rPr>
              <a:t>Lubna,</a:t>
            </a:r>
            <a:r>
              <a:rPr sz="26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04" dirty="0">
                <a:solidFill>
                  <a:srgbClr val="FFFFFF"/>
                </a:solidFill>
                <a:latin typeface="Cambria"/>
                <a:cs typeface="Cambria"/>
              </a:rPr>
              <a:t>Asifur</a:t>
            </a:r>
            <a:r>
              <a:rPr sz="26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20" dirty="0">
                <a:solidFill>
                  <a:srgbClr val="FFFFFF"/>
                </a:solidFill>
                <a:latin typeface="Cambria"/>
                <a:cs typeface="Cambria"/>
              </a:rPr>
              <a:t>Rahman</a:t>
            </a:r>
            <a:r>
              <a:rPr sz="2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90" dirty="0">
                <a:solidFill>
                  <a:srgbClr val="FFFFFF"/>
                </a:solidFill>
                <a:latin typeface="Cambria"/>
                <a:cs typeface="Cambria"/>
              </a:rPr>
              <a:t>Apon,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40" dirty="0">
                <a:solidFill>
                  <a:srgbClr val="FFFFFF"/>
                </a:solidFill>
                <a:latin typeface="Cambria"/>
                <a:cs typeface="Cambria"/>
              </a:rPr>
              <a:t>Safin</a:t>
            </a:r>
            <a:r>
              <a:rPr sz="2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10" dirty="0">
                <a:solidFill>
                  <a:srgbClr val="FFFFFF"/>
                </a:solidFill>
                <a:latin typeface="Cambria"/>
                <a:cs typeface="Cambria"/>
              </a:rPr>
              <a:t>Ahmed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1835" y="2143125"/>
            <a:ext cx="16135985" cy="6870700"/>
            <a:chOff x="1071835" y="2143125"/>
            <a:chExt cx="16135985" cy="6870700"/>
          </a:xfrm>
        </p:grpSpPr>
        <p:sp>
          <p:nvSpPr>
            <p:cNvPr id="3" name="object 3"/>
            <p:cNvSpPr/>
            <p:nvPr/>
          </p:nvSpPr>
          <p:spPr>
            <a:xfrm>
              <a:off x="1071835" y="2934840"/>
              <a:ext cx="16041369" cy="6078855"/>
            </a:xfrm>
            <a:custGeom>
              <a:avLst/>
              <a:gdLst/>
              <a:ahLst/>
              <a:cxnLst/>
              <a:rect l="l" t="t" r="r" b="b"/>
              <a:pathLst>
                <a:path w="16041369" h="6078855">
                  <a:moveTo>
                    <a:pt x="16041137" y="0"/>
                  </a:moveTo>
                  <a:lnTo>
                    <a:pt x="0" y="0"/>
                  </a:lnTo>
                  <a:lnTo>
                    <a:pt x="0" y="6078755"/>
                  </a:lnTo>
                  <a:lnTo>
                    <a:pt x="16041137" y="6078755"/>
                  </a:lnTo>
                  <a:lnTo>
                    <a:pt x="16041137" y="0"/>
                  </a:lnTo>
                  <a:close/>
                </a:path>
              </a:pathLst>
            </a:custGeom>
            <a:solidFill>
              <a:srgbClr val="FDF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36389" y="2674092"/>
              <a:ext cx="15966440" cy="6077585"/>
            </a:xfrm>
            <a:custGeom>
              <a:avLst/>
              <a:gdLst/>
              <a:ahLst/>
              <a:cxnLst/>
              <a:rect l="l" t="t" r="r" b="b"/>
              <a:pathLst>
                <a:path w="15966440" h="6077584">
                  <a:moveTo>
                    <a:pt x="0" y="6077489"/>
                  </a:moveTo>
                  <a:lnTo>
                    <a:pt x="15966249" y="6077489"/>
                  </a:lnTo>
                  <a:lnTo>
                    <a:pt x="15966249" y="0"/>
                  </a:lnTo>
                  <a:lnTo>
                    <a:pt x="0" y="0"/>
                  </a:lnTo>
                  <a:lnTo>
                    <a:pt x="0" y="6077489"/>
                  </a:lnTo>
                  <a:close/>
                </a:path>
              </a:pathLst>
            </a:custGeom>
            <a:ln w="9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84026" y="2143125"/>
              <a:ext cx="5225415" cy="1066165"/>
            </a:xfrm>
            <a:custGeom>
              <a:avLst/>
              <a:gdLst/>
              <a:ahLst/>
              <a:cxnLst/>
              <a:rect l="l" t="t" r="r" b="b"/>
              <a:pathLst>
                <a:path w="5225415" h="1066164">
                  <a:moveTo>
                    <a:pt x="210508" y="104203"/>
                  </a:moveTo>
                  <a:lnTo>
                    <a:pt x="0" y="309288"/>
                  </a:lnTo>
                  <a:lnTo>
                    <a:pt x="731910" y="1066080"/>
                  </a:lnTo>
                  <a:lnTo>
                    <a:pt x="1140876" y="643257"/>
                  </a:lnTo>
                  <a:lnTo>
                    <a:pt x="731910" y="643257"/>
                  </a:lnTo>
                  <a:lnTo>
                    <a:pt x="210508" y="104203"/>
                  </a:lnTo>
                  <a:close/>
                </a:path>
                <a:path w="5225415" h="1066164">
                  <a:moveTo>
                    <a:pt x="1767732" y="417976"/>
                  </a:moveTo>
                  <a:lnTo>
                    <a:pt x="1358774" y="417976"/>
                  </a:lnTo>
                  <a:lnTo>
                    <a:pt x="1985638" y="1066080"/>
                  </a:lnTo>
                  <a:lnTo>
                    <a:pt x="2394573" y="643257"/>
                  </a:lnTo>
                  <a:lnTo>
                    <a:pt x="1985638" y="643257"/>
                  </a:lnTo>
                  <a:lnTo>
                    <a:pt x="1767732" y="417976"/>
                  </a:lnTo>
                  <a:close/>
                </a:path>
                <a:path w="5225415" h="1066164">
                  <a:moveTo>
                    <a:pt x="3021412" y="417976"/>
                  </a:moveTo>
                  <a:lnTo>
                    <a:pt x="2612454" y="417976"/>
                  </a:lnTo>
                  <a:lnTo>
                    <a:pt x="3239318" y="1066080"/>
                  </a:lnTo>
                  <a:lnTo>
                    <a:pt x="3648253" y="643257"/>
                  </a:lnTo>
                  <a:lnTo>
                    <a:pt x="3239318" y="643257"/>
                  </a:lnTo>
                  <a:lnTo>
                    <a:pt x="3021412" y="417976"/>
                  </a:lnTo>
                  <a:close/>
                </a:path>
                <a:path w="5225415" h="1066164">
                  <a:moveTo>
                    <a:pt x="4275092" y="417977"/>
                  </a:moveTo>
                  <a:lnTo>
                    <a:pt x="3866134" y="417977"/>
                  </a:lnTo>
                  <a:lnTo>
                    <a:pt x="4492998" y="1066080"/>
                  </a:lnTo>
                  <a:lnTo>
                    <a:pt x="4902139" y="643257"/>
                  </a:lnTo>
                  <a:lnTo>
                    <a:pt x="4492998" y="643257"/>
                  </a:lnTo>
                  <a:lnTo>
                    <a:pt x="4275092" y="417977"/>
                  </a:lnTo>
                  <a:close/>
                </a:path>
                <a:path w="5225415" h="1066164">
                  <a:moveTo>
                    <a:pt x="1363438" y="0"/>
                  </a:moveTo>
                  <a:lnTo>
                    <a:pt x="1354109" y="0"/>
                  </a:lnTo>
                  <a:lnTo>
                    <a:pt x="731910" y="643257"/>
                  </a:lnTo>
                  <a:lnTo>
                    <a:pt x="1140876" y="643257"/>
                  </a:lnTo>
                  <a:lnTo>
                    <a:pt x="1358774" y="417976"/>
                  </a:lnTo>
                  <a:lnTo>
                    <a:pt x="1767732" y="417976"/>
                  </a:lnTo>
                  <a:lnTo>
                    <a:pt x="1363438" y="0"/>
                  </a:lnTo>
                  <a:close/>
                </a:path>
                <a:path w="5225415" h="1066164">
                  <a:moveTo>
                    <a:pt x="2617118" y="0"/>
                  </a:moveTo>
                  <a:lnTo>
                    <a:pt x="2607790" y="0"/>
                  </a:lnTo>
                  <a:lnTo>
                    <a:pt x="1985638" y="643257"/>
                  </a:lnTo>
                  <a:lnTo>
                    <a:pt x="2394573" y="643257"/>
                  </a:lnTo>
                  <a:lnTo>
                    <a:pt x="2612454" y="417976"/>
                  </a:lnTo>
                  <a:lnTo>
                    <a:pt x="3021412" y="417976"/>
                  </a:lnTo>
                  <a:lnTo>
                    <a:pt x="2617118" y="0"/>
                  </a:lnTo>
                  <a:close/>
                </a:path>
                <a:path w="5225415" h="1066164">
                  <a:moveTo>
                    <a:pt x="3870798" y="0"/>
                  </a:moveTo>
                  <a:lnTo>
                    <a:pt x="3861470" y="0"/>
                  </a:lnTo>
                  <a:lnTo>
                    <a:pt x="3239318" y="643257"/>
                  </a:lnTo>
                  <a:lnTo>
                    <a:pt x="3648253" y="643257"/>
                  </a:lnTo>
                  <a:lnTo>
                    <a:pt x="3866134" y="417977"/>
                  </a:lnTo>
                  <a:lnTo>
                    <a:pt x="4275092" y="417977"/>
                  </a:lnTo>
                  <a:lnTo>
                    <a:pt x="3870798" y="0"/>
                  </a:lnTo>
                  <a:close/>
                </a:path>
                <a:path w="5225415" h="1066164">
                  <a:moveTo>
                    <a:pt x="5014760" y="104203"/>
                  </a:moveTo>
                  <a:lnTo>
                    <a:pt x="4492998" y="643257"/>
                  </a:lnTo>
                  <a:lnTo>
                    <a:pt x="4902139" y="643257"/>
                  </a:lnTo>
                  <a:lnTo>
                    <a:pt x="5225300" y="309289"/>
                  </a:lnTo>
                  <a:lnTo>
                    <a:pt x="5014760" y="104203"/>
                  </a:lnTo>
                  <a:close/>
                </a:path>
              </a:pathLst>
            </a:custGeom>
            <a:solidFill>
              <a:srgbClr val="ED39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53799" y="2235037"/>
              <a:ext cx="5285740" cy="1127760"/>
            </a:xfrm>
            <a:custGeom>
              <a:avLst/>
              <a:gdLst/>
              <a:ahLst/>
              <a:cxnLst/>
              <a:rect l="l" t="t" r="r" b="b"/>
              <a:pathLst>
                <a:path w="5285740" h="1127760">
                  <a:moveTo>
                    <a:pt x="241095" y="109410"/>
                  </a:moveTo>
                  <a:lnTo>
                    <a:pt x="0" y="344475"/>
                  </a:lnTo>
                  <a:lnTo>
                    <a:pt x="757273" y="1127287"/>
                  </a:lnTo>
                  <a:lnTo>
                    <a:pt x="767000" y="1127287"/>
                  </a:lnTo>
                  <a:lnTo>
                    <a:pt x="821504" y="1070935"/>
                  </a:lnTo>
                  <a:lnTo>
                    <a:pt x="762137" y="1070935"/>
                  </a:lnTo>
                  <a:lnTo>
                    <a:pt x="60092" y="345198"/>
                  </a:lnTo>
                  <a:lnTo>
                    <a:pt x="240374" y="169707"/>
                  </a:lnTo>
                  <a:lnTo>
                    <a:pt x="299413" y="169707"/>
                  </a:lnTo>
                  <a:lnTo>
                    <a:pt x="241095" y="109410"/>
                  </a:lnTo>
                  <a:close/>
                </a:path>
                <a:path w="5285740" h="1127760">
                  <a:moveTo>
                    <a:pt x="1448020" y="484203"/>
                  </a:moveTo>
                  <a:lnTo>
                    <a:pt x="1389001" y="484203"/>
                  </a:lnTo>
                  <a:lnTo>
                    <a:pt x="2011002" y="1127287"/>
                  </a:lnTo>
                  <a:lnTo>
                    <a:pt x="2020728" y="1127287"/>
                  </a:lnTo>
                  <a:lnTo>
                    <a:pt x="2074878" y="1071297"/>
                  </a:lnTo>
                  <a:lnTo>
                    <a:pt x="2015865" y="1071297"/>
                  </a:lnTo>
                  <a:lnTo>
                    <a:pt x="1448020" y="484203"/>
                  </a:lnTo>
                  <a:close/>
                </a:path>
                <a:path w="5285740" h="1127760">
                  <a:moveTo>
                    <a:pt x="2701700" y="484204"/>
                  </a:moveTo>
                  <a:lnTo>
                    <a:pt x="2642681" y="484204"/>
                  </a:lnTo>
                  <a:lnTo>
                    <a:pt x="3264682" y="1127287"/>
                  </a:lnTo>
                  <a:lnTo>
                    <a:pt x="3274408" y="1127287"/>
                  </a:lnTo>
                  <a:lnTo>
                    <a:pt x="3328558" y="1071297"/>
                  </a:lnTo>
                  <a:lnTo>
                    <a:pt x="3269545" y="1071297"/>
                  </a:lnTo>
                  <a:lnTo>
                    <a:pt x="2701700" y="484204"/>
                  </a:lnTo>
                  <a:close/>
                </a:path>
                <a:path w="5285740" h="1127760">
                  <a:moveTo>
                    <a:pt x="3955413" y="484204"/>
                  </a:moveTo>
                  <a:lnTo>
                    <a:pt x="3896361" y="484204"/>
                  </a:lnTo>
                  <a:lnTo>
                    <a:pt x="4518362" y="1127287"/>
                  </a:lnTo>
                  <a:lnTo>
                    <a:pt x="4528089" y="1127287"/>
                  </a:lnTo>
                  <a:lnTo>
                    <a:pt x="4582602" y="1070936"/>
                  </a:lnTo>
                  <a:lnTo>
                    <a:pt x="4523225" y="1070936"/>
                  </a:lnTo>
                  <a:lnTo>
                    <a:pt x="3955413" y="484204"/>
                  </a:lnTo>
                  <a:close/>
                </a:path>
                <a:path w="5285740" h="1127760">
                  <a:moveTo>
                    <a:pt x="2642681" y="423184"/>
                  </a:moveTo>
                  <a:lnTo>
                    <a:pt x="2015865" y="1071297"/>
                  </a:lnTo>
                  <a:lnTo>
                    <a:pt x="2074878" y="1071297"/>
                  </a:lnTo>
                  <a:lnTo>
                    <a:pt x="2642681" y="484204"/>
                  </a:lnTo>
                  <a:lnTo>
                    <a:pt x="2701700" y="484204"/>
                  </a:lnTo>
                  <a:lnTo>
                    <a:pt x="2642681" y="423184"/>
                  </a:lnTo>
                  <a:close/>
                </a:path>
                <a:path w="5285740" h="1127760">
                  <a:moveTo>
                    <a:pt x="3896361" y="423184"/>
                  </a:moveTo>
                  <a:lnTo>
                    <a:pt x="3269545" y="1071297"/>
                  </a:lnTo>
                  <a:lnTo>
                    <a:pt x="3328558" y="1071297"/>
                  </a:lnTo>
                  <a:lnTo>
                    <a:pt x="3896361" y="484204"/>
                  </a:lnTo>
                  <a:lnTo>
                    <a:pt x="3955413" y="484204"/>
                  </a:lnTo>
                  <a:lnTo>
                    <a:pt x="3896361" y="423184"/>
                  </a:lnTo>
                  <a:close/>
                </a:path>
                <a:path w="5285740" h="1127760">
                  <a:moveTo>
                    <a:pt x="1389001" y="423184"/>
                  </a:moveTo>
                  <a:lnTo>
                    <a:pt x="762137" y="1070935"/>
                  </a:lnTo>
                  <a:lnTo>
                    <a:pt x="821504" y="1070935"/>
                  </a:lnTo>
                  <a:lnTo>
                    <a:pt x="1389001" y="484203"/>
                  </a:lnTo>
                  <a:lnTo>
                    <a:pt x="1448020" y="484203"/>
                  </a:lnTo>
                  <a:lnTo>
                    <a:pt x="1389001" y="423184"/>
                  </a:lnTo>
                  <a:close/>
                </a:path>
                <a:path w="5285740" h="1127760">
                  <a:moveTo>
                    <a:pt x="5106108" y="169708"/>
                  </a:moveTo>
                  <a:lnTo>
                    <a:pt x="5044987" y="169708"/>
                  </a:lnTo>
                  <a:lnTo>
                    <a:pt x="5225264" y="345199"/>
                  </a:lnTo>
                  <a:lnTo>
                    <a:pt x="4523225" y="1070936"/>
                  </a:lnTo>
                  <a:lnTo>
                    <a:pt x="4582602" y="1070936"/>
                  </a:lnTo>
                  <a:lnTo>
                    <a:pt x="5285357" y="344476"/>
                  </a:lnTo>
                  <a:lnTo>
                    <a:pt x="5106108" y="169708"/>
                  </a:lnTo>
                  <a:close/>
                </a:path>
                <a:path w="5285740" h="1127760">
                  <a:moveTo>
                    <a:pt x="299413" y="169707"/>
                  </a:moveTo>
                  <a:lnTo>
                    <a:pt x="240374" y="169707"/>
                  </a:lnTo>
                  <a:lnTo>
                    <a:pt x="762137" y="709508"/>
                  </a:lnTo>
                  <a:lnTo>
                    <a:pt x="821506" y="648127"/>
                  </a:lnTo>
                  <a:lnTo>
                    <a:pt x="762137" y="648127"/>
                  </a:lnTo>
                  <a:lnTo>
                    <a:pt x="299413" y="169707"/>
                  </a:lnTo>
                  <a:close/>
                </a:path>
                <a:path w="5285740" h="1127760">
                  <a:moveTo>
                    <a:pt x="1448391" y="61405"/>
                  </a:moveTo>
                  <a:lnTo>
                    <a:pt x="1389000" y="61405"/>
                  </a:lnTo>
                  <a:lnTo>
                    <a:pt x="2015865" y="709508"/>
                  </a:lnTo>
                  <a:lnTo>
                    <a:pt x="2075230" y="648127"/>
                  </a:lnTo>
                  <a:lnTo>
                    <a:pt x="2015865" y="648127"/>
                  </a:lnTo>
                  <a:lnTo>
                    <a:pt x="1448391" y="61405"/>
                  </a:lnTo>
                  <a:close/>
                </a:path>
                <a:path w="5285740" h="1127760">
                  <a:moveTo>
                    <a:pt x="2702071" y="61405"/>
                  </a:moveTo>
                  <a:lnTo>
                    <a:pt x="2642680" y="61405"/>
                  </a:lnTo>
                  <a:lnTo>
                    <a:pt x="3269545" y="709508"/>
                  </a:lnTo>
                  <a:lnTo>
                    <a:pt x="3328910" y="648127"/>
                  </a:lnTo>
                  <a:lnTo>
                    <a:pt x="3269545" y="648127"/>
                  </a:lnTo>
                  <a:lnTo>
                    <a:pt x="2702071" y="61405"/>
                  </a:lnTo>
                  <a:close/>
                </a:path>
                <a:path w="5285740" h="1127760">
                  <a:moveTo>
                    <a:pt x="3955751" y="61405"/>
                  </a:moveTo>
                  <a:lnTo>
                    <a:pt x="3896360" y="61405"/>
                  </a:lnTo>
                  <a:lnTo>
                    <a:pt x="4523225" y="709508"/>
                  </a:lnTo>
                  <a:lnTo>
                    <a:pt x="4582555" y="648127"/>
                  </a:lnTo>
                  <a:lnTo>
                    <a:pt x="4523225" y="648127"/>
                  </a:lnTo>
                  <a:lnTo>
                    <a:pt x="3955751" y="61405"/>
                  </a:lnTo>
                  <a:close/>
                </a:path>
                <a:path w="5285740" h="1127760">
                  <a:moveTo>
                    <a:pt x="1389000" y="0"/>
                  </a:moveTo>
                  <a:lnTo>
                    <a:pt x="762137" y="648127"/>
                  </a:lnTo>
                  <a:lnTo>
                    <a:pt x="821506" y="648127"/>
                  </a:lnTo>
                  <a:lnTo>
                    <a:pt x="1389000" y="61405"/>
                  </a:lnTo>
                  <a:lnTo>
                    <a:pt x="1448391" y="61405"/>
                  </a:lnTo>
                  <a:lnTo>
                    <a:pt x="1389000" y="0"/>
                  </a:lnTo>
                  <a:close/>
                </a:path>
                <a:path w="5285740" h="1127760">
                  <a:moveTo>
                    <a:pt x="2642680" y="0"/>
                  </a:moveTo>
                  <a:lnTo>
                    <a:pt x="2015865" y="648127"/>
                  </a:lnTo>
                  <a:lnTo>
                    <a:pt x="2075230" y="648127"/>
                  </a:lnTo>
                  <a:lnTo>
                    <a:pt x="2642680" y="61405"/>
                  </a:lnTo>
                  <a:lnTo>
                    <a:pt x="2702071" y="61405"/>
                  </a:lnTo>
                  <a:lnTo>
                    <a:pt x="2642680" y="0"/>
                  </a:lnTo>
                  <a:close/>
                </a:path>
                <a:path w="5285740" h="1127760">
                  <a:moveTo>
                    <a:pt x="3896360" y="0"/>
                  </a:moveTo>
                  <a:lnTo>
                    <a:pt x="3269545" y="648127"/>
                  </a:lnTo>
                  <a:lnTo>
                    <a:pt x="3328910" y="648127"/>
                  </a:lnTo>
                  <a:lnTo>
                    <a:pt x="3896360" y="61405"/>
                  </a:lnTo>
                  <a:lnTo>
                    <a:pt x="3955751" y="61405"/>
                  </a:lnTo>
                  <a:lnTo>
                    <a:pt x="3896360" y="0"/>
                  </a:lnTo>
                  <a:close/>
                </a:path>
                <a:path w="5285740" h="1127760">
                  <a:moveTo>
                    <a:pt x="5044266" y="109411"/>
                  </a:moveTo>
                  <a:lnTo>
                    <a:pt x="4523225" y="648127"/>
                  </a:lnTo>
                  <a:lnTo>
                    <a:pt x="4582555" y="648127"/>
                  </a:lnTo>
                  <a:lnTo>
                    <a:pt x="5044987" y="169708"/>
                  </a:lnTo>
                  <a:lnTo>
                    <a:pt x="5106108" y="169708"/>
                  </a:lnTo>
                  <a:lnTo>
                    <a:pt x="5044266" y="109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03215" y="271780"/>
            <a:ext cx="7780655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17165" algn="l"/>
                <a:tab pos="4518660" algn="l"/>
              </a:tabLst>
            </a:pPr>
            <a:r>
              <a:rPr sz="7500" spc="500" dirty="0">
                <a:solidFill>
                  <a:srgbClr val="F9D009"/>
                </a:solidFill>
              </a:rPr>
              <a:t>how</a:t>
            </a:r>
            <a:r>
              <a:rPr sz="7500" dirty="0">
                <a:solidFill>
                  <a:srgbClr val="F9D009"/>
                </a:solidFill>
              </a:rPr>
              <a:t>	</a:t>
            </a:r>
            <a:r>
              <a:rPr sz="7500" spc="1200" dirty="0">
                <a:solidFill>
                  <a:srgbClr val="F9D009"/>
                </a:solidFill>
              </a:rPr>
              <a:t>to</a:t>
            </a:r>
            <a:r>
              <a:rPr sz="7500" dirty="0">
                <a:solidFill>
                  <a:srgbClr val="F9D009"/>
                </a:solidFill>
              </a:rPr>
              <a:t>	</a:t>
            </a:r>
            <a:r>
              <a:rPr sz="7500" spc="1125" dirty="0">
                <a:solidFill>
                  <a:srgbClr val="F9D009"/>
                </a:solidFill>
              </a:rPr>
              <a:t>play?</a:t>
            </a:r>
            <a:endParaRPr sz="7500"/>
          </a:p>
        </p:txBody>
      </p:sp>
      <p:sp>
        <p:nvSpPr>
          <p:cNvPr id="8" name="object 8"/>
          <p:cNvSpPr txBox="1"/>
          <p:nvPr/>
        </p:nvSpPr>
        <p:spPr>
          <a:xfrm>
            <a:off x="1795526" y="3474783"/>
            <a:ext cx="14347190" cy="438277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16799"/>
              </a:lnSpc>
              <a:spcBef>
                <a:spcPts val="65"/>
              </a:spcBef>
            </a:pPr>
            <a:r>
              <a:rPr sz="3500" spc="360" dirty="0">
                <a:latin typeface="Cambria"/>
                <a:cs typeface="Cambria"/>
              </a:rPr>
              <a:t>On</a:t>
            </a:r>
            <a:r>
              <a:rPr sz="3500" spc="160" dirty="0">
                <a:latin typeface="Cambria"/>
                <a:cs typeface="Cambria"/>
              </a:rPr>
              <a:t> </a:t>
            </a:r>
            <a:r>
              <a:rPr sz="3500" spc="235" dirty="0">
                <a:latin typeface="Cambria"/>
                <a:cs typeface="Cambria"/>
              </a:rPr>
              <a:t>the</a:t>
            </a:r>
            <a:r>
              <a:rPr sz="3500" spc="140" dirty="0">
                <a:latin typeface="Cambria"/>
                <a:cs typeface="Cambria"/>
              </a:rPr>
              <a:t> </a:t>
            </a:r>
            <a:r>
              <a:rPr sz="3500" spc="195" dirty="0">
                <a:latin typeface="Cambria"/>
                <a:cs typeface="Cambria"/>
              </a:rPr>
              <a:t>console,</a:t>
            </a:r>
            <a:r>
              <a:rPr sz="3500" spc="130" dirty="0">
                <a:latin typeface="Cambria"/>
                <a:cs typeface="Cambria"/>
              </a:rPr>
              <a:t> </a:t>
            </a:r>
            <a:r>
              <a:rPr sz="3500" spc="235" dirty="0">
                <a:latin typeface="Cambria"/>
                <a:cs typeface="Cambria"/>
              </a:rPr>
              <a:t>the</a:t>
            </a:r>
            <a:r>
              <a:rPr sz="3500" spc="140" dirty="0">
                <a:latin typeface="Cambria"/>
                <a:cs typeface="Cambria"/>
              </a:rPr>
              <a:t> </a:t>
            </a:r>
            <a:r>
              <a:rPr sz="3500" spc="185" dirty="0">
                <a:latin typeface="Cambria"/>
                <a:cs typeface="Cambria"/>
              </a:rPr>
              <a:t>players</a:t>
            </a:r>
            <a:r>
              <a:rPr sz="3500" spc="170" dirty="0">
                <a:latin typeface="Cambria"/>
                <a:cs typeface="Cambria"/>
              </a:rPr>
              <a:t> </a:t>
            </a:r>
            <a:r>
              <a:rPr sz="3500" spc="165" dirty="0">
                <a:latin typeface="Cambria"/>
                <a:cs typeface="Cambria"/>
              </a:rPr>
              <a:t>will</a:t>
            </a:r>
            <a:r>
              <a:rPr sz="3500" spc="180" dirty="0">
                <a:latin typeface="Cambria"/>
                <a:cs typeface="Cambria"/>
              </a:rPr>
              <a:t> </a:t>
            </a:r>
            <a:r>
              <a:rPr sz="3500" spc="125" dirty="0">
                <a:latin typeface="Cambria"/>
                <a:cs typeface="Cambria"/>
              </a:rPr>
              <a:t>be</a:t>
            </a:r>
            <a:r>
              <a:rPr sz="3500" spc="175" dirty="0">
                <a:latin typeface="Cambria"/>
                <a:cs typeface="Cambria"/>
              </a:rPr>
              <a:t> </a:t>
            </a:r>
            <a:r>
              <a:rPr sz="3500" spc="180" dirty="0">
                <a:latin typeface="Cambria"/>
                <a:cs typeface="Cambria"/>
              </a:rPr>
              <a:t>asked</a:t>
            </a:r>
            <a:r>
              <a:rPr sz="3500" spc="175" dirty="0">
                <a:latin typeface="Cambria"/>
                <a:cs typeface="Cambria"/>
              </a:rPr>
              <a:t> </a:t>
            </a:r>
            <a:r>
              <a:rPr sz="3500" spc="180" dirty="0">
                <a:latin typeface="Cambria"/>
                <a:cs typeface="Cambria"/>
              </a:rPr>
              <a:t>to</a:t>
            </a:r>
            <a:r>
              <a:rPr sz="3500" spc="125" dirty="0">
                <a:latin typeface="Cambria"/>
                <a:cs typeface="Cambria"/>
              </a:rPr>
              <a:t> </a:t>
            </a:r>
            <a:r>
              <a:rPr sz="3500" spc="254" dirty="0">
                <a:latin typeface="Cambria"/>
                <a:cs typeface="Cambria"/>
              </a:rPr>
              <a:t>input</a:t>
            </a:r>
            <a:r>
              <a:rPr sz="3500" spc="155" dirty="0">
                <a:latin typeface="Cambria"/>
                <a:cs typeface="Cambria"/>
              </a:rPr>
              <a:t> </a:t>
            </a:r>
            <a:r>
              <a:rPr sz="3500" spc="270" dirty="0">
                <a:latin typeface="Cambria"/>
                <a:cs typeface="Cambria"/>
              </a:rPr>
              <a:t>a</a:t>
            </a:r>
            <a:r>
              <a:rPr sz="3500" spc="155" dirty="0">
                <a:latin typeface="Cambria"/>
                <a:cs typeface="Cambria"/>
              </a:rPr>
              <a:t> </a:t>
            </a:r>
            <a:r>
              <a:rPr sz="3500" spc="270" dirty="0">
                <a:latin typeface="Cambria"/>
                <a:cs typeface="Cambria"/>
              </a:rPr>
              <a:t>number</a:t>
            </a:r>
            <a:r>
              <a:rPr sz="3500" spc="150" dirty="0">
                <a:latin typeface="Cambria"/>
                <a:cs typeface="Cambria"/>
              </a:rPr>
              <a:t> </a:t>
            </a:r>
            <a:r>
              <a:rPr sz="3500" spc="320" dirty="0">
                <a:latin typeface="Cambria"/>
                <a:cs typeface="Cambria"/>
              </a:rPr>
              <a:t>from</a:t>
            </a:r>
            <a:r>
              <a:rPr sz="3500" spc="130" dirty="0">
                <a:latin typeface="Cambria"/>
                <a:cs typeface="Cambria"/>
              </a:rPr>
              <a:t> </a:t>
            </a:r>
            <a:r>
              <a:rPr sz="3500" spc="-50" dirty="0">
                <a:latin typeface="Cambria"/>
                <a:cs typeface="Cambria"/>
              </a:rPr>
              <a:t>1 </a:t>
            </a:r>
            <a:r>
              <a:rPr sz="3500" spc="180" dirty="0">
                <a:latin typeface="Cambria"/>
                <a:cs typeface="Cambria"/>
              </a:rPr>
              <a:t>to</a:t>
            </a:r>
            <a:r>
              <a:rPr sz="3500" spc="295" dirty="0">
                <a:latin typeface="Cambria"/>
                <a:cs typeface="Cambria"/>
              </a:rPr>
              <a:t> </a:t>
            </a:r>
            <a:r>
              <a:rPr sz="3500" spc="170" dirty="0">
                <a:latin typeface="Cambria"/>
                <a:cs typeface="Cambria"/>
              </a:rPr>
              <a:t>9</a:t>
            </a:r>
            <a:r>
              <a:rPr sz="3500" spc="325" dirty="0">
                <a:latin typeface="Cambria"/>
                <a:cs typeface="Cambria"/>
              </a:rPr>
              <a:t> </a:t>
            </a:r>
            <a:r>
              <a:rPr sz="3500" spc="220" dirty="0">
                <a:latin typeface="Cambria"/>
                <a:cs typeface="Cambria"/>
              </a:rPr>
              <a:t>one</a:t>
            </a:r>
            <a:r>
              <a:rPr sz="3500" spc="295" dirty="0">
                <a:latin typeface="Cambria"/>
                <a:cs typeface="Cambria"/>
              </a:rPr>
              <a:t> </a:t>
            </a:r>
            <a:r>
              <a:rPr sz="3500" spc="240" dirty="0">
                <a:latin typeface="Cambria"/>
                <a:cs typeface="Cambria"/>
              </a:rPr>
              <a:t>after</a:t>
            </a:r>
            <a:r>
              <a:rPr sz="3500" spc="335" dirty="0">
                <a:latin typeface="Cambria"/>
                <a:cs typeface="Cambria"/>
              </a:rPr>
              <a:t> </a:t>
            </a:r>
            <a:r>
              <a:rPr sz="3500" spc="220" dirty="0">
                <a:latin typeface="Cambria"/>
                <a:cs typeface="Cambria"/>
              </a:rPr>
              <a:t>another.</a:t>
            </a:r>
            <a:r>
              <a:rPr sz="3500" spc="335" dirty="0">
                <a:latin typeface="Cambria"/>
                <a:cs typeface="Cambria"/>
              </a:rPr>
              <a:t> </a:t>
            </a:r>
            <a:r>
              <a:rPr sz="3500" spc="250" dirty="0">
                <a:latin typeface="Cambria"/>
                <a:cs typeface="Cambria"/>
              </a:rPr>
              <a:t>Each</a:t>
            </a:r>
            <a:r>
              <a:rPr sz="3500" spc="355" dirty="0">
                <a:latin typeface="Cambria"/>
                <a:cs typeface="Cambria"/>
              </a:rPr>
              <a:t> </a:t>
            </a:r>
            <a:r>
              <a:rPr sz="3500" spc="270" dirty="0">
                <a:latin typeface="Cambria"/>
                <a:cs typeface="Cambria"/>
              </a:rPr>
              <a:t>number</a:t>
            </a:r>
            <a:r>
              <a:rPr sz="3500" spc="325" dirty="0">
                <a:latin typeface="Cambria"/>
                <a:cs typeface="Cambria"/>
              </a:rPr>
              <a:t> </a:t>
            </a:r>
            <a:r>
              <a:rPr sz="3500" spc="180" dirty="0">
                <a:latin typeface="Cambria"/>
                <a:cs typeface="Cambria"/>
              </a:rPr>
              <a:t>is</a:t>
            </a:r>
            <a:r>
              <a:rPr sz="3500" spc="305" dirty="0">
                <a:latin typeface="Cambria"/>
                <a:cs typeface="Cambria"/>
              </a:rPr>
              <a:t> </a:t>
            </a:r>
            <a:r>
              <a:rPr sz="3500" spc="215" dirty="0">
                <a:latin typeface="Cambria"/>
                <a:cs typeface="Cambria"/>
              </a:rPr>
              <a:t>assigned</a:t>
            </a:r>
            <a:r>
              <a:rPr sz="3500" spc="320" dirty="0">
                <a:latin typeface="Cambria"/>
                <a:cs typeface="Cambria"/>
              </a:rPr>
              <a:t> </a:t>
            </a:r>
            <a:r>
              <a:rPr sz="3500" spc="254" dirty="0">
                <a:latin typeface="Cambria"/>
                <a:cs typeface="Cambria"/>
              </a:rPr>
              <a:t>for</a:t>
            </a:r>
            <a:r>
              <a:rPr sz="3500" spc="345" dirty="0">
                <a:latin typeface="Cambria"/>
                <a:cs typeface="Cambria"/>
              </a:rPr>
              <a:t> </a:t>
            </a:r>
            <a:r>
              <a:rPr sz="3500" spc="245" dirty="0">
                <a:latin typeface="Cambria"/>
                <a:cs typeface="Cambria"/>
              </a:rPr>
              <a:t>each</a:t>
            </a:r>
            <a:r>
              <a:rPr sz="3500" spc="310" dirty="0">
                <a:latin typeface="Cambria"/>
                <a:cs typeface="Cambria"/>
              </a:rPr>
              <a:t> </a:t>
            </a:r>
            <a:r>
              <a:rPr sz="3500" spc="175" dirty="0">
                <a:latin typeface="Cambria"/>
                <a:cs typeface="Cambria"/>
              </a:rPr>
              <a:t>block</a:t>
            </a:r>
            <a:r>
              <a:rPr sz="3500" spc="305" dirty="0">
                <a:latin typeface="Cambria"/>
                <a:cs typeface="Cambria"/>
              </a:rPr>
              <a:t> </a:t>
            </a:r>
            <a:r>
              <a:rPr sz="3500" spc="295" dirty="0">
                <a:latin typeface="Cambria"/>
                <a:cs typeface="Cambria"/>
              </a:rPr>
              <a:t>of </a:t>
            </a:r>
            <a:r>
              <a:rPr sz="3500" spc="229" dirty="0">
                <a:latin typeface="Cambria"/>
                <a:cs typeface="Cambria"/>
              </a:rPr>
              <a:t>the</a:t>
            </a:r>
            <a:r>
              <a:rPr sz="3500" spc="400" dirty="0">
                <a:latin typeface="Cambria"/>
                <a:cs typeface="Cambria"/>
              </a:rPr>
              <a:t> </a:t>
            </a:r>
            <a:r>
              <a:rPr sz="3500" spc="295" dirty="0">
                <a:latin typeface="Cambria"/>
                <a:cs typeface="Cambria"/>
              </a:rPr>
              <a:t>game</a:t>
            </a:r>
            <a:r>
              <a:rPr sz="3500" spc="445" dirty="0">
                <a:latin typeface="Cambria"/>
                <a:cs typeface="Cambria"/>
              </a:rPr>
              <a:t> </a:t>
            </a:r>
            <a:r>
              <a:rPr sz="3500" spc="275" dirty="0">
                <a:latin typeface="Cambria"/>
                <a:cs typeface="Cambria"/>
              </a:rPr>
              <a:t>and</a:t>
            </a:r>
            <a:r>
              <a:rPr sz="3500" spc="445" dirty="0">
                <a:latin typeface="Cambria"/>
                <a:cs typeface="Cambria"/>
              </a:rPr>
              <a:t> </a:t>
            </a:r>
            <a:r>
              <a:rPr sz="3500" spc="185" dirty="0">
                <a:latin typeface="Cambria"/>
                <a:cs typeface="Cambria"/>
              </a:rPr>
              <a:t>as</a:t>
            </a:r>
            <a:r>
              <a:rPr sz="3500" spc="455" dirty="0">
                <a:latin typeface="Cambria"/>
                <a:cs typeface="Cambria"/>
              </a:rPr>
              <a:t> </a:t>
            </a:r>
            <a:r>
              <a:rPr sz="3500" spc="305" dirty="0">
                <a:latin typeface="Cambria"/>
                <a:cs typeface="Cambria"/>
              </a:rPr>
              <a:t>an</a:t>
            </a:r>
            <a:r>
              <a:rPr sz="3500" spc="445" dirty="0">
                <a:latin typeface="Cambria"/>
                <a:cs typeface="Cambria"/>
              </a:rPr>
              <a:t> </a:t>
            </a:r>
            <a:r>
              <a:rPr sz="3500" spc="220" dirty="0">
                <a:latin typeface="Cambria"/>
                <a:cs typeface="Cambria"/>
              </a:rPr>
              <a:t>output,</a:t>
            </a:r>
            <a:r>
              <a:rPr sz="3500" spc="440" dirty="0">
                <a:latin typeface="Cambria"/>
                <a:cs typeface="Cambria"/>
              </a:rPr>
              <a:t> </a:t>
            </a:r>
            <a:r>
              <a:rPr sz="3500" spc="285" dirty="0">
                <a:latin typeface="Cambria"/>
                <a:cs typeface="Cambria"/>
              </a:rPr>
              <a:t>‘X’</a:t>
            </a:r>
            <a:r>
              <a:rPr sz="3500" spc="405" dirty="0">
                <a:latin typeface="Cambria"/>
                <a:cs typeface="Cambria"/>
              </a:rPr>
              <a:t> </a:t>
            </a:r>
            <a:r>
              <a:rPr sz="3500" spc="165" dirty="0">
                <a:latin typeface="Cambria"/>
                <a:cs typeface="Cambria"/>
              </a:rPr>
              <a:t>will</a:t>
            </a:r>
            <a:r>
              <a:rPr sz="3500" spc="455" dirty="0">
                <a:latin typeface="Cambria"/>
                <a:cs typeface="Cambria"/>
              </a:rPr>
              <a:t> </a:t>
            </a:r>
            <a:r>
              <a:rPr sz="3500" spc="125" dirty="0">
                <a:latin typeface="Cambria"/>
                <a:cs typeface="Cambria"/>
              </a:rPr>
              <a:t>be</a:t>
            </a:r>
            <a:r>
              <a:rPr sz="3500" spc="440" dirty="0">
                <a:latin typeface="Cambria"/>
                <a:cs typeface="Cambria"/>
              </a:rPr>
              <a:t> </a:t>
            </a:r>
            <a:r>
              <a:rPr sz="3500" spc="240" dirty="0">
                <a:latin typeface="Cambria"/>
                <a:cs typeface="Cambria"/>
              </a:rPr>
              <a:t>shown</a:t>
            </a:r>
            <a:r>
              <a:rPr sz="3500" spc="390" dirty="0">
                <a:latin typeface="Cambria"/>
                <a:cs typeface="Cambria"/>
              </a:rPr>
              <a:t> </a:t>
            </a:r>
            <a:r>
              <a:rPr sz="3500" spc="300" dirty="0">
                <a:latin typeface="Cambria"/>
                <a:cs typeface="Cambria"/>
              </a:rPr>
              <a:t>in</a:t>
            </a:r>
            <a:r>
              <a:rPr sz="3500" spc="385" dirty="0">
                <a:latin typeface="Cambria"/>
                <a:cs typeface="Cambria"/>
              </a:rPr>
              <a:t> </a:t>
            </a:r>
            <a:r>
              <a:rPr sz="3500" spc="229" dirty="0">
                <a:latin typeface="Cambria"/>
                <a:cs typeface="Cambria"/>
              </a:rPr>
              <a:t>the</a:t>
            </a:r>
            <a:r>
              <a:rPr sz="3500" spc="409" dirty="0">
                <a:latin typeface="Cambria"/>
                <a:cs typeface="Cambria"/>
              </a:rPr>
              <a:t> </a:t>
            </a:r>
            <a:r>
              <a:rPr sz="3500" spc="235" dirty="0">
                <a:latin typeface="Cambria"/>
                <a:cs typeface="Cambria"/>
              </a:rPr>
              <a:t>first</a:t>
            </a:r>
            <a:r>
              <a:rPr sz="3500" spc="415" dirty="0">
                <a:latin typeface="Cambria"/>
                <a:cs typeface="Cambria"/>
              </a:rPr>
              <a:t> </a:t>
            </a:r>
            <a:r>
              <a:rPr sz="3500" spc="175" dirty="0">
                <a:latin typeface="Cambria"/>
                <a:cs typeface="Cambria"/>
              </a:rPr>
              <a:t>player’s </a:t>
            </a:r>
            <a:r>
              <a:rPr sz="3500" spc="195" dirty="0">
                <a:latin typeface="Cambria"/>
                <a:cs typeface="Cambria"/>
              </a:rPr>
              <a:t>preferred</a:t>
            </a:r>
            <a:r>
              <a:rPr sz="3500" spc="270" dirty="0">
                <a:latin typeface="Cambria"/>
                <a:cs typeface="Cambria"/>
              </a:rPr>
              <a:t>  </a:t>
            </a:r>
            <a:r>
              <a:rPr sz="3500" spc="175" dirty="0">
                <a:latin typeface="Cambria"/>
                <a:cs typeface="Cambria"/>
              </a:rPr>
              <a:t>block</a:t>
            </a:r>
            <a:r>
              <a:rPr sz="3500" spc="265" dirty="0">
                <a:latin typeface="Cambria"/>
                <a:cs typeface="Cambria"/>
              </a:rPr>
              <a:t>  </a:t>
            </a:r>
            <a:r>
              <a:rPr sz="3500" spc="270" dirty="0">
                <a:latin typeface="Cambria"/>
                <a:cs typeface="Cambria"/>
              </a:rPr>
              <a:t>and</a:t>
            </a:r>
            <a:r>
              <a:rPr sz="3500" spc="285" dirty="0">
                <a:latin typeface="Cambria"/>
                <a:cs typeface="Cambria"/>
              </a:rPr>
              <a:t>  </a:t>
            </a:r>
            <a:r>
              <a:rPr sz="3500" spc="240" dirty="0">
                <a:latin typeface="Cambria"/>
                <a:cs typeface="Cambria"/>
              </a:rPr>
              <a:t>‘O’</a:t>
            </a:r>
            <a:r>
              <a:rPr sz="3500" spc="280" dirty="0">
                <a:latin typeface="Cambria"/>
                <a:cs typeface="Cambria"/>
              </a:rPr>
              <a:t>  </a:t>
            </a:r>
            <a:r>
              <a:rPr sz="3500" spc="165" dirty="0">
                <a:latin typeface="Cambria"/>
                <a:cs typeface="Cambria"/>
              </a:rPr>
              <a:t>will</a:t>
            </a:r>
            <a:r>
              <a:rPr sz="3500" spc="285" dirty="0">
                <a:latin typeface="Cambria"/>
                <a:cs typeface="Cambria"/>
              </a:rPr>
              <a:t>  </a:t>
            </a:r>
            <a:r>
              <a:rPr sz="3500" spc="125" dirty="0">
                <a:latin typeface="Cambria"/>
                <a:cs typeface="Cambria"/>
              </a:rPr>
              <a:t>be</a:t>
            </a:r>
            <a:r>
              <a:rPr sz="3500" spc="280" dirty="0">
                <a:latin typeface="Cambria"/>
                <a:cs typeface="Cambria"/>
              </a:rPr>
              <a:t>  </a:t>
            </a:r>
            <a:r>
              <a:rPr sz="3500" spc="240" dirty="0">
                <a:latin typeface="Cambria"/>
                <a:cs typeface="Cambria"/>
              </a:rPr>
              <a:t>shown</a:t>
            </a:r>
            <a:r>
              <a:rPr sz="3500" spc="254" dirty="0">
                <a:latin typeface="Cambria"/>
                <a:cs typeface="Cambria"/>
              </a:rPr>
              <a:t>  </a:t>
            </a:r>
            <a:r>
              <a:rPr sz="3500" spc="300" dirty="0">
                <a:latin typeface="Cambria"/>
                <a:cs typeface="Cambria"/>
              </a:rPr>
              <a:t>in</a:t>
            </a:r>
            <a:r>
              <a:rPr sz="3500" spc="260" dirty="0">
                <a:latin typeface="Cambria"/>
                <a:cs typeface="Cambria"/>
              </a:rPr>
              <a:t>  </a:t>
            </a:r>
            <a:r>
              <a:rPr sz="3500" spc="229" dirty="0">
                <a:latin typeface="Cambria"/>
                <a:cs typeface="Cambria"/>
              </a:rPr>
              <a:t>the</a:t>
            </a:r>
            <a:r>
              <a:rPr sz="3500" spc="265" dirty="0">
                <a:latin typeface="Cambria"/>
                <a:cs typeface="Cambria"/>
              </a:rPr>
              <a:t>  </a:t>
            </a:r>
            <a:r>
              <a:rPr sz="3500" spc="204" dirty="0">
                <a:latin typeface="Cambria"/>
                <a:cs typeface="Cambria"/>
              </a:rPr>
              <a:t>second</a:t>
            </a:r>
            <a:r>
              <a:rPr sz="3500" spc="280" dirty="0">
                <a:latin typeface="Cambria"/>
                <a:cs typeface="Cambria"/>
              </a:rPr>
              <a:t>  </a:t>
            </a:r>
            <a:r>
              <a:rPr sz="3500" spc="175" dirty="0">
                <a:latin typeface="Cambria"/>
                <a:cs typeface="Cambria"/>
              </a:rPr>
              <a:t>player’s </a:t>
            </a:r>
            <a:r>
              <a:rPr sz="3500" spc="195" dirty="0">
                <a:latin typeface="Cambria"/>
                <a:cs typeface="Cambria"/>
              </a:rPr>
              <a:t>preferred</a:t>
            </a:r>
            <a:r>
              <a:rPr sz="3500" spc="484" dirty="0">
                <a:latin typeface="Cambria"/>
                <a:cs typeface="Cambria"/>
              </a:rPr>
              <a:t> </a:t>
            </a:r>
            <a:r>
              <a:rPr sz="3500" spc="175" dirty="0">
                <a:latin typeface="Cambria"/>
                <a:cs typeface="Cambria"/>
              </a:rPr>
              <a:t>block.</a:t>
            </a:r>
            <a:r>
              <a:rPr sz="3500" spc="484" dirty="0">
                <a:latin typeface="Cambria"/>
                <a:cs typeface="Cambria"/>
              </a:rPr>
              <a:t> </a:t>
            </a:r>
            <a:r>
              <a:rPr sz="3500" spc="140" dirty="0">
                <a:latin typeface="Cambria"/>
                <a:cs typeface="Cambria"/>
              </a:rPr>
              <a:t>The</a:t>
            </a:r>
            <a:r>
              <a:rPr sz="3500" spc="445" dirty="0">
                <a:latin typeface="Cambria"/>
                <a:cs typeface="Cambria"/>
              </a:rPr>
              <a:t> </a:t>
            </a:r>
            <a:r>
              <a:rPr sz="3500" spc="185" dirty="0">
                <a:latin typeface="Cambria"/>
                <a:cs typeface="Cambria"/>
              </a:rPr>
              <a:t>result</a:t>
            </a:r>
            <a:r>
              <a:rPr sz="3500" spc="465" dirty="0">
                <a:latin typeface="Cambria"/>
                <a:cs typeface="Cambria"/>
              </a:rPr>
              <a:t> </a:t>
            </a:r>
            <a:r>
              <a:rPr sz="3500" spc="165" dirty="0">
                <a:latin typeface="Cambria"/>
                <a:cs typeface="Cambria"/>
              </a:rPr>
              <a:t>will</a:t>
            </a:r>
            <a:r>
              <a:rPr sz="3500" spc="500" dirty="0">
                <a:latin typeface="Cambria"/>
                <a:cs typeface="Cambria"/>
              </a:rPr>
              <a:t> </a:t>
            </a:r>
            <a:r>
              <a:rPr sz="3500" spc="125" dirty="0">
                <a:latin typeface="Cambria"/>
                <a:cs typeface="Cambria"/>
              </a:rPr>
              <a:t>be</a:t>
            </a:r>
            <a:r>
              <a:rPr sz="3500" spc="500" dirty="0">
                <a:latin typeface="Cambria"/>
                <a:cs typeface="Cambria"/>
              </a:rPr>
              <a:t> </a:t>
            </a:r>
            <a:r>
              <a:rPr sz="3500" spc="180" dirty="0">
                <a:latin typeface="Cambria"/>
                <a:cs typeface="Cambria"/>
              </a:rPr>
              <a:t>declared</a:t>
            </a:r>
            <a:r>
              <a:rPr sz="3500" spc="459" dirty="0">
                <a:latin typeface="Cambria"/>
                <a:cs typeface="Cambria"/>
              </a:rPr>
              <a:t> </a:t>
            </a:r>
            <a:r>
              <a:rPr sz="3500" spc="185" dirty="0">
                <a:latin typeface="Cambria"/>
                <a:cs typeface="Cambria"/>
              </a:rPr>
              <a:t>as</a:t>
            </a:r>
            <a:r>
              <a:rPr sz="3500" spc="500" dirty="0">
                <a:latin typeface="Cambria"/>
                <a:cs typeface="Cambria"/>
              </a:rPr>
              <a:t> </a:t>
            </a:r>
            <a:r>
              <a:rPr sz="3500" spc="160" dirty="0">
                <a:latin typeface="Cambria"/>
                <a:cs typeface="Cambria"/>
              </a:rPr>
              <a:t>per</a:t>
            </a:r>
            <a:r>
              <a:rPr sz="3500" spc="500" dirty="0">
                <a:latin typeface="Cambria"/>
                <a:cs typeface="Cambria"/>
              </a:rPr>
              <a:t> </a:t>
            </a:r>
            <a:r>
              <a:rPr sz="3500" spc="229" dirty="0">
                <a:latin typeface="Cambria"/>
                <a:cs typeface="Cambria"/>
              </a:rPr>
              <a:t>the</a:t>
            </a:r>
            <a:r>
              <a:rPr sz="3500" spc="459" dirty="0">
                <a:latin typeface="Cambria"/>
                <a:cs typeface="Cambria"/>
              </a:rPr>
              <a:t> </a:t>
            </a:r>
            <a:r>
              <a:rPr sz="3500" spc="195" dirty="0">
                <a:latin typeface="Cambria"/>
                <a:cs typeface="Cambria"/>
              </a:rPr>
              <a:t>horizontal, </a:t>
            </a:r>
            <a:r>
              <a:rPr sz="3500" spc="190" dirty="0">
                <a:latin typeface="Cambria"/>
                <a:cs typeface="Cambria"/>
              </a:rPr>
              <a:t>vertical</a:t>
            </a:r>
            <a:r>
              <a:rPr sz="3500" spc="409" dirty="0">
                <a:latin typeface="Cambria"/>
                <a:cs typeface="Cambria"/>
              </a:rPr>
              <a:t> </a:t>
            </a:r>
            <a:r>
              <a:rPr sz="3500" spc="270" dirty="0">
                <a:latin typeface="Cambria"/>
                <a:cs typeface="Cambria"/>
              </a:rPr>
              <a:t>and</a:t>
            </a:r>
            <a:r>
              <a:rPr sz="3500" spc="434" dirty="0">
                <a:latin typeface="Cambria"/>
                <a:cs typeface="Cambria"/>
              </a:rPr>
              <a:t> </a:t>
            </a:r>
            <a:r>
              <a:rPr sz="3500" spc="229" dirty="0">
                <a:latin typeface="Cambria"/>
                <a:cs typeface="Cambria"/>
              </a:rPr>
              <a:t>diagonal</a:t>
            </a:r>
            <a:r>
              <a:rPr sz="3500" spc="440" dirty="0">
                <a:latin typeface="Cambria"/>
                <a:cs typeface="Cambria"/>
              </a:rPr>
              <a:t> </a:t>
            </a:r>
            <a:r>
              <a:rPr sz="3500" spc="170" dirty="0">
                <a:latin typeface="Cambria"/>
                <a:cs typeface="Cambria"/>
              </a:rPr>
              <a:t>blocks.</a:t>
            </a:r>
            <a:r>
              <a:rPr sz="3500" spc="430" dirty="0">
                <a:latin typeface="Cambria"/>
                <a:cs typeface="Cambria"/>
              </a:rPr>
              <a:t> </a:t>
            </a:r>
            <a:r>
              <a:rPr sz="3500" spc="135" dirty="0">
                <a:latin typeface="Cambria"/>
                <a:cs typeface="Cambria"/>
              </a:rPr>
              <a:t>The</a:t>
            </a:r>
            <a:r>
              <a:rPr sz="3500" spc="390" dirty="0">
                <a:latin typeface="Cambria"/>
                <a:cs typeface="Cambria"/>
              </a:rPr>
              <a:t> </a:t>
            </a:r>
            <a:r>
              <a:rPr sz="3500" spc="240" dirty="0">
                <a:latin typeface="Cambria"/>
                <a:cs typeface="Cambria"/>
              </a:rPr>
              <a:t>first</a:t>
            </a:r>
            <a:r>
              <a:rPr sz="3500" spc="409" dirty="0">
                <a:latin typeface="Cambria"/>
                <a:cs typeface="Cambria"/>
              </a:rPr>
              <a:t> </a:t>
            </a:r>
            <a:r>
              <a:rPr sz="3500" spc="200" dirty="0">
                <a:latin typeface="Cambria"/>
                <a:cs typeface="Cambria"/>
              </a:rPr>
              <a:t>player</a:t>
            </a:r>
            <a:r>
              <a:rPr sz="3500" spc="375" dirty="0">
                <a:latin typeface="Cambria"/>
                <a:cs typeface="Cambria"/>
              </a:rPr>
              <a:t> </a:t>
            </a:r>
            <a:r>
              <a:rPr sz="3500" spc="210" dirty="0">
                <a:latin typeface="Cambria"/>
                <a:cs typeface="Cambria"/>
              </a:rPr>
              <a:t>who</a:t>
            </a:r>
            <a:r>
              <a:rPr sz="3500" spc="425" dirty="0">
                <a:latin typeface="Cambria"/>
                <a:cs typeface="Cambria"/>
              </a:rPr>
              <a:t> </a:t>
            </a:r>
            <a:r>
              <a:rPr sz="3500" spc="165" dirty="0">
                <a:latin typeface="Cambria"/>
                <a:cs typeface="Cambria"/>
              </a:rPr>
              <a:t>will</a:t>
            </a:r>
            <a:r>
              <a:rPr sz="3500" spc="445" dirty="0">
                <a:latin typeface="Cambria"/>
                <a:cs typeface="Cambria"/>
              </a:rPr>
              <a:t> </a:t>
            </a:r>
            <a:r>
              <a:rPr sz="3500" spc="280" dirty="0">
                <a:latin typeface="Cambria"/>
                <a:cs typeface="Cambria"/>
              </a:rPr>
              <a:t>mark</a:t>
            </a:r>
            <a:r>
              <a:rPr sz="3500" spc="405" dirty="0">
                <a:latin typeface="Cambria"/>
                <a:cs typeface="Cambria"/>
              </a:rPr>
              <a:t> </a:t>
            </a:r>
            <a:r>
              <a:rPr sz="3500" spc="185" dirty="0">
                <a:latin typeface="Cambria"/>
                <a:cs typeface="Cambria"/>
              </a:rPr>
              <a:t>their </a:t>
            </a:r>
            <a:r>
              <a:rPr sz="3500" spc="229" dirty="0">
                <a:latin typeface="Cambria"/>
                <a:cs typeface="Cambria"/>
              </a:rPr>
              <a:t>signs</a:t>
            </a:r>
            <a:r>
              <a:rPr sz="3500" spc="25" dirty="0">
                <a:latin typeface="Cambria"/>
                <a:cs typeface="Cambria"/>
              </a:rPr>
              <a:t> </a:t>
            </a:r>
            <a:r>
              <a:rPr sz="3500" spc="229" dirty="0">
                <a:latin typeface="Cambria"/>
                <a:cs typeface="Cambria"/>
              </a:rPr>
              <a:t>accordingly</a:t>
            </a:r>
            <a:r>
              <a:rPr sz="3500" spc="20" dirty="0">
                <a:latin typeface="Cambria"/>
                <a:cs typeface="Cambria"/>
              </a:rPr>
              <a:t> </a:t>
            </a:r>
            <a:r>
              <a:rPr sz="3500" spc="215" dirty="0">
                <a:latin typeface="Cambria"/>
                <a:cs typeface="Cambria"/>
              </a:rPr>
              <a:t>wins</a:t>
            </a:r>
            <a:r>
              <a:rPr sz="3500" spc="60" dirty="0">
                <a:latin typeface="Cambria"/>
                <a:cs typeface="Cambria"/>
              </a:rPr>
              <a:t> </a:t>
            </a:r>
            <a:r>
              <a:rPr sz="3500" spc="235" dirty="0">
                <a:latin typeface="Cambria"/>
                <a:cs typeface="Cambria"/>
              </a:rPr>
              <a:t>the</a:t>
            </a:r>
            <a:r>
              <a:rPr sz="3500" spc="5" dirty="0">
                <a:latin typeface="Cambria"/>
                <a:cs typeface="Cambria"/>
              </a:rPr>
              <a:t> </a:t>
            </a:r>
            <a:r>
              <a:rPr sz="3500" spc="265" dirty="0">
                <a:latin typeface="Cambria"/>
                <a:cs typeface="Cambria"/>
              </a:rPr>
              <a:t>game.</a:t>
            </a:r>
            <a:endParaRPr sz="35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2342" y="9148508"/>
            <a:ext cx="15537815" cy="940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65150">
              <a:lnSpc>
                <a:spcPct val="115500"/>
              </a:lnSpc>
              <a:spcBef>
                <a:spcPts val="90"/>
              </a:spcBef>
            </a:pPr>
            <a:r>
              <a:rPr sz="2600" b="1" spc="75" dirty="0">
                <a:solidFill>
                  <a:srgbClr val="FFFFFF"/>
                </a:solidFill>
                <a:latin typeface="Cambria"/>
                <a:cs typeface="Cambria"/>
              </a:rPr>
              <a:t>Project:</a:t>
            </a:r>
            <a:r>
              <a:rPr sz="2600" b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25" dirty="0">
                <a:solidFill>
                  <a:srgbClr val="FFFFFF"/>
                </a:solidFill>
                <a:latin typeface="Cambria"/>
                <a:cs typeface="Cambria"/>
              </a:rPr>
              <a:t>02</a:t>
            </a:r>
            <a:r>
              <a:rPr sz="26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b="1" spc="95" dirty="0">
                <a:solidFill>
                  <a:srgbClr val="FFFFFF"/>
                </a:solidFill>
                <a:latin typeface="Cambria"/>
                <a:cs typeface="Cambria"/>
              </a:rPr>
              <a:t>Team</a:t>
            </a:r>
            <a:r>
              <a:rPr sz="2600" b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b="1" spc="80" dirty="0">
                <a:solidFill>
                  <a:srgbClr val="FFFFFF"/>
                </a:solidFill>
                <a:latin typeface="Cambria"/>
                <a:cs typeface="Cambria"/>
              </a:rPr>
              <a:t>Member:</a:t>
            </a:r>
            <a:r>
              <a:rPr sz="2600" b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8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6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70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26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15" dirty="0">
                <a:solidFill>
                  <a:srgbClr val="FFFFFF"/>
                </a:solidFill>
                <a:latin typeface="Cambria"/>
                <a:cs typeface="Cambria"/>
              </a:rPr>
              <a:t>Uday</a:t>
            </a:r>
            <a:r>
              <a:rPr sz="2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60" dirty="0">
                <a:solidFill>
                  <a:srgbClr val="FFFFFF"/>
                </a:solidFill>
                <a:latin typeface="Cambria"/>
                <a:cs typeface="Cambria"/>
              </a:rPr>
              <a:t>Haider,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85" dirty="0">
                <a:solidFill>
                  <a:srgbClr val="FFFFFF"/>
                </a:solidFill>
                <a:latin typeface="Cambria"/>
                <a:cs typeface="Cambria"/>
              </a:rPr>
              <a:t>Kaniz</a:t>
            </a:r>
            <a:r>
              <a:rPr sz="26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75" dirty="0">
                <a:solidFill>
                  <a:srgbClr val="FFFFFF"/>
                </a:solidFill>
                <a:latin typeface="Cambria"/>
                <a:cs typeface="Cambria"/>
              </a:rPr>
              <a:t>Fatema</a:t>
            </a:r>
            <a:r>
              <a:rPr sz="26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50" dirty="0">
                <a:solidFill>
                  <a:srgbClr val="FFFFFF"/>
                </a:solidFill>
                <a:latin typeface="Cambria"/>
                <a:cs typeface="Cambria"/>
              </a:rPr>
              <a:t>Lubna,</a:t>
            </a:r>
            <a:r>
              <a:rPr sz="26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04" dirty="0">
                <a:solidFill>
                  <a:srgbClr val="FFFFFF"/>
                </a:solidFill>
                <a:latin typeface="Cambria"/>
                <a:cs typeface="Cambria"/>
              </a:rPr>
              <a:t>Asifur</a:t>
            </a:r>
            <a:r>
              <a:rPr sz="26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20" dirty="0">
                <a:solidFill>
                  <a:srgbClr val="FFFFFF"/>
                </a:solidFill>
                <a:latin typeface="Cambria"/>
                <a:cs typeface="Cambria"/>
              </a:rPr>
              <a:t>Rahman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90" dirty="0">
                <a:solidFill>
                  <a:srgbClr val="FFFFFF"/>
                </a:solidFill>
                <a:latin typeface="Cambria"/>
                <a:cs typeface="Cambria"/>
              </a:rPr>
              <a:t>Apon,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29" dirty="0">
                <a:solidFill>
                  <a:srgbClr val="FFFFFF"/>
                </a:solidFill>
                <a:latin typeface="Cambria"/>
                <a:cs typeface="Cambria"/>
              </a:rPr>
              <a:t>Safin </a:t>
            </a:r>
            <a:r>
              <a:rPr sz="2600" spc="220" dirty="0">
                <a:solidFill>
                  <a:srgbClr val="FFFFFF"/>
                </a:solidFill>
                <a:latin typeface="Cambria"/>
                <a:cs typeface="Cambria"/>
              </a:rPr>
              <a:t>Ahmed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5BC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29000" y="2487866"/>
            <a:ext cx="3381375" cy="4140200"/>
            <a:chOff x="3429000" y="2487866"/>
            <a:chExt cx="3381375" cy="4140200"/>
          </a:xfrm>
        </p:grpSpPr>
        <p:sp>
          <p:nvSpPr>
            <p:cNvPr id="4" name="object 4"/>
            <p:cNvSpPr/>
            <p:nvPr/>
          </p:nvSpPr>
          <p:spPr>
            <a:xfrm>
              <a:off x="3513280" y="2796956"/>
              <a:ext cx="3297554" cy="3830954"/>
            </a:xfrm>
            <a:custGeom>
              <a:avLst/>
              <a:gdLst/>
              <a:ahLst/>
              <a:cxnLst/>
              <a:rect l="l" t="t" r="r" b="b"/>
              <a:pathLst>
                <a:path w="3297554" h="3830954">
                  <a:moveTo>
                    <a:pt x="779124" y="0"/>
                  </a:moveTo>
                  <a:lnTo>
                    <a:pt x="0" y="606790"/>
                  </a:lnTo>
                  <a:lnTo>
                    <a:pt x="1023316" y="1915201"/>
                  </a:lnTo>
                  <a:lnTo>
                    <a:pt x="0" y="3223946"/>
                  </a:lnTo>
                  <a:lnTo>
                    <a:pt x="779124" y="3830716"/>
                  </a:lnTo>
                  <a:lnTo>
                    <a:pt x="1650208" y="2716736"/>
                  </a:lnTo>
                  <a:lnTo>
                    <a:pt x="2903598" y="2716736"/>
                  </a:lnTo>
                  <a:lnTo>
                    <a:pt x="2276877" y="1915201"/>
                  </a:lnTo>
                  <a:lnTo>
                    <a:pt x="2903526" y="1113964"/>
                  </a:lnTo>
                  <a:lnTo>
                    <a:pt x="1650208" y="1113963"/>
                  </a:lnTo>
                  <a:lnTo>
                    <a:pt x="779124" y="0"/>
                  </a:lnTo>
                  <a:close/>
                </a:path>
                <a:path w="3297554" h="3830954">
                  <a:moveTo>
                    <a:pt x="2903598" y="2716736"/>
                  </a:moveTo>
                  <a:lnTo>
                    <a:pt x="1650208" y="2716736"/>
                  </a:lnTo>
                  <a:lnTo>
                    <a:pt x="2521070" y="3830716"/>
                  </a:lnTo>
                  <a:lnTo>
                    <a:pt x="3297094" y="3226355"/>
                  </a:lnTo>
                  <a:lnTo>
                    <a:pt x="3297094" y="3219991"/>
                  </a:lnTo>
                  <a:lnTo>
                    <a:pt x="2903598" y="2716736"/>
                  </a:lnTo>
                  <a:close/>
                </a:path>
                <a:path w="3297554" h="3830954">
                  <a:moveTo>
                    <a:pt x="2521069" y="0"/>
                  </a:moveTo>
                  <a:lnTo>
                    <a:pt x="1650208" y="1113963"/>
                  </a:lnTo>
                  <a:lnTo>
                    <a:pt x="2903526" y="1113964"/>
                  </a:lnTo>
                  <a:lnTo>
                    <a:pt x="3297094" y="610744"/>
                  </a:lnTo>
                  <a:lnTo>
                    <a:pt x="3297094" y="604382"/>
                  </a:lnTo>
                  <a:lnTo>
                    <a:pt x="2521069" y="0"/>
                  </a:lnTo>
                  <a:close/>
                </a:path>
              </a:pathLst>
            </a:custGeom>
            <a:solidFill>
              <a:srgbClr val="FFD2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9000" y="2487866"/>
              <a:ext cx="3381375" cy="3918585"/>
            </a:xfrm>
            <a:custGeom>
              <a:avLst/>
              <a:gdLst/>
              <a:ahLst/>
              <a:cxnLst/>
              <a:rect l="l" t="t" r="r" b="b"/>
              <a:pathLst>
                <a:path w="3381375" h="3918585">
                  <a:moveTo>
                    <a:pt x="825227" y="0"/>
                  </a:moveTo>
                  <a:lnTo>
                    <a:pt x="0" y="642580"/>
                  </a:lnTo>
                  <a:lnTo>
                    <a:pt x="121" y="648847"/>
                  </a:lnTo>
                  <a:lnTo>
                    <a:pt x="1024514" y="1959166"/>
                  </a:lnTo>
                  <a:lnTo>
                    <a:pt x="0" y="3269381"/>
                  </a:lnTo>
                  <a:lnTo>
                    <a:pt x="0" y="3275492"/>
                  </a:lnTo>
                  <a:lnTo>
                    <a:pt x="825227" y="3918069"/>
                  </a:lnTo>
                  <a:lnTo>
                    <a:pt x="893310" y="3830989"/>
                  </a:lnTo>
                  <a:lnTo>
                    <a:pt x="814075" y="3830989"/>
                  </a:lnTo>
                  <a:lnTo>
                    <a:pt x="84280" y="3262309"/>
                  </a:lnTo>
                  <a:lnTo>
                    <a:pt x="1103396" y="1958906"/>
                  </a:lnTo>
                  <a:lnTo>
                    <a:pt x="84280" y="655726"/>
                  </a:lnTo>
                  <a:lnTo>
                    <a:pt x="814335" y="87076"/>
                  </a:lnTo>
                  <a:lnTo>
                    <a:pt x="893309" y="87076"/>
                  </a:lnTo>
                  <a:lnTo>
                    <a:pt x="825227" y="0"/>
                  </a:lnTo>
                  <a:close/>
                </a:path>
                <a:path w="3381375" h="3918585">
                  <a:moveTo>
                    <a:pt x="1769714" y="2811047"/>
                  </a:moveTo>
                  <a:lnTo>
                    <a:pt x="1690736" y="2811047"/>
                  </a:lnTo>
                  <a:lnTo>
                    <a:pt x="2556281" y="3918069"/>
                  </a:lnTo>
                  <a:lnTo>
                    <a:pt x="2668418" y="3830711"/>
                  </a:lnTo>
                  <a:lnTo>
                    <a:pt x="2567136" y="3830711"/>
                  </a:lnTo>
                  <a:lnTo>
                    <a:pt x="1769714" y="2811047"/>
                  </a:lnTo>
                  <a:close/>
                </a:path>
                <a:path w="3381375" h="3918585">
                  <a:moveTo>
                    <a:pt x="1690736" y="2710057"/>
                  </a:moveTo>
                  <a:lnTo>
                    <a:pt x="814075" y="3830989"/>
                  </a:lnTo>
                  <a:lnTo>
                    <a:pt x="893310" y="3830989"/>
                  </a:lnTo>
                  <a:lnTo>
                    <a:pt x="1690736" y="2811047"/>
                  </a:lnTo>
                  <a:lnTo>
                    <a:pt x="1769714" y="2811047"/>
                  </a:lnTo>
                  <a:lnTo>
                    <a:pt x="1690736" y="2710057"/>
                  </a:lnTo>
                  <a:close/>
                </a:path>
                <a:path w="3381375" h="3918585">
                  <a:moveTo>
                    <a:pt x="2668106" y="87076"/>
                  </a:moveTo>
                  <a:lnTo>
                    <a:pt x="2567135" y="87076"/>
                  </a:lnTo>
                  <a:lnTo>
                    <a:pt x="3297221" y="655727"/>
                  </a:lnTo>
                  <a:lnTo>
                    <a:pt x="2278075" y="1958906"/>
                  </a:lnTo>
                  <a:lnTo>
                    <a:pt x="3296924" y="3262049"/>
                  </a:lnTo>
                  <a:lnTo>
                    <a:pt x="2567136" y="3830711"/>
                  </a:lnTo>
                  <a:lnTo>
                    <a:pt x="2668418" y="3830711"/>
                  </a:lnTo>
                  <a:lnTo>
                    <a:pt x="3381375" y="3275292"/>
                  </a:lnTo>
                  <a:lnTo>
                    <a:pt x="3381375" y="3268928"/>
                  </a:lnTo>
                  <a:lnTo>
                    <a:pt x="2356957" y="1958906"/>
                  </a:lnTo>
                  <a:lnTo>
                    <a:pt x="3381375" y="648847"/>
                  </a:lnTo>
                  <a:lnTo>
                    <a:pt x="3381375" y="642580"/>
                  </a:lnTo>
                  <a:lnTo>
                    <a:pt x="2668106" y="87076"/>
                  </a:lnTo>
                  <a:close/>
                </a:path>
                <a:path w="3381375" h="3918585">
                  <a:moveTo>
                    <a:pt x="893309" y="87076"/>
                  </a:moveTo>
                  <a:lnTo>
                    <a:pt x="814335" y="87076"/>
                  </a:lnTo>
                  <a:lnTo>
                    <a:pt x="1690735" y="1207978"/>
                  </a:lnTo>
                  <a:lnTo>
                    <a:pt x="1769696" y="1106988"/>
                  </a:lnTo>
                  <a:lnTo>
                    <a:pt x="1690735" y="1106988"/>
                  </a:lnTo>
                  <a:lnTo>
                    <a:pt x="893309" y="87076"/>
                  </a:lnTo>
                  <a:close/>
                </a:path>
                <a:path w="3381375" h="3918585">
                  <a:moveTo>
                    <a:pt x="2556281" y="0"/>
                  </a:moveTo>
                  <a:lnTo>
                    <a:pt x="1690735" y="1106988"/>
                  </a:lnTo>
                  <a:lnTo>
                    <a:pt x="1769696" y="1106988"/>
                  </a:lnTo>
                  <a:lnTo>
                    <a:pt x="2567135" y="87076"/>
                  </a:lnTo>
                  <a:lnTo>
                    <a:pt x="2668106" y="87076"/>
                  </a:lnTo>
                  <a:lnTo>
                    <a:pt x="25562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137041" y="2488031"/>
            <a:ext cx="4072254" cy="4142740"/>
            <a:chOff x="11137041" y="2488031"/>
            <a:chExt cx="4072254" cy="4142740"/>
          </a:xfrm>
        </p:grpSpPr>
        <p:sp>
          <p:nvSpPr>
            <p:cNvPr id="7" name="object 7"/>
            <p:cNvSpPr/>
            <p:nvPr/>
          </p:nvSpPr>
          <p:spPr>
            <a:xfrm>
              <a:off x="11299593" y="2714173"/>
              <a:ext cx="3909695" cy="3916045"/>
            </a:xfrm>
            <a:custGeom>
              <a:avLst/>
              <a:gdLst/>
              <a:ahLst/>
              <a:cxnLst/>
              <a:rect l="l" t="t" r="r" b="b"/>
              <a:pathLst>
                <a:path w="3909694" h="3916045">
                  <a:moveTo>
                    <a:pt x="1954818" y="0"/>
                  </a:moveTo>
                  <a:lnTo>
                    <a:pt x="1906616" y="583"/>
                  </a:lnTo>
                  <a:lnTo>
                    <a:pt x="1858700" y="2325"/>
                  </a:lnTo>
                  <a:lnTo>
                    <a:pt x="1811084" y="5212"/>
                  </a:lnTo>
                  <a:lnTo>
                    <a:pt x="1763782" y="9230"/>
                  </a:lnTo>
                  <a:lnTo>
                    <a:pt x="1716807" y="14367"/>
                  </a:lnTo>
                  <a:lnTo>
                    <a:pt x="1670171" y="20608"/>
                  </a:lnTo>
                  <a:lnTo>
                    <a:pt x="1623889" y="27940"/>
                  </a:lnTo>
                  <a:lnTo>
                    <a:pt x="1577974" y="36350"/>
                  </a:lnTo>
                  <a:lnTo>
                    <a:pt x="1532440" y="45825"/>
                  </a:lnTo>
                  <a:lnTo>
                    <a:pt x="1487299" y="56351"/>
                  </a:lnTo>
                  <a:lnTo>
                    <a:pt x="1442565" y="67914"/>
                  </a:lnTo>
                  <a:lnTo>
                    <a:pt x="1398251" y="80502"/>
                  </a:lnTo>
                  <a:lnTo>
                    <a:pt x="1354371" y="94101"/>
                  </a:lnTo>
                  <a:lnTo>
                    <a:pt x="1310939" y="108697"/>
                  </a:lnTo>
                  <a:lnTo>
                    <a:pt x="1267967" y="124277"/>
                  </a:lnTo>
                  <a:lnTo>
                    <a:pt x="1225469" y="140828"/>
                  </a:lnTo>
                  <a:lnTo>
                    <a:pt x="1183458" y="158336"/>
                  </a:lnTo>
                  <a:lnTo>
                    <a:pt x="1141948" y="176788"/>
                  </a:lnTo>
                  <a:lnTo>
                    <a:pt x="1100952" y="196170"/>
                  </a:lnTo>
                  <a:lnTo>
                    <a:pt x="1060483" y="216469"/>
                  </a:lnTo>
                  <a:lnTo>
                    <a:pt x="1020556" y="237672"/>
                  </a:lnTo>
                  <a:lnTo>
                    <a:pt x="981182" y="259766"/>
                  </a:lnTo>
                  <a:lnTo>
                    <a:pt x="942377" y="282736"/>
                  </a:lnTo>
                  <a:lnTo>
                    <a:pt x="904152" y="306569"/>
                  </a:lnTo>
                  <a:lnTo>
                    <a:pt x="866522" y="331252"/>
                  </a:lnTo>
                  <a:lnTo>
                    <a:pt x="829499" y="356773"/>
                  </a:lnTo>
                  <a:lnTo>
                    <a:pt x="793097" y="383116"/>
                  </a:lnTo>
                  <a:lnTo>
                    <a:pt x="757330" y="410269"/>
                  </a:lnTo>
                  <a:lnTo>
                    <a:pt x="722211" y="438218"/>
                  </a:lnTo>
                  <a:lnTo>
                    <a:pt x="687754" y="466951"/>
                  </a:lnTo>
                  <a:lnTo>
                    <a:pt x="653971" y="496453"/>
                  </a:lnTo>
                  <a:lnTo>
                    <a:pt x="620876" y="526711"/>
                  </a:lnTo>
                  <a:lnTo>
                    <a:pt x="588482" y="557712"/>
                  </a:lnTo>
                  <a:lnTo>
                    <a:pt x="556803" y="589443"/>
                  </a:lnTo>
                  <a:lnTo>
                    <a:pt x="525853" y="621889"/>
                  </a:lnTo>
                  <a:lnTo>
                    <a:pt x="495644" y="655038"/>
                  </a:lnTo>
                  <a:lnTo>
                    <a:pt x="466190" y="688876"/>
                  </a:lnTo>
                  <a:lnTo>
                    <a:pt x="437504" y="723390"/>
                  </a:lnTo>
                  <a:lnTo>
                    <a:pt x="409600" y="758566"/>
                  </a:lnTo>
                  <a:lnTo>
                    <a:pt x="382491" y="794392"/>
                  </a:lnTo>
                  <a:lnTo>
                    <a:pt x="356191" y="830852"/>
                  </a:lnTo>
                  <a:lnTo>
                    <a:pt x="330712" y="867935"/>
                  </a:lnTo>
                  <a:lnTo>
                    <a:pt x="306069" y="905627"/>
                  </a:lnTo>
                  <a:lnTo>
                    <a:pt x="282274" y="943914"/>
                  </a:lnTo>
                  <a:lnTo>
                    <a:pt x="259342" y="982783"/>
                  </a:lnTo>
                  <a:lnTo>
                    <a:pt x="237285" y="1022221"/>
                  </a:lnTo>
                  <a:lnTo>
                    <a:pt x="216116" y="1062213"/>
                  </a:lnTo>
                  <a:lnTo>
                    <a:pt x="195850" y="1102748"/>
                  </a:lnTo>
                  <a:lnTo>
                    <a:pt x="176499" y="1143810"/>
                  </a:lnTo>
                  <a:lnTo>
                    <a:pt x="158077" y="1185388"/>
                  </a:lnTo>
                  <a:lnTo>
                    <a:pt x="140598" y="1227467"/>
                  </a:lnTo>
                  <a:lnTo>
                    <a:pt x="124074" y="1270034"/>
                  </a:lnTo>
                  <a:lnTo>
                    <a:pt x="108519" y="1313076"/>
                  </a:lnTo>
                  <a:lnTo>
                    <a:pt x="93947" y="1356579"/>
                  </a:lnTo>
                  <a:lnTo>
                    <a:pt x="80371" y="1400530"/>
                  </a:lnTo>
                  <a:lnTo>
                    <a:pt x="67804" y="1444916"/>
                  </a:lnTo>
                  <a:lnTo>
                    <a:pt x="56259" y="1489723"/>
                  </a:lnTo>
                  <a:lnTo>
                    <a:pt x="45750" y="1534937"/>
                  </a:lnTo>
                  <a:lnTo>
                    <a:pt x="36291" y="1580546"/>
                  </a:lnTo>
                  <a:lnTo>
                    <a:pt x="27894" y="1626535"/>
                  </a:lnTo>
                  <a:lnTo>
                    <a:pt x="20574" y="1672892"/>
                  </a:lnTo>
                  <a:lnTo>
                    <a:pt x="14343" y="1719604"/>
                  </a:lnTo>
                  <a:lnTo>
                    <a:pt x="9215" y="1766655"/>
                  </a:lnTo>
                  <a:lnTo>
                    <a:pt x="5203" y="1814034"/>
                  </a:lnTo>
                  <a:lnTo>
                    <a:pt x="2321" y="1861727"/>
                  </a:lnTo>
                  <a:lnTo>
                    <a:pt x="582" y="1909721"/>
                  </a:lnTo>
                  <a:lnTo>
                    <a:pt x="0" y="1958001"/>
                  </a:lnTo>
                  <a:lnTo>
                    <a:pt x="582" y="2006282"/>
                  </a:lnTo>
                  <a:lnTo>
                    <a:pt x="2321" y="2054275"/>
                  </a:lnTo>
                  <a:lnTo>
                    <a:pt x="5203" y="2101968"/>
                  </a:lnTo>
                  <a:lnTo>
                    <a:pt x="9215" y="2149347"/>
                  </a:lnTo>
                  <a:lnTo>
                    <a:pt x="14343" y="2196399"/>
                  </a:lnTo>
                  <a:lnTo>
                    <a:pt x="20574" y="2243110"/>
                  </a:lnTo>
                  <a:lnTo>
                    <a:pt x="27895" y="2289467"/>
                  </a:lnTo>
                  <a:lnTo>
                    <a:pt x="36291" y="2335456"/>
                  </a:lnTo>
                  <a:lnTo>
                    <a:pt x="45750" y="2381065"/>
                  </a:lnTo>
                  <a:lnTo>
                    <a:pt x="56259" y="2426279"/>
                  </a:lnTo>
                  <a:lnTo>
                    <a:pt x="67804" y="2471086"/>
                  </a:lnTo>
                  <a:lnTo>
                    <a:pt x="80371" y="2515472"/>
                  </a:lnTo>
                  <a:lnTo>
                    <a:pt x="93947" y="2559423"/>
                  </a:lnTo>
                  <a:lnTo>
                    <a:pt x="108520" y="2602926"/>
                  </a:lnTo>
                  <a:lnTo>
                    <a:pt x="124074" y="2645968"/>
                  </a:lnTo>
                  <a:lnTo>
                    <a:pt x="140598" y="2688535"/>
                  </a:lnTo>
                  <a:lnTo>
                    <a:pt x="158078" y="2730614"/>
                  </a:lnTo>
                  <a:lnTo>
                    <a:pt x="176500" y="2772191"/>
                  </a:lnTo>
                  <a:lnTo>
                    <a:pt x="195850" y="2813254"/>
                  </a:lnTo>
                  <a:lnTo>
                    <a:pt x="216116" y="2853788"/>
                  </a:lnTo>
                  <a:lnTo>
                    <a:pt x="237285" y="2893781"/>
                  </a:lnTo>
                  <a:lnTo>
                    <a:pt x="259342" y="2933218"/>
                  </a:lnTo>
                  <a:lnTo>
                    <a:pt x="282275" y="2972087"/>
                  </a:lnTo>
                  <a:lnTo>
                    <a:pt x="306069" y="3010374"/>
                  </a:lnTo>
                  <a:lnTo>
                    <a:pt x="330713" y="3048066"/>
                  </a:lnTo>
                  <a:lnTo>
                    <a:pt x="356191" y="3085149"/>
                  </a:lnTo>
                  <a:lnTo>
                    <a:pt x="382491" y="3121610"/>
                  </a:lnTo>
                  <a:lnTo>
                    <a:pt x="409600" y="3157435"/>
                  </a:lnTo>
                  <a:lnTo>
                    <a:pt x="437504" y="3192611"/>
                  </a:lnTo>
                  <a:lnTo>
                    <a:pt x="466190" y="3227125"/>
                  </a:lnTo>
                  <a:lnTo>
                    <a:pt x="495644" y="3260963"/>
                  </a:lnTo>
                  <a:lnTo>
                    <a:pt x="525853" y="3294112"/>
                  </a:lnTo>
                  <a:lnTo>
                    <a:pt x="556804" y="3326558"/>
                  </a:lnTo>
                  <a:lnTo>
                    <a:pt x="588482" y="3358289"/>
                  </a:lnTo>
                  <a:lnTo>
                    <a:pt x="620876" y="3389290"/>
                  </a:lnTo>
                  <a:lnTo>
                    <a:pt x="653971" y="3419548"/>
                  </a:lnTo>
                  <a:lnTo>
                    <a:pt x="687754" y="3449050"/>
                  </a:lnTo>
                  <a:lnTo>
                    <a:pt x="722212" y="3477782"/>
                  </a:lnTo>
                  <a:lnTo>
                    <a:pt x="757331" y="3505732"/>
                  </a:lnTo>
                  <a:lnTo>
                    <a:pt x="793098" y="3532885"/>
                  </a:lnTo>
                  <a:lnTo>
                    <a:pt x="829499" y="3559228"/>
                  </a:lnTo>
                  <a:lnTo>
                    <a:pt x="866522" y="3584748"/>
                  </a:lnTo>
                  <a:lnTo>
                    <a:pt x="904152" y="3609431"/>
                  </a:lnTo>
                  <a:lnTo>
                    <a:pt x="942377" y="3633265"/>
                  </a:lnTo>
                  <a:lnTo>
                    <a:pt x="981183" y="3656235"/>
                  </a:lnTo>
                  <a:lnTo>
                    <a:pt x="1020556" y="3678328"/>
                  </a:lnTo>
                  <a:lnTo>
                    <a:pt x="1060484" y="3699531"/>
                  </a:lnTo>
                  <a:lnTo>
                    <a:pt x="1100953" y="3719830"/>
                  </a:lnTo>
                  <a:lnTo>
                    <a:pt x="1141948" y="3739212"/>
                  </a:lnTo>
                  <a:lnTo>
                    <a:pt x="1183459" y="3757664"/>
                  </a:lnTo>
                  <a:lnTo>
                    <a:pt x="1225469" y="3775172"/>
                  </a:lnTo>
                  <a:lnTo>
                    <a:pt x="1267967" y="3791723"/>
                  </a:lnTo>
                  <a:lnTo>
                    <a:pt x="1310939" y="3807303"/>
                  </a:lnTo>
                  <a:lnTo>
                    <a:pt x="1354372" y="3821899"/>
                  </a:lnTo>
                  <a:lnTo>
                    <a:pt x="1398252" y="3835498"/>
                  </a:lnTo>
                  <a:lnTo>
                    <a:pt x="1442565" y="3848085"/>
                  </a:lnTo>
                  <a:lnTo>
                    <a:pt x="1487299" y="3859649"/>
                  </a:lnTo>
                  <a:lnTo>
                    <a:pt x="1532440" y="3870175"/>
                  </a:lnTo>
                  <a:lnTo>
                    <a:pt x="1577975" y="3879649"/>
                  </a:lnTo>
                  <a:lnTo>
                    <a:pt x="1623890" y="3888060"/>
                  </a:lnTo>
                  <a:lnTo>
                    <a:pt x="1670172" y="3895392"/>
                  </a:lnTo>
                  <a:lnTo>
                    <a:pt x="1716807" y="3901633"/>
                  </a:lnTo>
                  <a:lnTo>
                    <a:pt x="1763783" y="3906770"/>
                  </a:lnTo>
                  <a:lnTo>
                    <a:pt x="1811085" y="3910788"/>
                  </a:lnTo>
                  <a:lnTo>
                    <a:pt x="1858701" y="3913675"/>
                  </a:lnTo>
                  <a:lnTo>
                    <a:pt x="1906616" y="3915417"/>
                  </a:lnTo>
                  <a:lnTo>
                    <a:pt x="1954818" y="3916000"/>
                  </a:lnTo>
                  <a:lnTo>
                    <a:pt x="2003021" y="3915417"/>
                  </a:lnTo>
                  <a:lnTo>
                    <a:pt x="2050936" y="3913675"/>
                  </a:lnTo>
                  <a:lnTo>
                    <a:pt x="2098552" y="3910788"/>
                  </a:lnTo>
                  <a:lnTo>
                    <a:pt x="2145854" y="3906770"/>
                  </a:lnTo>
                  <a:lnTo>
                    <a:pt x="2192830" y="3901633"/>
                  </a:lnTo>
                  <a:lnTo>
                    <a:pt x="2239465" y="3895392"/>
                  </a:lnTo>
                  <a:lnTo>
                    <a:pt x="2285747" y="3888060"/>
                  </a:lnTo>
                  <a:lnTo>
                    <a:pt x="2331662" y="3879650"/>
                  </a:lnTo>
                  <a:lnTo>
                    <a:pt x="2377197" y="3870175"/>
                  </a:lnTo>
                  <a:lnTo>
                    <a:pt x="2422338" y="3859649"/>
                  </a:lnTo>
                  <a:lnTo>
                    <a:pt x="2467072" y="3848086"/>
                  </a:lnTo>
                  <a:lnTo>
                    <a:pt x="2511386" y="3835498"/>
                  </a:lnTo>
                  <a:lnTo>
                    <a:pt x="2555266" y="3821899"/>
                  </a:lnTo>
                  <a:lnTo>
                    <a:pt x="2598699" y="3807303"/>
                  </a:lnTo>
                  <a:lnTo>
                    <a:pt x="2641671" y="3791723"/>
                  </a:lnTo>
                  <a:lnTo>
                    <a:pt x="2684169" y="3775172"/>
                  </a:lnTo>
                  <a:lnTo>
                    <a:pt x="2726180" y="3757664"/>
                  </a:lnTo>
                  <a:lnTo>
                    <a:pt x="2767690" y="3739213"/>
                  </a:lnTo>
                  <a:lnTo>
                    <a:pt x="2808686" y="3719830"/>
                  </a:lnTo>
                  <a:lnTo>
                    <a:pt x="2849155" y="3699531"/>
                  </a:lnTo>
                  <a:lnTo>
                    <a:pt x="2889083" y="3678328"/>
                  </a:lnTo>
                  <a:lnTo>
                    <a:pt x="2928456" y="3656235"/>
                  </a:lnTo>
                  <a:lnTo>
                    <a:pt x="2967262" y="3633265"/>
                  </a:lnTo>
                  <a:lnTo>
                    <a:pt x="3005487" y="3609432"/>
                  </a:lnTo>
                  <a:lnTo>
                    <a:pt x="3043118" y="3584748"/>
                  </a:lnTo>
                  <a:lnTo>
                    <a:pt x="3080141" y="3559228"/>
                  </a:lnTo>
                  <a:lnTo>
                    <a:pt x="3116543" y="3532885"/>
                  </a:lnTo>
                  <a:lnTo>
                    <a:pt x="3152310" y="3505732"/>
                  </a:lnTo>
                  <a:lnTo>
                    <a:pt x="3187429" y="3477782"/>
                  </a:lnTo>
                  <a:lnTo>
                    <a:pt x="3221887" y="3449050"/>
                  </a:lnTo>
                  <a:lnTo>
                    <a:pt x="3255670" y="3419548"/>
                  </a:lnTo>
                  <a:lnTo>
                    <a:pt x="3288766" y="3389290"/>
                  </a:lnTo>
                  <a:lnTo>
                    <a:pt x="3321160" y="3358289"/>
                  </a:lnTo>
                  <a:lnTo>
                    <a:pt x="3352839" y="3326558"/>
                  </a:lnTo>
                  <a:lnTo>
                    <a:pt x="3383789" y="3294112"/>
                  </a:lnTo>
                  <a:lnTo>
                    <a:pt x="3413999" y="3260963"/>
                  </a:lnTo>
                  <a:lnTo>
                    <a:pt x="3443453" y="3227125"/>
                  </a:lnTo>
                  <a:lnTo>
                    <a:pt x="3472139" y="3192611"/>
                  </a:lnTo>
                  <a:lnTo>
                    <a:pt x="3500043" y="3157435"/>
                  </a:lnTo>
                  <a:lnTo>
                    <a:pt x="3527152" y="3121610"/>
                  </a:lnTo>
                  <a:lnTo>
                    <a:pt x="3553453" y="3085149"/>
                  </a:lnTo>
                  <a:lnTo>
                    <a:pt x="3578932" y="3048066"/>
                  </a:lnTo>
                  <a:lnTo>
                    <a:pt x="3603575" y="3010375"/>
                  </a:lnTo>
                  <a:lnTo>
                    <a:pt x="3627370" y="2972088"/>
                  </a:lnTo>
                  <a:lnTo>
                    <a:pt x="3650303" y="2933219"/>
                  </a:lnTo>
                  <a:lnTo>
                    <a:pt x="3672360" y="2893781"/>
                  </a:lnTo>
                  <a:lnTo>
                    <a:pt x="3693529" y="2853789"/>
                  </a:lnTo>
                  <a:lnTo>
                    <a:pt x="3713795" y="2813254"/>
                  </a:lnTo>
                  <a:lnTo>
                    <a:pt x="3733146" y="2772192"/>
                  </a:lnTo>
                  <a:lnTo>
                    <a:pt x="3751568" y="2730614"/>
                  </a:lnTo>
                  <a:lnTo>
                    <a:pt x="3769048" y="2688535"/>
                  </a:lnTo>
                  <a:lnTo>
                    <a:pt x="3785572" y="2645968"/>
                  </a:lnTo>
                  <a:lnTo>
                    <a:pt x="3801127" y="2602926"/>
                  </a:lnTo>
                  <a:lnTo>
                    <a:pt x="3815699" y="2559423"/>
                  </a:lnTo>
                  <a:lnTo>
                    <a:pt x="3829276" y="2515472"/>
                  </a:lnTo>
                  <a:lnTo>
                    <a:pt x="3841843" y="2471086"/>
                  </a:lnTo>
                  <a:lnTo>
                    <a:pt x="3853388" y="2426280"/>
                  </a:lnTo>
                  <a:lnTo>
                    <a:pt x="3863896" y="2381065"/>
                  </a:lnTo>
                  <a:lnTo>
                    <a:pt x="3873356" y="2335457"/>
                  </a:lnTo>
                  <a:lnTo>
                    <a:pt x="3881753" y="2289467"/>
                  </a:lnTo>
                  <a:lnTo>
                    <a:pt x="3889073" y="2243110"/>
                  </a:lnTo>
                  <a:lnTo>
                    <a:pt x="3895304" y="2196399"/>
                  </a:lnTo>
                  <a:lnTo>
                    <a:pt x="3900432" y="2149347"/>
                  </a:lnTo>
                  <a:lnTo>
                    <a:pt x="3904444" y="2101968"/>
                  </a:lnTo>
                  <a:lnTo>
                    <a:pt x="3907326" y="2054275"/>
                  </a:lnTo>
                  <a:lnTo>
                    <a:pt x="3909065" y="2006282"/>
                  </a:lnTo>
                  <a:lnTo>
                    <a:pt x="3909648" y="1958001"/>
                  </a:lnTo>
                  <a:lnTo>
                    <a:pt x="3909065" y="1909721"/>
                  </a:lnTo>
                  <a:lnTo>
                    <a:pt x="3907326" y="1861728"/>
                  </a:lnTo>
                  <a:lnTo>
                    <a:pt x="3904444" y="1814035"/>
                  </a:lnTo>
                  <a:lnTo>
                    <a:pt x="3900432" y="1766656"/>
                  </a:lnTo>
                  <a:lnTo>
                    <a:pt x="3895304" y="1719604"/>
                  </a:lnTo>
                  <a:lnTo>
                    <a:pt x="3889073" y="1672893"/>
                  </a:lnTo>
                  <a:lnTo>
                    <a:pt x="3881752" y="1626536"/>
                  </a:lnTo>
                  <a:lnTo>
                    <a:pt x="3873356" y="1580546"/>
                  </a:lnTo>
                  <a:lnTo>
                    <a:pt x="3863896" y="1534938"/>
                  </a:lnTo>
                  <a:lnTo>
                    <a:pt x="3853388" y="1489723"/>
                  </a:lnTo>
                  <a:lnTo>
                    <a:pt x="3841843" y="1444916"/>
                  </a:lnTo>
                  <a:lnTo>
                    <a:pt x="3829275" y="1400531"/>
                  </a:lnTo>
                  <a:lnTo>
                    <a:pt x="3815699" y="1356580"/>
                  </a:lnTo>
                  <a:lnTo>
                    <a:pt x="3801126" y="1313076"/>
                  </a:lnTo>
                  <a:lnTo>
                    <a:pt x="3785571" y="1270034"/>
                  </a:lnTo>
                  <a:lnTo>
                    <a:pt x="3769047" y="1227467"/>
                  </a:lnTo>
                  <a:lnTo>
                    <a:pt x="3751568" y="1185388"/>
                  </a:lnTo>
                  <a:lnTo>
                    <a:pt x="3733146" y="1143811"/>
                  </a:lnTo>
                  <a:lnTo>
                    <a:pt x="3713795" y="1102748"/>
                  </a:lnTo>
                  <a:lnTo>
                    <a:pt x="3693528" y="1062214"/>
                  </a:lnTo>
                  <a:lnTo>
                    <a:pt x="3672360" y="1022221"/>
                  </a:lnTo>
                  <a:lnTo>
                    <a:pt x="3650302" y="982783"/>
                  </a:lnTo>
                  <a:lnTo>
                    <a:pt x="3627370" y="943914"/>
                  </a:lnTo>
                  <a:lnTo>
                    <a:pt x="3603575" y="905627"/>
                  </a:lnTo>
                  <a:lnTo>
                    <a:pt x="3578931" y="867936"/>
                  </a:lnTo>
                  <a:lnTo>
                    <a:pt x="3553452" y="830853"/>
                  </a:lnTo>
                  <a:lnTo>
                    <a:pt x="3527152" y="794392"/>
                  </a:lnTo>
                  <a:lnTo>
                    <a:pt x="3500043" y="758567"/>
                  </a:lnTo>
                  <a:lnTo>
                    <a:pt x="3472138" y="723390"/>
                  </a:lnTo>
                  <a:lnTo>
                    <a:pt x="3443453" y="688877"/>
                  </a:lnTo>
                  <a:lnTo>
                    <a:pt x="3413998" y="655038"/>
                  </a:lnTo>
                  <a:lnTo>
                    <a:pt x="3383789" y="621889"/>
                  </a:lnTo>
                  <a:lnTo>
                    <a:pt x="3352838" y="589443"/>
                  </a:lnTo>
                  <a:lnTo>
                    <a:pt x="3321159" y="557713"/>
                  </a:lnTo>
                  <a:lnTo>
                    <a:pt x="3288765" y="526711"/>
                  </a:lnTo>
                  <a:lnTo>
                    <a:pt x="3255670" y="496453"/>
                  </a:lnTo>
                  <a:lnTo>
                    <a:pt x="3221887" y="466951"/>
                  </a:lnTo>
                  <a:lnTo>
                    <a:pt x="3187429" y="438219"/>
                  </a:lnTo>
                  <a:lnTo>
                    <a:pt x="3152309" y="410269"/>
                  </a:lnTo>
                  <a:lnTo>
                    <a:pt x="3116542" y="383116"/>
                  </a:lnTo>
                  <a:lnTo>
                    <a:pt x="3080140" y="356773"/>
                  </a:lnTo>
                  <a:lnTo>
                    <a:pt x="3043118" y="331253"/>
                  </a:lnTo>
                  <a:lnTo>
                    <a:pt x="3005487" y="306569"/>
                  </a:lnTo>
                  <a:lnTo>
                    <a:pt x="2967262" y="282736"/>
                  </a:lnTo>
                  <a:lnTo>
                    <a:pt x="2928456" y="259766"/>
                  </a:lnTo>
                  <a:lnTo>
                    <a:pt x="2889082" y="237672"/>
                  </a:lnTo>
                  <a:lnTo>
                    <a:pt x="2849154" y="216470"/>
                  </a:lnTo>
                  <a:lnTo>
                    <a:pt x="2808686" y="196170"/>
                  </a:lnTo>
                  <a:lnTo>
                    <a:pt x="2767690" y="176788"/>
                  </a:lnTo>
                  <a:lnTo>
                    <a:pt x="2726179" y="158336"/>
                  </a:lnTo>
                  <a:lnTo>
                    <a:pt x="2684168" y="140828"/>
                  </a:lnTo>
                  <a:lnTo>
                    <a:pt x="2641670" y="124277"/>
                  </a:lnTo>
                  <a:lnTo>
                    <a:pt x="2598698" y="108697"/>
                  </a:lnTo>
                  <a:lnTo>
                    <a:pt x="2555265" y="94101"/>
                  </a:lnTo>
                  <a:lnTo>
                    <a:pt x="2511385" y="80502"/>
                  </a:lnTo>
                  <a:lnTo>
                    <a:pt x="2467072" y="67915"/>
                  </a:lnTo>
                  <a:lnTo>
                    <a:pt x="2422337" y="56351"/>
                  </a:lnTo>
                  <a:lnTo>
                    <a:pt x="2377196" y="45825"/>
                  </a:lnTo>
                  <a:lnTo>
                    <a:pt x="2331661" y="36350"/>
                  </a:lnTo>
                  <a:lnTo>
                    <a:pt x="2285746" y="27940"/>
                  </a:lnTo>
                  <a:lnTo>
                    <a:pt x="2239464" y="20608"/>
                  </a:lnTo>
                  <a:lnTo>
                    <a:pt x="2192829" y="14367"/>
                  </a:lnTo>
                  <a:lnTo>
                    <a:pt x="2145853" y="9230"/>
                  </a:lnTo>
                  <a:lnTo>
                    <a:pt x="2098551" y="5212"/>
                  </a:lnTo>
                  <a:lnTo>
                    <a:pt x="2050936" y="2325"/>
                  </a:lnTo>
                  <a:lnTo>
                    <a:pt x="2003020" y="583"/>
                  </a:lnTo>
                  <a:lnTo>
                    <a:pt x="1954818" y="0"/>
                  </a:lnTo>
                  <a:close/>
                </a:path>
              </a:pathLst>
            </a:custGeom>
            <a:solidFill>
              <a:srgbClr val="ED39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37041" y="2488031"/>
              <a:ext cx="3895725" cy="3898900"/>
            </a:xfrm>
            <a:custGeom>
              <a:avLst/>
              <a:gdLst/>
              <a:ahLst/>
              <a:cxnLst/>
              <a:rect l="l" t="t" r="r" b="b"/>
              <a:pathLst>
                <a:path w="3895725" h="3898900">
                  <a:moveTo>
                    <a:pt x="2184392" y="3886200"/>
                  </a:moveTo>
                  <a:lnTo>
                    <a:pt x="1710771" y="3886200"/>
                  </a:lnTo>
                  <a:lnTo>
                    <a:pt x="1757511" y="3898900"/>
                  </a:lnTo>
                  <a:lnTo>
                    <a:pt x="2137640" y="3898900"/>
                  </a:lnTo>
                  <a:lnTo>
                    <a:pt x="2184392" y="3886200"/>
                  </a:lnTo>
                  <a:close/>
                </a:path>
                <a:path w="3895725" h="3898900">
                  <a:moveTo>
                    <a:pt x="2276878" y="3873500"/>
                  </a:moveTo>
                  <a:lnTo>
                    <a:pt x="1618306" y="3873500"/>
                  </a:lnTo>
                  <a:lnTo>
                    <a:pt x="1664364" y="3886200"/>
                  </a:lnTo>
                  <a:lnTo>
                    <a:pt x="2230810" y="3886200"/>
                  </a:lnTo>
                  <a:lnTo>
                    <a:pt x="2276878" y="3873500"/>
                  </a:lnTo>
                  <a:close/>
                </a:path>
                <a:path w="3895725" h="3898900">
                  <a:moveTo>
                    <a:pt x="2276794" y="25400"/>
                  </a:moveTo>
                  <a:lnTo>
                    <a:pt x="1618306" y="25399"/>
                  </a:lnTo>
                  <a:lnTo>
                    <a:pt x="1527288" y="50799"/>
                  </a:lnTo>
                  <a:lnTo>
                    <a:pt x="1221662" y="139699"/>
                  </a:lnTo>
                  <a:lnTo>
                    <a:pt x="1179823" y="165099"/>
                  </a:lnTo>
                  <a:lnTo>
                    <a:pt x="1138481" y="177799"/>
                  </a:lnTo>
                  <a:lnTo>
                    <a:pt x="1097647" y="203199"/>
                  </a:lnTo>
                  <a:lnTo>
                    <a:pt x="1057336" y="215899"/>
                  </a:lnTo>
                  <a:lnTo>
                    <a:pt x="978337" y="266699"/>
                  </a:lnTo>
                  <a:lnTo>
                    <a:pt x="939675" y="279399"/>
                  </a:lnTo>
                  <a:lnTo>
                    <a:pt x="901590" y="304799"/>
                  </a:lnTo>
                  <a:lnTo>
                    <a:pt x="864094" y="330199"/>
                  </a:lnTo>
                  <a:lnTo>
                    <a:pt x="827202" y="355599"/>
                  </a:lnTo>
                  <a:lnTo>
                    <a:pt x="790927" y="380999"/>
                  </a:lnTo>
                  <a:lnTo>
                    <a:pt x="755282" y="419099"/>
                  </a:lnTo>
                  <a:lnTo>
                    <a:pt x="720281" y="444499"/>
                  </a:lnTo>
                  <a:lnTo>
                    <a:pt x="685936" y="469899"/>
                  </a:lnTo>
                  <a:lnTo>
                    <a:pt x="652263" y="495299"/>
                  </a:lnTo>
                  <a:lnTo>
                    <a:pt x="619273" y="533399"/>
                  </a:lnTo>
                  <a:lnTo>
                    <a:pt x="586981" y="558799"/>
                  </a:lnTo>
                  <a:lnTo>
                    <a:pt x="555400" y="596899"/>
                  </a:lnTo>
                  <a:lnTo>
                    <a:pt x="524543" y="622299"/>
                  </a:lnTo>
                  <a:lnTo>
                    <a:pt x="494424" y="660399"/>
                  </a:lnTo>
                  <a:lnTo>
                    <a:pt x="465056" y="685799"/>
                  </a:lnTo>
                  <a:lnTo>
                    <a:pt x="436453" y="723899"/>
                  </a:lnTo>
                  <a:lnTo>
                    <a:pt x="408628" y="761999"/>
                  </a:lnTo>
                  <a:lnTo>
                    <a:pt x="381594" y="800099"/>
                  </a:lnTo>
                  <a:lnTo>
                    <a:pt x="355366" y="838199"/>
                  </a:lnTo>
                  <a:lnTo>
                    <a:pt x="329956" y="863599"/>
                  </a:lnTo>
                  <a:lnTo>
                    <a:pt x="305377" y="901699"/>
                  </a:lnTo>
                  <a:lnTo>
                    <a:pt x="281644" y="939799"/>
                  </a:lnTo>
                  <a:lnTo>
                    <a:pt x="258770" y="977899"/>
                  </a:lnTo>
                  <a:lnTo>
                    <a:pt x="236768" y="1028699"/>
                  </a:lnTo>
                  <a:lnTo>
                    <a:pt x="215651" y="1066799"/>
                  </a:lnTo>
                  <a:lnTo>
                    <a:pt x="195434" y="1104899"/>
                  </a:lnTo>
                  <a:lnTo>
                    <a:pt x="176129" y="1142999"/>
                  </a:lnTo>
                  <a:lnTo>
                    <a:pt x="157750" y="1181099"/>
                  </a:lnTo>
                  <a:lnTo>
                    <a:pt x="140310" y="1231899"/>
                  </a:lnTo>
                  <a:lnTo>
                    <a:pt x="123824" y="1269999"/>
                  </a:lnTo>
                  <a:lnTo>
                    <a:pt x="108303" y="1308099"/>
                  </a:lnTo>
                  <a:lnTo>
                    <a:pt x="93762" y="1358899"/>
                  </a:lnTo>
                  <a:lnTo>
                    <a:pt x="80215" y="1396999"/>
                  </a:lnTo>
                  <a:lnTo>
                    <a:pt x="67674" y="1447799"/>
                  </a:lnTo>
                  <a:lnTo>
                    <a:pt x="56152" y="1485899"/>
                  </a:lnTo>
                  <a:lnTo>
                    <a:pt x="45665" y="1536699"/>
                  </a:lnTo>
                  <a:lnTo>
                    <a:pt x="36224" y="1574799"/>
                  </a:lnTo>
                  <a:lnTo>
                    <a:pt x="27844" y="1625599"/>
                  </a:lnTo>
                  <a:lnTo>
                    <a:pt x="20537" y="1676399"/>
                  </a:lnTo>
                  <a:lnTo>
                    <a:pt x="14318" y="1714499"/>
                  </a:lnTo>
                  <a:lnTo>
                    <a:pt x="9199" y="1765299"/>
                  </a:lnTo>
                  <a:lnTo>
                    <a:pt x="5194" y="1816099"/>
                  </a:lnTo>
                  <a:lnTo>
                    <a:pt x="2317" y="1854199"/>
                  </a:lnTo>
                  <a:lnTo>
                    <a:pt x="581" y="1904999"/>
                  </a:lnTo>
                  <a:lnTo>
                    <a:pt x="0" y="1955799"/>
                  </a:lnTo>
                  <a:lnTo>
                    <a:pt x="581" y="2006599"/>
                  </a:lnTo>
                  <a:lnTo>
                    <a:pt x="2317" y="2044699"/>
                  </a:lnTo>
                  <a:lnTo>
                    <a:pt x="5194" y="2095499"/>
                  </a:lnTo>
                  <a:lnTo>
                    <a:pt x="9199" y="2146299"/>
                  </a:lnTo>
                  <a:lnTo>
                    <a:pt x="14318" y="2197099"/>
                  </a:lnTo>
                  <a:lnTo>
                    <a:pt x="20537" y="2235199"/>
                  </a:lnTo>
                  <a:lnTo>
                    <a:pt x="27844" y="2285999"/>
                  </a:lnTo>
                  <a:lnTo>
                    <a:pt x="36224" y="2324099"/>
                  </a:lnTo>
                  <a:lnTo>
                    <a:pt x="45665" y="2374899"/>
                  </a:lnTo>
                  <a:lnTo>
                    <a:pt x="56153" y="2425699"/>
                  </a:lnTo>
                  <a:lnTo>
                    <a:pt x="67674" y="2463799"/>
                  </a:lnTo>
                  <a:lnTo>
                    <a:pt x="80215" y="2514599"/>
                  </a:lnTo>
                  <a:lnTo>
                    <a:pt x="93762" y="2552699"/>
                  </a:lnTo>
                  <a:lnTo>
                    <a:pt x="108303" y="2590799"/>
                  </a:lnTo>
                  <a:lnTo>
                    <a:pt x="123824" y="2641599"/>
                  </a:lnTo>
                  <a:lnTo>
                    <a:pt x="140311" y="2679699"/>
                  </a:lnTo>
                  <a:lnTo>
                    <a:pt x="157750" y="2717799"/>
                  </a:lnTo>
                  <a:lnTo>
                    <a:pt x="176129" y="2768599"/>
                  </a:lnTo>
                  <a:lnTo>
                    <a:pt x="195434" y="2806699"/>
                  </a:lnTo>
                  <a:lnTo>
                    <a:pt x="215652" y="2844799"/>
                  </a:lnTo>
                  <a:lnTo>
                    <a:pt x="236768" y="2882899"/>
                  </a:lnTo>
                  <a:lnTo>
                    <a:pt x="258770" y="2920999"/>
                  </a:lnTo>
                  <a:lnTo>
                    <a:pt x="281645" y="2959099"/>
                  </a:lnTo>
                  <a:lnTo>
                    <a:pt x="305378" y="2997199"/>
                  </a:lnTo>
                  <a:lnTo>
                    <a:pt x="329956" y="3035299"/>
                  </a:lnTo>
                  <a:lnTo>
                    <a:pt x="355366" y="3073399"/>
                  </a:lnTo>
                  <a:lnTo>
                    <a:pt x="381595" y="3111499"/>
                  </a:lnTo>
                  <a:lnTo>
                    <a:pt x="408628" y="3149599"/>
                  </a:lnTo>
                  <a:lnTo>
                    <a:pt x="436453" y="3187699"/>
                  </a:lnTo>
                  <a:lnTo>
                    <a:pt x="465057" y="3213099"/>
                  </a:lnTo>
                  <a:lnTo>
                    <a:pt x="494424" y="3251199"/>
                  </a:lnTo>
                  <a:lnTo>
                    <a:pt x="524544" y="3289299"/>
                  </a:lnTo>
                  <a:lnTo>
                    <a:pt x="555400" y="3314699"/>
                  </a:lnTo>
                  <a:lnTo>
                    <a:pt x="586982" y="3352799"/>
                  </a:lnTo>
                  <a:lnTo>
                    <a:pt x="619274" y="3378199"/>
                  </a:lnTo>
                  <a:lnTo>
                    <a:pt x="652263" y="3416299"/>
                  </a:lnTo>
                  <a:lnTo>
                    <a:pt x="685937" y="3441699"/>
                  </a:lnTo>
                  <a:lnTo>
                    <a:pt x="720281" y="3467099"/>
                  </a:lnTo>
                  <a:lnTo>
                    <a:pt x="755282" y="3492499"/>
                  </a:lnTo>
                  <a:lnTo>
                    <a:pt x="790927" y="3517899"/>
                  </a:lnTo>
                  <a:lnTo>
                    <a:pt x="827203" y="3543300"/>
                  </a:lnTo>
                  <a:lnTo>
                    <a:pt x="864095" y="3568700"/>
                  </a:lnTo>
                  <a:lnTo>
                    <a:pt x="901590" y="3594100"/>
                  </a:lnTo>
                  <a:lnTo>
                    <a:pt x="939676" y="3619500"/>
                  </a:lnTo>
                  <a:lnTo>
                    <a:pt x="1017562" y="3670300"/>
                  </a:lnTo>
                  <a:lnTo>
                    <a:pt x="1057337" y="3683000"/>
                  </a:lnTo>
                  <a:lnTo>
                    <a:pt x="1138481" y="3733800"/>
                  </a:lnTo>
                  <a:lnTo>
                    <a:pt x="1221663" y="3759200"/>
                  </a:lnTo>
                  <a:lnTo>
                    <a:pt x="1263984" y="3784600"/>
                  </a:lnTo>
                  <a:lnTo>
                    <a:pt x="1306774" y="3797300"/>
                  </a:lnTo>
                  <a:lnTo>
                    <a:pt x="1572610" y="3873500"/>
                  </a:lnTo>
                  <a:lnTo>
                    <a:pt x="2322585" y="3873500"/>
                  </a:lnTo>
                  <a:lnTo>
                    <a:pt x="2545222" y="3810000"/>
                  </a:lnTo>
                  <a:lnTo>
                    <a:pt x="1802988" y="3810000"/>
                  </a:lnTo>
                  <a:lnTo>
                    <a:pt x="1755449" y="3797300"/>
                  </a:lnTo>
                  <a:lnTo>
                    <a:pt x="1708259" y="3797300"/>
                  </a:lnTo>
                  <a:lnTo>
                    <a:pt x="1661434" y="3784600"/>
                  </a:lnTo>
                  <a:lnTo>
                    <a:pt x="1614989" y="3784600"/>
                  </a:lnTo>
                  <a:lnTo>
                    <a:pt x="1345166" y="3708400"/>
                  </a:lnTo>
                  <a:lnTo>
                    <a:pt x="1258964" y="3683000"/>
                  </a:lnTo>
                  <a:lnTo>
                    <a:pt x="1216633" y="3657600"/>
                  </a:lnTo>
                  <a:lnTo>
                    <a:pt x="1174836" y="3644900"/>
                  </a:lnTo>
                  <a:lnTo>
                    <a:pt x="1133589" y="3619500"/>
                  </a:lnTo>
                  <a:lnTo>
                    <a:pt x="1092906" y="3606800"/>
                  </a:lnTo>
                  <a:lnTo>
                    <a:pt x="1013295" y="3556000"/>
                  </a:lnTo>
                  <a:lnTo>
                    <a:pt x="974398" y="3530600"/>
                  </a:lnTo>
                  <a:lnTo>
                    <a:pt x="936127" y="3505200"/>
                  </a:lnTo>
                  <a:lnTo>
                    <a:pt x="898498" y="3479800"/>
                  </a:lnTo>
                  <a:lnTo>
                    <a:pt x="861526" y="3454400"/>
                  </a:lnTo>
                  <a:lnTo>
                    <a:pt x="825226" y="3428999"/>
                  </a:lnTo>
                  <a:lnTo>
                    <a:pt x="789613" y="3403599"/>
                  </a:lnTo>
                  <a:lnTo>
                    <a:pt x="754703" y="3378199"/>
                  </a:lnTo>
                  <a:lnTo>
                    <a:pt x="720512" y="3340099"/>
                  </a:lnTo>
                  <a:lnTo>
                    <a:pt x="687054" y="3314699"/>
                  </a:lnTo>
                  <a:lnTo>
                    <a:pt x="654346" y="3276599"/>
                  </a:lnTo>
                  <a:lnTo>
                    <a:pt x="622402" y="3251199"/>
                  </a:lnTo>
                  <a:lnTo>
                    <a:pt x="591237" y="3213099"/>
                  </a:lnTo>
                  <a:lnTo>
                    <a:pt x="560868" y="3187699"/>
                  </a:lnTo>
                  <a:lnTo>
                    <a:pt x="531309" y="3149599"/>
                  </a:lnTo>
                  <a:lnTo>
                    <a:pt x="502577" y="3111499"/>
                  </a:lnTo>
                  <a:lnTo>
                    <a:pt x="474685" y="3073399"/>
                  </a:lnTo>
                  <a:lnTo>
                    <a:pt x="447650" y="3047999"/>
                  </a:lnTo>
                  <a:lnTo>
                    <a:pt x="421487" y="3009899"/>
                  </a:lnTo>
                  <a:lnTo>
                    <a:pt x="396212" y="2971799"/>
                  </a:lnTo>
                  <a:lnTo>
                    <a:pt x="371839" y="2933699"/>
                  </a:lnTo>
                  <a:lnTo>
                    <a:pt x="348384" y="2895599"/>
                  </a:lnTo>
                  <a:lnTo>
                    <a:pt x="325863" y="2844799"/>
                  </a:lnTo>
                  <a:lnTo>
                    <a:pt x="304290" y="2806699"/>
                  </a:lnTo>
                  <a:lnTo>
                    <a:pt x="283682" y="2768599"/>
                  </a:lnTo>
                  <a:lnTo>
                    <a:pt x="264053" y="2730499"/>
                  </a:lnTo>
                  <a:lnTo>
                    <a:pt x="245419" y="2692399"/>
                  </a:lnTo>
                  <a:lnTo>
                    <a:pt x="227795" y="2641599"/>
                  </a:lnTo>
                  <a:lnTo>
                    <a:pt x="211197" y="2603499"/>
                  </a:lnTo>
                  <a:lnTo>
                    <a:pt x="195640" y="2552699"/>
                  </a:lnTo>
                  <a:lnTo>
                    <a:pt x="181140" y="2514599"/>
                  </a:lnTo>
                  <a:lnTo>
                    <a:pt x="167711" y="2463799"/>
                  </a:lnTo>
                  <a:lnTo>
                    <a:pt x="155369" y="2425699"/>
                  </a:lnTo>
                  <a:lnTo>
                    <a:pt x="144130" y="2374899"/>
                  </a:lnTo>
                  <a:lnTo>
                    <a:pt x="134009" y="2336799"/>
                  </a:lnTo>
                  <a:lnTo>
                    <a:pt x="125020" y="2285999"/>
                  </a:lnTo>
                  <a:lnTo>
                    <a:pt x="117181" y="2235199"/>
                  </a:lnTo>
                  <a:lnTo>
                    <a:pt x="110505" y="2197099"/>
                  </a:lnTo>
                  <a:lnTo>
                    <a:pt x="105009" y="2146299"/>
                  </a:lnTo>
                  <a:lnTo>
                    <a:pt x="100707" y="2095499"/>
                  </a:lnTo>
                  <a:lnTo>
                    <a:pt x="97615" y="2057399"/>
                  </a:lnTo>
                  <a:lnTo>
                    <a:pt x="95749" y="2006599"/>
                  </a:lnTo>
                  <a:lnTo>
                    <a:pt x="95123" y="1955799"/>
                  </a:lnTo>
                  <a:lnTo>
                    <a:pt x="95749" y="1904999"/>
                  </a:lnTo>
                  <a:lnTo>
                    <a:pt x="97615" y="1854199"/>
                  </a:lnTo>
                  <a:lnTo>
                    <a:pt x="100707" y="1803399"/>
                  </a:lnTo>
                  <a:lnTo>
                    <a:pt x="105009" y="1765299"/>
                  </a:lnTo>
                  <a:lnTo>
                    <a:pt x="110505" y="1714499"/>
                  </a:lnTo>
                  <a:lnTo>
                    <a:pt x="117181" y="1663699"/>
                  </a:lnTo>
                  <a:lnTo>
                    <a:pt x="125020" y="1625599"/>
                  </a:lnTo>
                  <a:lnTo>
                    <a:pt x="134008" y="1574799"/>
                  </a:lnTo>
                  <a:lnTo>
                    <a:pt x="144130" y="1523999"/>
                  </a:lnTo>
                  <a:lnTo>
                    <a:pt x="155369" y="1485899"/>
                  </a:lnTo>
                  <a:lnTo>
                    <a:pt x="167711" y="1435099"/>
                  </a:lnTo>
                  <a:lnTo>
                    <a:pt x="181140" y="1396999"/>
                  </a:lnTo>
                  <a:lnTo>
                    <a:pt x="195640" y="1346199"/>
                  </a:lnTo>
                  <a:lnTo>
                    <a:pt x="211197" y="1308099"/>
                  </a:lnTo>
                  <a:lnTo>
                    <a:pt x="227795" y="1269999"/>
                  </a:lnTo>
                  <a:lnTo>
                    <a:pt x="245419" y="1219199"/>
                  </a:lnTo>
                  <a:lnTo>
                    <a:pt x="264053" y="1181099"/>
                  </a:lnTo>
                  <a:lnTo>
                    <a:pt x="283681" y="1142999"/>
                  </a:lnTo>
                  <a:lnTo>
                    <a:pt x="304290" y="1092199"/>
                  </a:lnTo>
                  <a:lnTo>
                    <a:pt x="325862" y="1054099"/>
                  </a:lnTo>
                  <a:lnTo>
                    <a:pt x="348384" y="1015999"/>
                  </a:lnTo>
                  <a:lnTo>
                    <a:pt x="371838" y="977899"/>
                  </a:lnTo>
                  <a:lnTo>
                    <a:pt x="396211" y="939799"/>
                  </a:lnTo>
                  <a:lnTo>
                    <a:pt x="421487" y="901699"/>
                  </a:lnTo>
                  <a:lnTo>
                    <a:pt x="447650" y="863599"/>
                  </a:lnTo>
                  <a:lnTo>
                    <a:pt x="474685" y="825499"/>
                  </a:lnTo>
                  <a:lnTo>
                    <a:pt x="502576" y="800099"/>
                  </a:lnTo>
                  <a:lnTo>
                    <a:pt x="531309" y="761999"/>
                  </a:lnTo>
                  <a:lnTo>
                    <a:pt x="560868" y="723899"/>
                  </a:lnTo>
                  <a:lnTo>
                    <a:pt x="591237" y="685799"/>
                  </a:lnTo>
                  <a:lnTo>
                    <a:pt x="622401" y="660399"/>
                  </a:lnTo>
                  <a:lnTo>
                    <a:pt x="654345" y="622299"/>
                  </a:lnTo>
                  <a:lnTo>
                    <a:pt x="687054" y="596899"/>
                  </a:lnTo>
                  <a:lnTo>
                    <a:pt x="720512" y="571499"/>
                  </a:lnTo>
                  <a:lnTo>
                    <a:pt x="754703" y="533399"/>
                  </a:lnTo>
                  <a:lnTo>
                    <a:pt x="789612" y="507999"/>
                  </a:lnTo>
                  <a:lnTo>
                    <a:pt x="825225" y="482599"/>
                  </a:lnTo>
                  <a:lnTo>
                    <a:pt x="861525" y="457199"/>
                  </a:lnTo>
                  <a:lnTo>
                    <a:pt x="898498" y="431799"/>
                  </a:lnTo>
                  <a:lnTo>
                    <a:pt x="936127" y="406399"/>
                  </a:lnTo>
                  <a:lnTo>
                    <a:pt x="974398" y="380999"/>
                  </a:lnTo>
                  <a:lnTo>
                    <a:pt x="1013294" y="355599"/>
                  </a:lnTo>
                  <a:lnTo>
                    <a:pt x="1092905" y="304799"/>
                  </a:lnTo>
                  <a:lnTo>
                    <a:pt x="1133588" y="292099"/>
                  </a:lnTo>
                  <a:lnTo>
                    <a:pt x="1174836" y="266699"/>
                  </a:lnTo>
                  <a:lnTo>
                    <a:pt x="1216633" y="253999"/>
                  </a:lnTo>
                  <a:lnTo>
                    <a:pt x="1258964" y="228599"/>
                  </a:lnTo>
                  <a:lnTo>
                    <a:pt x="1568939" y="139699"/>
                  </a:lnTo>
                  <a:lnTo>
                    <a:pt x="1614988" y="126999"/>
                  </a:lnTo>
                  <a:lnTo>
                    <a:pt x="1661433" y="126999"/>
                  </a:lnTo>
                  <a:lnTo>
                    <a:pt x="1708258" y="114299"/>
                  </a:lnTo>
                  <a:lnTo>
                    <a:pt x="1755448" y="114299"/>
                  </a:lnTo>
                  <a:lnTo>
                    <a:pt x="1802988" y="101599"/>
                  </a:lnTo>
                  <a:lnTo>
                    <a:pt x="2545081" y="101600"/>
                  </a:lnTo>
                  <a:lnTo>
                    <a:pt x="2276794" y="25400"/>
                  </a:lnTo>
                  <a:close/>
                </a:path>
                <a:path w="3895725" h="3898900">
                  <a:moveTo>
                    <a:pt x="2545081" y="101600"/>
                  </a:moveTo>
                  <a:lnTo>
                    <a:pt x="2092112" y="101600"/>
                  </a:lnTo>
                  <a:lnTo>
                    <a:pt x="2139651" y="114300"/>
                  </a:lnTo>
                  <a:lnTo>
                    <a:pt x="2186841" y="114300"/>
                  </a:lnTo>
                  <a:lnTo>
                    <a:pt x="2233666" y="127000"/>
                  </a:lnTo>
                  <a:lnTo>
                    <a:pt x="2280111" y="127000"/>
                  </a:lnTo>
                  <a:lnTo>
                    <a:pt x="2326160" y="139700"/>
                  </a:lnTo>
                  <a:lnTo>
                    <a:pt x="2636136" y="228600"/>
                  </a:lnTo>
                  <a:lnTo>
                    <a:pt x="2678466" y="254000"/>
                  </a:lnTo>
                  <a:lnTo>
                    <a:pt x="2720263" y="266700"/>
                  </a:lnTo>
                  <a:lnTo>
                    <a:pt x="2761511" y="292100"/>
                  </a:lnTo>
                  <a:lnTo>
                    <a:pt x="2802194" y="304800"/>
                  </a:lnTo>
                  <a:lnTo>
                    <a:pt x="2881804" y="355600"/>
                  </a:lnTo>
                  <a:lnTo>
                    <a:pt x="2920701" y="381000"/>
                  </a:lnTo>
                  <a:lnTo>
                    <a:pt x="2958972" y="406400"/>
                  </a:lnTo>
                  <a:lnTo>
                    <a:pt x="2996601" y="431800"/>
                  </a:lnTo>
                  <a:lnTo>
                    <a:pt x="3033573" y="457200"/>
                  </a:lnTo>
                  <a:lnTo>
                    <a:pt x="3069873" y="482600"/>
                  </a:lnTo>
                  <a:lnTo>
                    <a:pt x="3105486" y="508000"/>
                  </a:lnTo>
                  <a:lnTo>
                    <a:pt x="3140396" y="533400"/>
                  </a:lnTo>
                  <a:lnTo>
                    <a:pt x="3174587" y="571500"/>
                  </a:lnTo>
                  <a:lnTo>
                    <a:pt x="3208044" y="596900"/>
                  </a:lnTo>
                  <a:lnTo>
                    <a:pt x="3240753" y="622300"/>
                  </a:lnTo>
                  <a:lnTo>
                    <a:pt x="3272697" y="660400"/>
                  </a:lnTo>
                  <a:lnTo>
                    <a:pt x="3303861" y="685800"/>
                  </a:lnTo>
                  <a:lnTo>
                    <a:pt x="3334230" y="723900"/>
                  </a:lnTo>
                  <a:lnTo>
                    <a:pt x="3363789" y="762000"/>
                  </a:lnTo>
                  <a:lnTo>
                    <a:pt x="3392521" y="800100"/>
                  </a:lnTo>
                  <a:lnTo>
                    <a:pt x="3420413" y="825500"/>
                  </a:lnTo>
                  <a:lnTo>
                    <a:pt x="3447448" y="863600"/>
                  </a:lnTo>
                  <a:lnTo>
                    <a:pt x="3473611" y="901700"/>
                  </a:lnTo>
                  <a:lnTo>
                    <a:pt x="3498886" y="939800"/>
                  </a:lnTo>
                  <a:lnTo>
                    <a:pt x="3523259" y="977900"/>
                  </a:lnTo>
                  <a:lnTo>
                    <a:pt x="3546714" y="1016000"/>
                  </a:lnTo>
                  <a:lnTo>
                    <a:pt x="3569235" y="1054100"/>
                  </a:lnTo>
                  <a:lnTo>
                    <a:pt x="3590807" y="1092200"/>
                  </a:lnTo>
                  <a:lnTo>
                    <a:pt x="3611416" y="1143000"/>
                  </a:lnTo>
                  <a:lnTo>
                    <a:pt x="3631044" y="1181100"/>
                  </a:lnTo>
                  <a:lnTo>
                    <a:pt x="3649678" y="1219200"/>
                  </a:lnTo>
                  <a:lnTo>
                    <a:pt x="3667302" y="1270000"/>
                  </a:lnTo>
                  <a:lnTo>
                    <a:pt x="3683900" y="1308100"/>
                  </a:lnTo>
                  <a:lnTo>
                    <a:pt x="3699457" y="1346200"/>
                  </a:lnTo>
                  <a:lnTo>
                    <a:pt x="3713957" y="1397000"/>
                  </a:lnTo>
                  <a:lnTo>
                    <a:pt x="3727386" y="1435100"/>
                  </a:lnTo>
                  <a:lnTo>
                    <a:pt x="3739728" y="1485900"/>
                  </a:lnTo>
                  <a:lnTo>
                    <a:pt x="3750967" y="1524000"/>
                  </a:lnTo>
                  <a:lnTo>
                    <a:pt x="3761088" y="1574800"/>
                  </a:lnTo>
                  <a:lnTo>
                    <a:pt x="3770076" y="1625600"/>
                  </a:lnTo>
                  <a:lnTo>
                    <a:pt x="3777916" y="1663700"/>
                  </a:lnTo>
                  <a:lnTo>
                    <a:pt x="3784592" y="1714500"/>
                  </a:lnTo>
                  <a:lnTo>
                    <a:pt x="3790088" y="1765300"/>
                  </a:lnTo>
                  <a:lnTo>
                    <a:pt x="3794390" y="1803400"/>
                  </a:lnTo>
                  <a:lnTo>
                    <a:pt x="3797481" y="1854200"/>
                  </a:lnTo>
                  <a:lnTo>
                    <a:pt x="3799348" y="1905000"/>
                  </a:lnTo>
                  <a:lnTo>
                    <a:pt x="3799973" y="1955800"/>
                  </a:lnTo>
                  <a:lnTo>
                    <a:pt x="3799348" y="2006600"/>
                  </a:lnTo>
                  <a:lnTo>
                    <a:pt x="3797482" y="2057400"/>
                  </a:lnTo>
                  <a:lnTo>
                    <a:pt x="3794390" y="2095500"/>
                  </a:lnTo>
                  <a:lnTo>
                    <a:pt x="3790088" y="2146300"/>
                  </a:lnTo>
                  <a:lnTo>
                    <a:pt x="3784592" y="2197100"/>
                  </a:lnTo>
                  <a:lnTo>
                    <a:pt x="3777916" y="2235200"/>
                  </a:lnTo>
                  <a:lnTo>
                    <a:pt x="3770077" y="2286000"/>
                  </a:lnTo>
                  <a:lnTo>
                    <a:pt x="3761088" y="2336800"/>
                  </a:lnTo>
                  <a:lnTo>
                    <a:pt x="3750967" y="2374900"/>
                  </a:lnTo>
                  <a:lnTo>
                    <a:pt x="3739728" y="2425700"/>
                  </a:lnTo>
                  <a:lnTo>
                    <a:pt x="3727386" y="2463800"/>
                  </a:lnTo>
                  <a:lnTo>
                    <a:pt x="3713957" y="2514600"/>
                  </a:lnTo>
                  <a:lnTo>
                    <a:pt x="3699457" y="2552700"/>
                  </a:lnTo>
                  <a:lnTo>
                    <a:pt x="3683900" y="2603500"/>
                  </a:lnTo>
                  <a:lnTo>
                    <a:pt x="3667302" y="2641600"/>
                  </a:lnTo>
                  <a:lnTo>
                    <a:pt x="3649678" y="2692400"/>
                  </a:lnTo>
                  <a:lnTo>
                    <a:pt x="3631045" y="2730500"/>
                  </a:lnTo>
                  <a:lnTo>
                    <a:pt x="3611416" y="2768600"/>
                  </a:lnTo>
                  <a:lnTo>
                    <a:pt x="3590808" y="2806700"/>
                  </a:lnTo>
                  <a:lnTo>
                    <a:pt x="3569235" y="2844800"/>
                  </a:lnTo>
                  <a:lnTo>
                    <a:pt x="3546714" y="2895600"/>
                  </a:lnTo>
                  <a:lnTo>
                    <a:pt x="3523259" y="2933700"/>
                  </a:lnTo>
                  <a:lnTo>
                    <a:pt x="3498886" y="2971800"/>
                  </a:lnTo>
                  <a:lnTo>
                    <a:pt x="3473611" y="3009900"/>
                  </a:lnTo>
                  <a:lnTo>
                    <a:pt x="3447448" y="3048000"/>
                  </a:lnTo>
                  <a:lnTo>
                    <a:pt x="3420413" y="3073400"/>
                  </a:lnTo>
                  <a:lnTo>
                    <a:pt x="3392522" y="3111500"/>
                  </a:lnTo>
                  <a:lnTo>
                    <a:pt x="3363789" y="3149600"/>
                  </a:lnTo>
                  <a:lnTo>
                    <a:pt x="3334231" y="3187700"/>
                  </a:lnTo>
                  <a:lnTo>
                    <a:pt x="3303861" y="3213100"/>
                  </a:lnTo>
                  <a:lnTo>
                    <a:pt x="3272697" y="3251200"/>
                  </a:lnTo>
                  <a:lnTo>
                    <a:pt x="3240753" y="3276600"/>
                  </a:lnTo>
                  <a:lnTo>
                    <a:pt x="3208045" y="3314700"/>
                  </a:lnTo>
                  <a:lnTo>
                    <a:pt x="3174587" y="3340100"/>
                  </a:lnTo>
                  <a:lnTo>
                    <a:pt x="3140396" y="3378200"/>
                  </a:lnTo>
                  <a:lnTo>
                    <a:pt x="3105486" y="3403600"/>
                  </a:lnTo>
                  <a:lnTo>
                    <a:pt x="3069874" y="3429000"/>
                  </a:lnTo>
                  <a:lnTo>
                    <a:pt x="3033574" y="3454400"/>
                  </a:lnTo>
                  <a:lnTo>
                    <a:pt x="2996602" y="3479800"/>
                  </a:lnTo>
                  <a:lnTo>
                    <a:pt x="2958972" y="3505200"/>
                  </a:lnTo>
                  <a:lnTo>
                    <a:pt x="2920702" y="3530600"/>
                  </a:lnTo>
                  <a:lnTo>
                    <a:pt x="2881805" y="3556000"/>
                  </a:lnTo>
                  <a:lnTo>
                    <a:pt x="2802195" y="3606800"/>
                  </a:lnTo>
                  <a:lnTo>
                    <a:pt x="2761512" y="3619500"/>
                  </a:lnTo>
                  <a:lnTo>
                    <a:pt x="2720264" y="3644900"/>
                  </a:lnTo>
                  <a:lnTo>
                    <a:pt x="2678467" y="3657600"/>
                  </a:lnTo>
                  <a:lnTo>
                    <a:pt x="2636136" y="3683000"/>
                  </a:lnTo>
                  <a:lnTo>
                    <a:pt x="2549934" y="3708400"/>
                  </a:lnTo>
                  <a:lnTo>
                    <a:pt x="2280112" y="3784600"/>
                  </a:lnTo>
                  <a:lnTo>
                    <a:pt x="2233667" y="3784600"/>
                  </a:lnTo>
                  <a:lnTo>
                    <a:pt x="2186842" y="3797300"/>
                  </a:lnTo>
                  <a:lnTo>
                    <a:pt x="2139652" y="3797300"/>
                  </a:lnTo>
                  <a:lnTo>
                    <a:pt x="2092113" y="3810000"/>
                  </a:lnTo>
                  <a:lnTo>
                    <a:pt x="2545222" y="3810000"/>
                  </a:lnTo>
                  <a:lnTo>
                    <a:pt x="2631273" y="3784600"/>
                  </a:lnTo>
                  <a:lnTo>
                    <a:pt x="2673602" y="3759200"/>
                  </a:lnTo>
                  <a:lnTo>
                    <a:pt x="2756796" y="3733800"/>
                  </a:lnTo>
                  <a:lnTo>
                    <a:pt x="2837952" y="3683000"/>
                  </a:lnTo>
                  <a:lnTo>
                    <a:pt x="2877732" y="3670300"/>
                  </a:lnTo>
                  <a:lnTo>
                    <a:pt x="2955628" y="3619500"/>
                  </a:lnTo>
                  <a:lnTo>
                    <a:pt x="2993718" y="3594100"/>
                  </a:lnTo>
                  <a:lnTo>
                    <a:pt x="3031217" y="3568700"/>
                  </a:lnTo>
                  <a:lnTo>
                    <a:pt x="3068112" y="3543300"/>
                  </a:lnTo>
                  <a:lnTo>
                    <a:pt x="3104390" y="3517900"/>
                  </a:lnTo>
                  <a:lnTo>
                    <a:pt x="3140038" y="3492500"/>
                  </a:lnTo>
                  <a:lnTo>
                    <a:pt x="3175041" y="3467100"/>
                  </a:lnTo>
                  <a:lnTo>
                    <a:pt x="3209387" y="3441700"/>
                  </a:lnTo>
                  <a:lnTo>
                    <a:pt x="3243062" y="3416300"/>
                  </a:lnTo>
                  <a:lnTo>
                    <a:pt x="3276052" y="3378200"/>
                  </a:lnTo>
                  <a:lnTo>
                    <a:pt x="3308345" y="3352800"/>
                  </a:lnTo>
                  <a:lnTo>
                    <a:pt x="3339926" y="3314700"/>
                  </a:lnTo>
                  <a:lnTo>
                    <a:pt x="3370783" y="3289300"/>
                  </a:lnTo>
                  <a:lnTo>
                    <a:pt x="3400901" y="3251200"/>
                  </a:lnTo>
                  <a:lnTo>
                    <a:pt x="3430268" y="3213100"/>
                  </a:lnTo>
                  <a:lnTo>
                    <a:pt x="3458870" y="3187700"/>
                  </a:lnTo>
                  <a:lnTo>
                    <a:pt x="3486693" y="3149600"/>
                  </a:lnTo>
                  <a:lnTo>
                    <a:pt x="3513724" y="3111500"/>
                  </a:lnTo>
                  <a:lnTo>
                    <a:pt x="3539950" y="3073400"/>
                  </a:lnTo>
                  <a:lnTo>
                    <a:pt x="3565357" y="3035300"/>
                  </a:lnTo>
                  <a:lnTo>
                    <a:pt x="3589932" y="2997200"/>
                  </a:lnTo>
                  <a:lnTo>
                    <a:pt x="3613661" y="2959100"/>
                  </a:lnTo>
                  <a:lnTo>
                    <a:pt x="3636531" y="2921000"/>
                  </a:lnTo>
                  <a:lnTo>
                    <a:pt x="3658529" y="2882900"/>
                  </a:lnTo>
                  <a:lnTo>
                    <a:pt x="3679640" y="2844800"/>
                  </a:lnTo>
                  <a:lnTo>
                    <a:pt x="3699852" y="2806700"/>
                  </a:lnTo>
                  <a:lnTo>
                    <a:pt x="3719151" y="2768600"/>
                  </a:lnTo>
                  <a:lnTo>
                    <a:pt x="3737523" y="2717800"/>
                  </a:lnTo>
                  <a:lnTo>
                    <a:pt x="3754956" y="2679700"/>
                  </a:lnTo>
                  <a:lnTo>
                    <a:pt x="3771436" y="2641600"/>
                  </a:lnTo>
                  <a:lnTo>
                    <a:pt x="3786949" y="2590800"/>
                  </a:lnTo>
                  <a:lnTo>
                    <a:pt x="3801482" y="2552700"/>
                  </a:lnTo>
                  <a:lnTo>
                    <a:pt x="3815021" y="2514600"/>
                  </a:lnTo>
                  <a:lnTo>
                    <a:pt x="3827554" y="2463800"/>
                  </a:lnTo>
                  <a:lnTo>
                    <a:pt x="3839066" y="2425700"/>
                  </a:lnTo>
                  <a:lnTo>
                    <a:pt x="3849544" y="2374900"/>
                  </a:lnTo>
                  <a:lnTo>
                    <a:pt x="3858975" y="2324100"/>
                  </a:lnTo>
                  <a:lnTo>
                    <a:pt x="3867345" y="2286000"/>
                  </a:lnTo>
                  <a:lnTo>
                    <a:pt x="3874640" y="2235200"/>
                  </a:lnTo>
                  <a:lnTo>
                    <a:pt x="3880849" y="2197100"/>
                  </a:lnTo>
                  <a:lnTo>
                    <a:pt x="3885956" y="2146300"/>
                  </a:lnTo>
                  <a:lnTo>
                    <a:pt x="3889949" y="2095500"/>
                  </a:lnTo>
                  <a:lnTo>
                    <a:pt x="3892813" y="2044700"/>
                  </a:lnTo>
                  <a:lnTo>
                    <a:pt x="3894537" y="2006600"/>
                  </a:lnTo>
                  <a:lnTo>
                    <a:pt x="3895105" y="1955800"/>
                  </a:lnTo>
                  <a:lnTo>
                    <a:pt x="3894523" y="1905000"/>
                  </a:lnTo>
                  <a:lnTo>
                    <a:pt x="3892787" y="1854200"/>
                  </a:lnTo>
                  <a:lnTo>
                    <a:pt x="3889910" y="1816100"/>
                  </a:lnTo>
                  <a:lnTo>
                    <a:pt x="3885906" y="1765300"/>
                  </a:lnTo>
                  <a:lnTo>
                    <a:pt x="3880787" y="1714500"/>
                  </a:lnTo>
                  <a:lnTo>
                    <a:pt x="3874567" y="1676400"/>
                  </a:lnTo>
                  <a:lnTo>
                    <a:pt x="3867261" y="1625600"/>
                  </a:lnTo>
                  <a:lnTo>
                    <a:pt x="3858880" y="1574800"/>
                  </a:lnTo>
                  <a:lnTo>
                    <a:pt x="3849440" y="1536700"/>
                  </a:lnTo>
                  <a:lnTo>
                    <a:pt x="3838952" y="1485900"/>
                  </a:lnTo>
                  <a:lnTo>
                    <a:pt x="3827431" y="1447800"/>
                  </a:lnTo>
                  <a:lnTo>
                    <a:pt x="3814889" y="1397000"/>
                  </a:lnTo>
                  <a:lnTo>
                    <a:pt x="3801342" y="1358900"/>
                  </a:lnTo>
                  <a:lnTo>
                    <a:pt x="3786801" y="1308100"/>
                  </a:lnTo>
                  <a:lnTo>
                    <a:pt x="3771280" y="1270000"/>
                  </a:lnTo>
                  <a:lnTo>
                    <a:pt x="3754793" y="1231900"/>
                  </a:lnTo>
                  <a:lnTo>
                    <a:pt x="3737354" y="1181100"/>
                  </a:lnTo>
                  <a:lnTo>
                    <a:pt x="3718975" y="1143000"/>
                  </a:lnTo>
                  <a:lnTo>
                    <a:pt x="3699670" y="1104900"/>
                  </a:lnTo>
                  <a:lnTo>
                    <a:pt x="3679452" y="1066800"/>
                  </a:lnTo>
                  <a:lnTo>
                    <a:pt x="3658336" y="1028700"/>
                  </a:lnTo>
                  <a:lnTo>
                    <a:pt x="3636333" y="977900"/>
                  </a:lnTo>
                  <a:lnTo>
                    <a:pt x="3613459" y="939800"/>
                  </a:lnTo>
                  <a:lnTo>
                    <a:pt x="3589726" y="901700"/>
                  </a:lnTo>
                  <a:lnTo>
                    <a:pt x="3565147" y="863600"/>
                  </a:lnTo>
                  <a:lnTo>
                    <a:pt x="3539737" y="838200"/>
                  </a:lnTo>
                  <a:lnTo>
                    <a:pt x="3513508" y="800100"/>
                  </a:lnTo>
                  <a:lnTo>
                    <a:pt x="3486475" y="762000"/>
                  </a:lnTo>
                  <a:lnTo>
                    <a:pt x="3458650" y="723900"/>
                  </a:lnTo>
                  <a:lnTo>
                    <a:pt x="3430046" y="685800"/>
                  </a:lnTo>
                  <a:lnTo>
                    <a:pt x="3400678" y="660400"/>
                  </a:lnTo>
                  <a:lnTo>
                    <a:pt x="3370559" y="622300"/>
                  </a:lnTo>
                  <a:lnTo>
                    <a:pt x="3339702" y="596900"/>
                  </a:lnTo>
                  <a:lnTo>
                    <a:pt x="3308121" y="558800"/>
                  </a:lnTo>
                  <a:lnTo>
                    <a:pt x="3275829" y="533400"/>
                  </a:lnTo>
                  <a:lnTo>
                    <a:pt x="3242839" y="495300"/>
                  </a:lnTo>
                  <a:lnTo>
                    <a:pt x="3209165" y="469900"/>
                  </a:lnTo>
                  <a:lnTo>
                    <a:pt x="3174821" y="444500"/>
                  </a:lnTo>
                  <a:lnTo>
                    <a:pt x="3139820" y="419100"/>
                  </a:lnTo>
                  <a:lnTo>
                    <a:pt x="3104174" y="381000"/>
                  </a:lnTo>
                  <a:lnTo>
                    <a:pt x="3067899" y="355600"/>
                  </a:lnTo>
                  <a:lnTo>
                    <a:pt x="3031007" y="330200"/>
                  </a:lnTo>
                  <a:lnTo>
                    <a:pt x="2993511" y="304800"/>
                  </a:lnTo>
                  <a:lnTo>
                    <a:pt x="2955426" y="279400"/>
                  </a:lnTo>
                  <a:lnTo>
                    <a:pt x="2916764" y="266700"/>
                  </a:lnTo>
                  <a:lnTo>
                    <a:pt x="2837764" y="215900"/>
                  </a:lnTo>
                  <a:lnTo>
                    <a:pt x="2797453" y="203200"/>
                  </a:lnTo>
                  <a:lnTo>
                    <a:pt x="2756620" y="177800"/>
                  </a:lnTo>
                  <a:lnTo>
                    <a:pt x="2715277" y="165100"/>
                  </a:lnTo>
                  <a:lnTo>
                    <a:pt x="2673438" y="139700"/>
                  </a:lnTo>
                  <a:lnTo>
                    <a:pt x="2545081" y="101600"/>
                  </a:lnTo>
                  <a:close/>
                </a:path>
                <a:path w="3895725" h="3898900">
                  <a:moveTo>
                    <a:pt x="2184330" y="12700"/>
                  </a:moveTo>
                  <a:lnTo>
                    <a:pt x="1710770" y="12699"/>
                  </a:lnTo>
                  <a:lnTo>
                    <a:pt x="1664364" y="25399"/>
                  </a:lnTo>
                  <a:lnTo>
                    <a:pt x="2230736" y="25400"/>
                  </a:lnTo>
                  <a:lnTo>
                    <a:pt x="2184330" y="12700"/>
                  </a:lnTo>
                  <a:close/>
                </a:path>
                <a:path w="3895725" h="3898900">
                  <a:moveTo>
                    <a:pt x="2043158" y="0"/>
                  </a:moveTo>
                  <a:lnTo>
                    <a:pt x="1851942" y="0"/>
                  </a:lnTo>
                  <a:lnTo>
                    <a:pt x="1804572" y="12699"/>
                  </a:lnTo>
                  <a:lnTo>
                    <a:pt x="2090528" y="12700"/>
                  </a:lnTo>
                  <a:lnTo>
                    <a:pt x="20431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39780" y="6258242"/>
            <a:ext cx="5132705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15815" algn="l"/>
              </a:tabLst>
            </a:pPr>
            <a:r>
              <a:rPr sz="7500" spc="1435" dirty="0">
                <a:latin typeface="Verdana"/>
                <a:cs typeface="Verdana"/>
              </a:rPr>
              <a:t>player</a:t>
            </a:r>
            <a:r>
              <a:rPr sz="7500" dirty="0">
                <a:latin typeface="Verdana"/>
                <a:cs typeface="Verdana"/>
              </a:rPr>
              <a:t>	</a:t>
            </a:r>
            <a:r>
              <a:rPr sz="7500" spc="-860" dirty="0">
                <a:latin typeface="Verdana"/>
                <a:cs typeface="Verdana"/>
              </a:rPr>
              <a:t>2</a:t>
            </a:r>
            <a:endParaRPr sz="75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2342" y="9175562"/>
            <a:ext cx="1771014" cy="4794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b="1" spc="80" dirty="0">
                <a:latin typeface="Cambria"/>
                <a:cs typeface="Cambria"/>
              </a:rPr>
              <a:t>Project:</a:t>
            </a:r>
            <a:r>
              <a:rPr sz="2600" b="1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02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61945" y="9175562"/>
            <a:ext cx="14373860" cy="4794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b="1" spc="95" dirty="0">
                <a:latin typeface="Cambria"/>
                <a:cs typeface="Cambria"/>
              </a:rPr>
              <a:t>Team</a:t>
            </a:r>
            <a:r>
              <a:rPr sz="2600" b="1" spc="5" dirty="0">
                <a:latin typeface="Cambria"/>
                <a:cs typeface="Cambria"/>
              </a:rPr>
              <a:t> </a:t>
            </a:r>
            <a:r>
              <a:rPr sz="2600" b="1" spc="80" dirty="0">
                <a:latin typeface="Cambria"/>
                <a:cs typeface="Cambria"/>
              </a:rPr>
              <a:t>Member:</a:t>
            </a:r>
            <a:r>
              <a:rPr sz="2600" b="1" dirty="0">
                <a:latin typeface="Cambria"/>
                <a:cs typeface="Cambria"/>
              </a:rPr>
              <a:t> </a:t>
            </a:r>
            <a:r>
              <a:rPr sz="2600" spc="280" dirty="0">
                <a:latin typeface="Cambria"/>
                <a:cs typeface="Cambria"/>
              </a:rPr>
              <a:t>S</a:t>
            </a:r>
            <a:r>
              <a:rPr sz="2600" spc="40" dirty="0">
                <a:latin typeface="Cambria"/>
                <a:cs typeface="Cambria"/>
              </a:rPr>
              <a:t> </a:t>
            </a:r>
            <a:r>
              <a:rPr sz="2600" spc="170" dirty="0">
                <a:latin typeface="Cambria"/>
                <a:cs typeface="Cambria"/>
              </a:rPr>
              <a:t>M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215" dirty="0">
                <a:latin typeface="Cambria"/>
                <a:cs typeface="Cambria"/>
              </a:rPr>
              <a:t>Uday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160" dirty="0">
                <a:latin typeface="Cambria"/>
                <a:cs typeface="Cambria"/>
              </a:rPr>
              <a:t>Haider,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185" dirty="0">
                <a:latin typeface="Cambria"/>
                <a:cs typeface="Cambria"/>
              </a:rPr>
              <a:t>Kaniz</a:t>
            </a:r>
            <a:r>
              <a:rPr sz="2600" spc="65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Fatema</a:t>
            </a:r>
            <a:r>
              <a:rPr sz="2600" spc="50" dirty="0">
                <a:latin typeface="Cambria"/>
                <a:cs typeface="Cambria"/>
              </a:rPr>
              <a:t> </a:t>
            </a:r>
            <a:r>
              <a:rPr sz="2600" spc="150" dirty="0">
                <a:latin typeface="Cambria"/>
                <a:cs typeface="Cambria"/>
              </a:rPr>
              <a:t>Lubna,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04" dirty="0">
                <a:latin typeface="Cambria"/>
                <a:cs typeface="Cambria"/>
              </a:rPr>
              <a:t>Asifur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15" dirty="0">
                <a:latin typeface="Cambria"/>
                <a:cs typeface="Cambria"/>
              </a:rPr>
              <a:t>Rahman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190" dirty="0">
                <a:latin typeface="Cambria"/>
                <a:cs typeface="Cambria"/>
              </a:rPr>
              <a:t>Apon,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40" dirty="0">
                <a:latin typeface="Cambria"/>
                <a:cs typeface="Cambria"/>
              </a:rPr>
              <a:t>Safin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10" dirty="0">
                <a:latin typeface="Cambria"/>
                <a:cs typeface="Cambria"/>
              </a:rPr>
              <a:t>Ahmed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3294" y="6258242"/>
            <a:ext cx="504825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15815" algn="l"/>
              </a:tabLst>
            </a:pPr>
            <a:r>
              <a:rPr sz="7500" spc="1435" dirty="0">
                <a:latin typeface="Verdana"/>
                <a:cs typeface="Verdana"/>
              </a:rPr>
              <a:t>player</a:t>
            </a:r>
            <a:r>
              <a:rPr sz="7500" dirty="0">
                <a:latin typeface="Verdana"/>
                <a:cs typeface="Verdana"/>
              </a:rPr>
              <a:t>	</a:t>
            </a:r>
            <a:r>
              <a:rPr sz="7500" spc="-1530" dirty="0">
                <a:latin typeface="Verdana"/>
                <a:cs typeface="Verdana"/>
              </a:rPr>
              <a:t>1</a:t>
            </a:r>
            <a:endParaRPr sz="75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9814" rIns="0" bIns="0" rtlCol="0">
            <a:spAutoFit/>
          </a:bodyPr>
          <a:lstStyle/>
          <a:p>
            <a:pPr marL="5761990">
              <a:lnSpc>
                <a:spcPct val="100000"/>
              </a:lnSpc>
              <a:spcBef>
                <a:spcPts val="105"/>
              </a:spcBef>
            </a:pPr>
            <a:r>
              <a:rPr sz="6000" b="1" spc="135" dirty="0">
                <a:latin typeface="Cambria"/>
                <a:cs typeface="Cambria"/>
              </a:rPr>
              <a:t>THE</a:t>
            </a:r>
            <a:r>
              <a:rPr sz="6000" b="1" spc="85" dirty="0">
                <a:latin typeface="Cambria"/>
                <a:cs typeface="Cambria"/>
              </a:rPr>
              <a:t> </a:t>
            </a:r>
            <a:r>
              <a:rPr sz="6000" b="1" spc="250" dirty="0">
                <a:latin typeface="Cambria"/>
                <a:cs typeface="Cambria"/>
              </a:rPr>
              <a:t>SYMBOLS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DF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99447" y="4709150"/>
            <a:ext cx="6869430" cy="3497579"/>
            <a:chOff x="1399447" y="4709150"/>
            <a:chExt cx="6869430" cy="3497579"/>
          </a:xfrm>
        </p:grpSpPr>
        <p:sp>
          <p:nvSpPr>
            <p:cNvPr id="4" name="object 4"/>
            <p:cNvSpPr/>
            <p:nvPr/>
          </p:nvSpPr>
          <p:spPr>
            <a:xfrm>
              <a:off x="1399447" y="4709150"/>
              <a:ext cx="6510020" cy="3242945"/>
            </a:xfrm>
            <a:custGeom>
              <a:avLst/>
              <a:gdLst/>
              <a:ahLst/>
              <a:cxnLst/>
              <a:rect l="l" t="t" r="r" b="b"/>
              <a:pathLst>
                <a:path w="6510020" h="3242945">
                  <a:moveTo>
                    <a:pt x="3255039" y="3242754"/>
                  </a:moveTo>
                  <a:lnTo>
                    <a:pt x="3303543" y="3242401"/>
                  </a:lnTo>
                  <a:lnTo>
                    <a:pt x="3351876" y="3241346"/>
                  </a:lnTo>
                  <a:lnTo>
                    <a:pt x="3400034" y="3239595"/>
                  </a:lnTo>
                  <a:lnTo>
                    <a:pt x="3448011" y="3237150"/>
                  </a:lnTo>
                  <a:lnTo>
                    <a:pt x="3495802" y="3234019"/>
                  </a:lnTo>
                  <a:lnTo>
                    <a:pt x="3543404" y="3230205"/>
                  </a:lnTo>
                  <a:lnTo>
                    <a:pt x="3590810" y="3225713"/>
                  </a:lnTo>
                  <a:lnTo>
                    <a:pt x="3638016" y="3220548"/>
                  </a:lnTo>
                  <a:lnTo>
                    <a:pt x="3685017" y="3214716"/>
                  </a:lnTo>
                  <a:lnTo>
                    <a:pt x="3731808" y="3208220"/>
                  </a:lnTo>
                  <a:lnTo>
                    <a:pt x="3778384" y="3201066"/>
                  </a:lnTo>
                  <a:lnTo>
                    <a:pt x="3824741" y="3193260"/>
                  </a:lnTo>
                  <a:lnTo>
                    <a:pt x="3870873" y="3184804"/>
                  </a:lnTo>
                  <a:lnTo>
                    <a:pt x="3916775" y="3175705"/>
                  </a:lnTo>
                  <a:lnTo>
                    <a:pt x="3962443" y="3165968"/>
                  </a:lnTo>
                  <a:lnTo>
                    <a:pt x="4007872" y="3155597"/>
                  </a:lnTo>
                  <a:lnTo>
                    <a:pt x="4053057" y="3144597"/>
                  </a:lnTo>
                  <a:lnTo>
                    <a:pt x="4097992" y="3132973"/>
                  </a:lnTo>
                  <a:lnTo>
                    <a:pt x="4142673" y="3120730"/>
                  </a:lnTo>
                  <a:lnTo>
                    <a:pt x="4187096" y="3107872"/>
                  </a:lnTo>
                  <a:lnTo>
                    <a:pt x="4231255" y="3094406"/>
                  </a:lnTo>
                  <a:lnTo>
                    <a:pt x="4275145" y="3080334"/>
                  </a:lnTo>
                  <a:lnTo>
                    <a:pt x="4318761" y="3065664"/>
                  </a:lnTo>
                  <a:lnTo>
                    <a:pt x="4362099" y="3050398"/>
                  </a:lnTo>
                  <a:lnTo>
                    <a:pt x="4405153" y="3034543"/>
                  </a:lnTo>
                  <a:lnTo>
                    <a:pt x="4447920" y="3018103"/>
                  </a:lnTo>
                  <a:lnTo>
                    <a:pt x="4490393" y="3001083"/>
                  </a:lnTo>
                  <a:lnTo>
                    <a:pt x="4532568" y="2983487"/>
                  </a:lnTo>
                  <a:lnTo>
                    <a:pt x="4574439" y="2965322"/>
                  </a:lnTo>
                  <a:lnTo>
                    <a:pt x="4616003" y="2946590"/>
                  </a:lnTo>
                  <a:lnTo>
                    <a:pt x="4657255" y="2927299"/>
                  </a:lnTo>
                  <a:lnTo>
                    <a:pt x="4698188" y="2907451"/>
                  </a:lnTo>
                  <a:lnTo>
                    <a:pt x="4738799" y="2887053"/>
                  </a:lnTo>
                  <a:lnTo>
                    <a:pt x="4779083" y="2866109"/>
                  </a:lnTo>
                  <a:lnTo>
                    <a:pt x="4819034" y="2844624"/>
                  </a:lnTo>
                  <a:lnTo>
                    <a:pt x="4858647" y="2822603"/>
                  </a:lnTo>
                  <a:lnTo>
                    <a:pt x="4897919" y="2800051"/>
                  </a:lnTo>
                  <a:lnTo>
                    <a:pt x="4936843" y="2776972"/>
                  </a:lnTo>
                  <a:lnTo>
                    <a:pt x="4975416" y="2753372"/>
                  </a:lnTo>
                  <a:lnTo>
                    <a:pt x="5013632" y="2729255"/>
                  </a:lnTo>
                  <a:lnTo>
                    <a:pt x="5051485" y="2704626"/>
                  </a:lnTo>
                  <a:lnTo>
                    <a:pt x="5088972" y="2679491"/>
                  </a:lnTo>
                  <a:lnTo>
                    <a:pt x="5126088" y="2653853"/>
                  </a:lnTo>
                  <a:lnTo>
                    <a:pt x="5162827" y="2627719"/>
                  </a:lnTo>
                  <a:lnTo>
                    <a:pt x="5199185" y="2601092"/>
                  </a:lnTo>
                  <a:lnTo>
                    <a:pt x="5235156" y="2573978"/>
                  </a:lnTo>
                  <a:lnTo>
                    <a:pt x="5270736" y="2546381"/>
                  </a:lnTo>
                  <a:lnTo>
                    <a:pt x="5305920" y="2518307"/>
                  </a:lnTo>
                  <a:lnTo>
                    <a:pt x="5340704" y="2489760"/>
                  </a:lnTo>
                  <a:lnTo>
                    <a:pt x="5375081" y="2460745"/>
                  </a:lnTo>
                  <a:lnTo>
                    <a:pt x="5409047" y="2431268"/>
                  </a:lnTo>
                  <a:lnTo>
                    <a:pt x="5442598" y="2401332"/>
                  </a:lnTo>
                  <a:lnTo>
                    <a:pt x="5475728" y="2370943"/>
                  </a:lnTo>
                  <a:lnTo>
                    <a:pt x="5508433" y="2340106"/>
                  </a:lnTo>
                  <a:lnTo>
                    <a:pt x="5540707" y="2308825"/>
                  </a:lnTo>
                  <a:lnTo>
                    <a:pt x="5572546" y="2277106"/>
                  </a:lnTo>
                  <a:lnTo>
                    <a:pt x="5603945" y="2244953"/>
                  </a:lnTo>
                  <a:lnTo>
                    <a:pt x="5634899" y="2212372"/>
                  </a:lnTo>
                  <a:lnTo>
                    <a:pt x="5665403" y="2179366"/>
                  </a:lnTo>
                  <a:lnTo>
                    <a:pt x="5695452" y="2145942"/>
                  </a:lnTo>
                  <a:lnTo>
                    <a:pt x="5725041" y="2112103"/>
                  </a:lnTo>
                  <a:lnTo>
                    <a:pt x="5754166" y="2077856"/>
                  </a:lnTo>
                  <a:lnTo>
                    <a:pt x="5782821" y="2043203"/>
                  </a:lnTo>
                  <a:lnTo>
                    <a:pt x="5811001" y="2008152"/>
                  </a:lnTo>
                  <a:lnTo>
                    <a:pt x="5838702" y="1972705"/>
                  </a:lnTo>
                  <a:lnTo>
                    <a:pt x="5865919" y="1936869"/>
                  </a:lnTo>
                  <a:lnTo>
                    <a:pt x="5892647" y="1900648"/>
                  </a:lnTo>
                  <a:lnTo>
                    <a:pt x="5918880" y="1864047"/>
                  </a:lnTo>
                  <a:lnTo>
                    <a:pt x="5944615" y="1827071"/>
                  </a:lnTo>
                  <a:lnTo>
                    <a:pt x="5969846" y="1789725"/>
                  </a:lnTo>
                  <a:lnTo>
                    <a:pt x="5994568" y="1752014"/>
                  </a:lnTo>
                  <a:lnTo>
                    <a:pt x="6018776" y="1713942"/>
                  </a:lnTo>
                  <a:lnTo>
                    <a:pt x="6042466" y="1675514"/>
                  </a:lnTo>
                  <a:lnTo>
                    <a:pt x="6065632" y="1636736"/>
                  </a:lnTo>
                  <a:lnTo>
                    <a:pt x="6088270" y="1597612"/>
                  </a:lnTo>
                  <a:lnTo>
                    <a:pt x="6110375" y="1558147"/>
                  </a:lnTo>
                  <a:lnTo>
                    <a:pt x="6131941" y="1518345"/>
                  </a:lnTo>
                  <a:lnTo>
                    <a:pt x="6152965" y="1478213"/>
                  </a:lnTo>
                  <a:lnTo>
                    <a:pt x="6173440" y="1437755"/>
                  </a:lnTo>
                  <a:lnTo>
                    <a:pt x="6193363" y="1396975"/>
                  </a:lnTo>
                  <a:lnTo>
                    <a:pt x="6212728" y="1355878"/>
                  </a:lnTo>
                  <a:lnTo>
                    <a:pt x="6231530" y="1314470"/>
                  </a:lnTo>
                  <a:lnTo>
                    <a:pt x="6249765" y="1272755"/>
                  </a:lnTo>
                  <a:lnTo>
                    <a:pt x="6267427" y="1230738"/>
                  </a:lnTo>
                  <a:lnTo>
                    <a:pt x="6284512" y="1188424"/>
                  </a:lnTo>
                  <a:lnTo>
                    <a:pt x="6301015" y="1145818"/>
                  </a:lnTo>
                  <a:lnTo>
                    <a:pt x="6316930" y="1102925"/>
                  </a:lnTo>
                  <a:lnTo>
                    <a:pt x="6332254" y="1059750"/>
                  </a:lnTo>
                  <a:lnTo>
                    <a:pt x="6346980" y="1016296"/>
                  </a:lnTo>
                  <a:lnTo>
                    <a:pt x="6361105" y="972571"/>
                  </a:lnTo>
                  <a:lnTo>
                    <a:pt x="6374622" y="928577"/>
                  </a:lnTo>
                  <a:lnTo>
                    <a:pt x="6387529" y="884321"/>
                  </a:lnTo>
                  <a:lnTo>
                    <a:pt x="6399818" y="839807"/>
                  </a:lnTo>
                  <a:lnTo>
                    <a:pt x="6411487" y="795039"/>
                  </a:lnTo>
                  <a:lnTo>
                    <a:pt x="6422528" y="750024"/>
                  </a:lnTo>
                  <a:lnTo>
                    <a:pt x="6432939" y="704765"/>
                  </a:lnTo>
                  <a:lnTo>
                    <a:pt x="6442714" y="659267"/>
                  </a:lnTo>
                  <a:lnTo>
                    <a:pt x="6451847" y="613537"/>
                  </a:lnTo>
                  <a:lnTo>
                    <a:pt x="6460334" y="567577"/>
                  </a:lnTo>
                  <a:lnTo>
                    <a:pt x="6468171" y="521393"/>
                  </a:lnTo>
                  <a:lnTo>
                    <a:pt x="6475352" y="474991"/>
                  </a:lnTo>
                  <a:lnTo>
                    <a:pt x="6481872" y="428375"/>
                  </a:lnTo>
                  <a:lnTo>
                    <a:pt x="6487727" y="381549"/>
                  </a:lnTo>
                  <a:lnTo>
                    <a:pt x="6492911" y="334519"/>
                  </a:lnTo>
                  <a:lnTo>
                    <a:pt x="6497420" y="287290"/>
                  </a:lnTo>
                  <a:lnTo>
                    <a:pt x="6501249" y="239866"/>
                  </a:lnTo>
                  <a:lnTo>
                    <a:pt x="6504392" y="192252"/>
                  </a:lnTo>
                  <a:lnTo>
                    <a:pt x="6506846" y="144454"/>
                  </a:lnTo>
                  <a:lnTo>
                    <a:pt x="6508605" y="96476"/>
                  </a:lnTo>
                  <a:lnTo>
                    <a:pt x="6509663" y="48323"/>
                  </a:lnTo>
                  <a:lnTo>
                    <a:pt x="6510017" y="0"/>
                  </a:lnTo>
                  <a:lnTo>
                    <a:pt x="0" y="0"/>
                  </a:lnTo>
                  <a:lnTo>
                    <a:pt x="353" y="48323"/>
                  </a:lnTo>
                  <a:lnTo>
                    <a:pt x="1412" y="96476"/>
                  </a:lnTo>
                  <a:lnTo>
                    <a:pt x="3171" y="144454"/>
                  </a:lnTo>
                  <a:lnTo>
                    <a:pt x="5624" y="192253"/>
                  </a:lnTo>
                  <a:lnTo>
                    <a:pt x="8768" y="239866"/>
                  </a:lnTo>
                  <a:lnTo>
                    <a:pt x="12597" y="287290"/>
                  </a:lnTo>
                  <a:lnTo>
                    <a:pt x="17105" y="334519"/>
                  </a:lnTo>
                  <a:lnTo>
                    <a:pt x="22290" y="381549"/>
                  </a:lnTo>
                  <a:lnTo>
                    <a:pt x="28144" y="428375"/>
                  </a:lnTo>
                  <a:lnTo>
                    <a:pt x="34665" y="474991"/>
                  </a:lnTo>
                  <a:lnTo>
                    <a:pt x="41846" y="521394"/>
                  </a:lnTo>
                  <a:lnTo>
                    <a:pt x="49682" y="567577"/>
                  </a:lnTo>
                  <a:lnTo>
                    <a:pt x="58170" y="613537"/>
                  </a:lnTo>
                  <a:lnTo>
                    <a:pt x="67303" y="659268"/>
                  </a:lnTo>
                  <a:lnTo>
                    <a:pt x="77078" y="704765"/>
                  </a:lnTo>
                  <a:lnTo>
                    <a:pt x="87488" y="750024"/>
                  </a:lnTo>
                  <a:lnTo>
                    <a:pt x="98530" y="795040"/>
                  </a:lnTo>
                  <a:lnTo>
                    <a:pt x="110198" y="839807"/>
                  </a:lnTo>
                  <a:lnTo>
                    <a:pt x="122488" y="884321"/>
                  </a:lnTo>
                  <a:lnTo>
                    <a:pt x="135394" y="928578"/>
                  </a:lnTo>
                  <a:lnTo>
                    <a:pt x="148912" y="972571"/>
                  </a:lnTo>
                  <a:lnTo>
                    <a:pt x="163037" y="1016297"/>
                  </a:lnTo>
                  <a:lnTo>
                    <a:pt x="177763" y="1059750"/>
                  </a:lnTo>
                  <a:lnTo>
                    <a:pt x="193087" y="1102925"/>
                  </a:lnTo>
                  <a:lnTo>
                    <a:pt x="209002" y="1145819"/>
                  </a:lnTo>
                  <a:lnTo>
                    <a:pt x="225505" y="1188425"/>
                  </a:lnTo>
                  <a:lnTo>
                    <a:pt x="242590" y="1230739"/>
                  </a:lnTo>
                  <a:lnTo>
                    <a:pt x="260252" y="1272755"/>
                  </a:lnTo>
                  <a:lnTo>
                    <a:pt x="278487" y="1314470"/>
                  </a:lnTo>
                  <a:lnTo>
                    <a:pt x="297289" y="1355878"/>
                  </a:lnTo>
                  <a:lnTo>
                    <a:pt x="316654" y="1396975"/>
                  </a:lnTo>
                  <a:lnTo>
                    <a:pt x="336577" y="1437755"/>
                  </a:lnTo>
                  <a:lnTo>
                    <a:pt x="357053" y="1478213"/>
                  </a:lnTo>
                  <a:lnTo>
                    <a:pt x="378077" y="1518346"/>
                  </a:lnTo>
                  <a:lnTo>
                    <a:pt x="399643" y="1558147"/>
                  </a:lnTo>
                  <a:lnTo>
                    <a:pt x="421748" y="1597612"/>
                  </a:lnTo>
                  <a:lnTo>
                    <a:pt x="444386" y="1636736"/>
                  </a:lnTo>
                  <a:lnTo>
                    <a:pt x="467553" y="1675514"/>
                  </a:lnTo>
                  <a:lnTo>
                    <a:pt x="491243" y="1713942"/>
                  </a:lnTo>
                  <a:lnTo>
                    <a:pt x="515451" y="1752014"/>
                  </a:lnTo>
                  <a:lnTo>
                    <a:pt x="540173" y="1789725"/>
                  </a:lnTo>
                  <a:lnTo>
                    <a:pt x="565404" y="1827072"/>
                  </a:lnTo>
                  <a:lnTo>
                    <a:pt x="591139" y="1864048"/>
                  </a:lnTo>
                  <a:lnTo>
                    <a:pt x="617373" y="1900649"/>
                  </a:lnTo>
                  <a:lnTo>
                    <a:pt x="644101" y="1936869"/>
                  </a:lnTo>
                  <a:lnTo>
                    <a:pt x="671318" y="1972706"/>
                  </a:lnTo>
                  <a:lnTo>
                    <a:pt x="699020" y="2008152"/>
                  </a:lnTo>
                  <a:lnTo>
                    <a:pt x="727200" y="2043204"/>
                  </a:lnTo>
                  <a:lnTo>
                    <a:pt x="755856" y="2077856"/>
                  </a:lnTo>
                  <a:lnTo>
                    <a:pt x="784981" y="2112104"/>
                  </a:lnTo>
                  <a:lnTo>
                    <a:pt x="814570" y="2145942"/>
                  </a:lnTo>
                  <a:lnTo>
                    <a:pt x="844619" y="2179367"/>
                  </a:lnTo>
                  <a:lnTo>
                    <a:pt x="875124" y="2212372"/>
                  </a:lnTo>
                  <a:lnTo>
                    <a:pt x="906078" y="2244954"/>
                  </a:lnTo>
                  <a:lnTo>
                    <a:pt x="937477" y="2277106"/>
                  </a:lnTo>
                  <a:lnTo>
                    <a:pt x="969317" y="2308826"/>
                  </a:lnTo>
                  <a:lnTo>
                    <a:pt x="1001591" y="2340106"/>
                  </a:lnTo>
                  <a:lnTo>
                    <a:pt x="1034297" y="2370943"/>
                  </a:lnTo>
                  <a:lnTo>
                    <a:pt x="1067427" y="2401332"/>
                  </a:lnTo>
                  <a:lnTo>
                    <a:pt x="1100978" y="2431268"/>
                  </a:lnTo>
                  <a:lnTo>
                    <a:pt x="1134945" y="2460745"/>
                  </a:lnTo>
                  <a:lnTo>
                    <a:pt x="1169323" y="2489760"/>
                  </a:lnTo>
                  <a:lnTo>
                    <a:pt x="1204107" y="2518307"/>
                  </a:lnTo>
                  <a:lnTo>
                    <a:pt x="1239291" y="2546381"/>
                  </a:lnTo>
                  <a:lnTo>
                    <a:pt x="1274872" y="2573978"/>
                  </a:lnTo>
                  <a:lnTo>
                    <a:pt x="1310844" y="2601092"/>
                  </a:lnTo>
                  <a:lnTo>
                    <a:pt x="1347202" y="2627719"/>
                  </a:lnTo>
                  <a:lnTo>
                    <a:pt x="1383942" y="2653853"/>
                  </a:lnTo>
                  <a:lnTo>
                    <a:pt x="1421058" y="2679491"/>
                  </a:lnTo>
                  <a:lnTo>
                    <a:pt x="1458546" y="2704626"/>
                  </a:lnTo>
                  <a:lnTo>
                    <a:pt x="1496400" y="2729255"/>
                  </a:lnTo>
                  <a:lnTo>
                    <a:pt x="1534617" y="2753372"/>
                  </a:lnTo>
                  <a:lnTo>
                    <a:pt x="1573190" y="2776972"/>
                  </a:lnTo>
                  <a:lnTo>
                    <a:pt x="1612115" y="2800051"/>
                  </a:lnTo>
                  <a:lnTo>
                    <a:pt x="1651387" y="2822603"/>
                  </a:lnTo>
                  <a:lnTo>
                    <a:pt x="1691002" y="2844625"/>
                  </a:lnTo>
                  <a:lnTo>
                    <a:pt x="1730954" y="2866110"/>
                  </a:lnTo>
                  <a:lnTo>
                    <a:pt x="1771238" y="2887054"/>
                  </a:lnTo>
                  <a:lnTo>
                    <a:pt x="1811850" y="2907452"/>
                  </a:lnTo>
                  <a:lnTo>
                    <a:pt x="1852784" y="2927299"/>
                  </a:lnTo>
                  <a:lnTo>
                    <a:pt x="1894036" y="2946591"/>
                  </a:lnTo>
                  <a:lnTo>
                    <a:pt x="1935601" y="2965322"/>
                  </a:lnTo>
                  <a:lnTo>
                    <a:pt x="1977474" y="2983487"/>
                  </a:lnTo>
                  <a:lnTo>
                    <a:pt x="2019650" y="3001083"/>
                  </a:lnTo>
                  <a:lnTo>
                    <a:pt x="2062124" y="3018103"/>
                  </a:lnTo>
                  <a:lnTo>
                    <a:pt x="2104891" y="3034543"/>
                  </a:lnTo>
                  <a:lnTo>
                    <a:pt x="2147947" y="3050398"/>
                  </a:lnTo>
                  <a:lnTo>
                    <a:pt x="2191286" y="3065664"/>
                  </a:lnTo>
                  <a:lnTo>
                    <a:pt x="2234903" y="3080335"/>
                  </a:lnTo>
                  <a:lnTo>
                    <a:pt x="2278794" y="3094406"/>
                  </a:lnTo>
                  <a:lnTo>
                    <a:pt x="2322954" y="3107872"/>
                  </a:lnTo>
                  <a:lnTo>
                    <a:pt x="2367378" y="3120730"/>
                  </a:lnTo>
                  <a:lnTo>
                    <a:pt x="2412060" y="3132973"/>
                  </a:lnTo>
                  <a:lnTo>
                    <a:pt x="2456997" y="3144597"/>
                  </a:lnTo>
                  <a:lnTo>
                    <a:pt x="2502183" y="3155597"/>
                  </a:lnTo>
                  <a:lnTo>
                    <a:pt x="2547613" y="3165968"/>
                  </a:lnTo>
                  <a:lnTo>
                    <a:pt x="2593282" y="3175705"/>
                  </a:lnTo>
                  <a:lnTo>
                    <a:pt x="2639186" y="3184804"/>
                  </a:lnTo>
                  <a:lnTo>
                    <a:pt x="2685319" y="3193260"/>
                  </a:lnTo>
                  <a:lnTo>
                    <a:pt x="2731677" y="3201066"/>
                  </a:lnTo>
                  <a:lnTo>
                    <a:pt x="2778255" y="3208220"/>
                  </a:lnTo>
                  <a:lnTo>
                    <a:pt x="2825047" y="3214716"/>
                  </a:lnTo>
                  <a:lnTo>
                    <a:pt x="2872049" y="3220548"/>
                  </a:lnTo>
                  <a:lnTo>
                    <a:pt x="2919257" y="3225713"/>
                  </a:lnTo>
                  <a:lnTo>
                    <a:pt x="2966665" y="3230205"/>
                  </a:lnTo>
                  <a:lnTo>
                    <a:pt x="3014267" y="3234019"/>
                  </a:lnTo>
                  <a:lnTo>
                    <a:pt x="3062061" y="3237150"/>
                  </a:lnTo>
                  <a:lnTo>
                    <a:pt x="3110039" y="3239595"/>
                  </a:lnTo>
                  <a:lnTo>
                    <a:pt x="3158199" y="3241346"/>
                  </a:lnTo>
                  <a:lnTo>
                    <a:pt x="3206533" y="3242401"/>
                  </a:lnTo>
                  <a:lnTo>
                    <a:pt x="3255039" y="3242754"/>
                  </a:lnTo>
                  <a:close/>
                </a:path>
              </a:pathLst>
            </a:custGeom>
            <a:solidFill>
              <a:srgbClr val="FF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5413" y="4841041"/>
              <a:ext cx="6643370" cy="3365500"/>
            </a:xfrm>
            <a:custGeom>
              <a:avLst/>
              <a:gdLst/>
              <a:ahLst/>
              <a:cxnLst/>
              <a:rect l="l" t="t" r="r" b="b"/>
              <a:pathLst>
                <a:path w="6643370" h="3365500">
                  <a:moveTo>
                    <a:pt x="2521938" y="3276600"/>
                  </a:moveTo>
                  <a:lnTo>
                    <a:pt x="4120921" y="3276600"/>
                  </a:lnTo>
                  <a:lnTo>
                    <a:pt x="4343828" y="3213100"/>
                  </a:lnTo>
                  <a:lnTo>
                    <a:pt x="4387631" y="3187700"/>
                  </a:lnTo>
                  <a:lnTo>
                    <a:pt x="4517402" y="3149600"/>
                  </a:lnTo>
                  <a:lnTo>
                    <a:pt x="4560096" y="3124200"/>
                  </a:lnTo>
                  <a:lnTo>
                    <a:pt x="4644610" y="3098800"/>
                  </a:lnTo>
                  <a:lnTo>
                    <a:pt x="4686421" y="3073400"/>
                  </a:lnTo>
                  <a:lnTo>
                    <a:pt x="4727929" y="3060700"/>
                  </a:lnTo>
                  <a:lnTo>
                    <a:pt x="4769128" y="3035300"/>
                  </a:lnTo>
                  <a:lnTo>
                    <a:pt x="4810013" y="3022600"/>
                  </a:lnTo>
                  <a:lnTo>
                    <a:pt x="4890826" y="2971800"/>
                  </a:lnTo>
                  <a:lnTo>
                    <a:pt x="4930743" y="2959100"/>
                  </a:lnTo>
                  <a:lnTo>
                    <a:pt x="4970327" y="2933700"/>
                  </a:lnTo>
                  <a:lnTo>
                    <a:pt x="5087039" y="2857499"/>
                  </a:lnTo>
                  <a:lnTo>
                    <a:pt x="5200588" y="2781299"/>
                  </a:lnTo>
                  <a:lnTo>
                    <a:pt x="5274465" y="2730499"/>
                  </a:lnTo>
                  <a:lnTo>
                    <a:pt x="5346841" y="2679699"/>
                  </a:lnTo>
                  <a:lnTo>
                    <a:pt x="5417678" y="2628899"/>
                  </a:lnTo>
                  <a:lnTo>
                    <a:pt x="5452507" y="2590799"/>
                  </a:lnTo>
                  <a:lnTo>
                    <a:pt x="5520962" y="2539999"/>
                  </a:lnTo>
                  <a:lnTo>
                    <a:pt x="5554579" y="2501899"/>
                  </a:lnTo>
                  <a:lnTo>
                    <a:pt x="5620567" y="2451099"/>
                  </a:lnTo>
                  <a:lnTo>
                    <a:pt x="5652928" y="2412999"/>
                  </a:lnTo>
                  <a:lnTo>
                    <a:pt x="5684862" y="2387599"/>
                  </a:lnTo>
                  <a:lnTo>
                    <a:pt x="5716363" y="2349499"/>
                  </a:lnTo>
                  <a:lnTo>
                    <a:pt x="5747427" y="2311399"/>
                  </a:lnTo>
                  <a:lnTo>
                    <a:pt x="5778048" y="2285999"/>
                  </a:lnTo>
                  <a:lnTo>
                    <a:pt x="5808223" y="2247899"/>
                  </a:lnTo>
                  <a:lnTo>
                    <a:pt x="5837945" y="2222499"/>
                  </a:lnTo>
                  <a:lnTo>
                    <a:pt x="5867211" y="2184399"/>
                  </a:lnTo>
                  <a:lnTo>
                    <a:pt x="5896016" y="2146299"/>
                  </a:lnTo>
                  <a:lnTo>
                    <a:pt x="5924355" y="2108199"/>
                  </a:lnTo>
                  <a:lnTo>
                    <a:pt x="5952222" y="2082799"/>
                  </a:lnTo>
                  <a:lnTo>
                    <a:pt x="5979614" y="2044699"/>
                  </a:lnTo>
                  <a:lnTo>
                    <a:pt x="6006526" y="2006599"/>
                  </a:lnTo>
                  <a:lnTo>
                    <a:pt x="6032952" y="1968499"/>
                  </a:lnTo>
                  <a:lnTo>
                    <a:pt x="6058889" y="1930399"/>
                  </a:lnTo>
                  <a:lnTo>
                    <a:pt x="6084330" y="1892299"/>
                  </a:lnTo>
                  <a:lnTo>
                    <a:pt x="6109272" y="1854199"/>
                  </a:lnTo>
                  <a:lnTo>
                    <a:pt x="6133710" y="1816099"/>
                  </a:lnTo>
                  <a:lnTo>
                    <a:pt x="6157639" y="1777999"/>
                  </a:lnTo>
                  <a:lnTo>
                    <a:pt x="6181054" y="1739899"/>
                  </a:lnTo>
                  <a:lnTo>
                    <a:pt x="6203950" y="1701799"/>
                  </a:lnTo>
                  <a:lnTo>
                    <a:pt x="6226322" y="1663699"/>
                  </a:lnTo>
                  <a:lnTo>
                    <a:pt x="6248167" y="1625599"/>
                  </a:lnTo>
                  <a:lnTo>
                    <a:pt x="6269479" y="1587499"/>
                  </a:lnTo>
                  <a:lnTo>
                    <a:pt x="6290252" y="1536699"/>
                  </a:lnTo>
                  <a:lnTo>
                    <a:pt x="6310484" y="1498599"/>
                  </a:lnTo>
                  <a:lnTo>
                    <a:pt x="6330168" y="1460499"/>
                  </a:lnTo>
                  <a:lnTo>
                    <a:pt x="6349300" y="1422399"/>
                  </a:lnTo>
                  <a:lnTo>
                    <a:pt x="6367875" y="1384299"/>
                  </a:lnTo>
                  <a:lnTo>
                    <a:pt x="6385888" y="1333499"/>
                  </a:lnTo>
                  <a:lnTo>
                    <a:pt x="6403335" y="1295399"/>
                  </a:lnTo>
                  <a:lnTo>
                    <a:pt x="6420211" y="1257299"/>
                  </a:lnTo>
                  <a:lnTo>
                    <a:pt x="6436511" y="1206499"/>
                  </a:lnTo>
                  <a:lnTo>
                    <a:pt x="6452230" y="1168399"/>
                  </a:lnTo>
                  <a:lnTo>
                    <a:pt x="6467364" y="1117599"/>
                  </a:lnTo>
                  <a:lnTo>
                    <a:pt x="6481908" y="1079499"/>
                  </a:lnTo>
                  <a:lnTo>
                    <a:pt x="6495856" y="1028699"/>
                  </a:lnTo>
                  <a:lnTo>
                    <a:pt x="6509205" y="990599"/>
                  </a:lnTo>
                  <a:lnTo>
                    <a:pt x="6521949" y="939799"/>
                  </a:lnTo>
                  <a:lnTo>
                    <a:pt x="6534083" y="901699"/>
                  </a:lnTo>
                  <a:lnTo>
                    <a:pt x="6545604" y="850899"/>
                  </a:lnTo>
                  <a:lnTo>
                    <a:pt x="6556505" y="812799"/>
                  </a:lnTo>
                  <a:lnTo>
                    <a:pt x="6566783" y="761999"/>
                  </a:lnTo>
                  <a:lnTo>
                    <a:pt x="6576432" y="723899"/>
                  </a:lnTo>
                  <a:lnTo>
                    <a:pt x="6585449" y="673099"/>
                  </a:lnTo>
                  <a:lnTo>
                    <a:pt x="6593827" y="622299"/>
                  </a:lnTo>
                  <a:lnTo>
                    <a:pt x="6601562" y="584199"/>
                  </a:lnTo>
                  <a:lnTo>
                    <a:pt x="6608650" y="533399"/>
                  </a:lnTo>
                  <a:lnTo>
                    <a:pt x="6615085" y="482599"/>
                  </a:lnTo>
                  <a:lnTo>
                    <a:pt x="6620863" y="444499"/>
                  </a:lnTo>
                  <a:lnTo>
                    <a:pt x="6625980" y="393699"/>
                  </a:lnTo>
                  <a:lnTo>
                    <a:pt x="6630429" y="342899"/>
                  </a:lnTo>
                  <a:lnTo>
                    <a:pt x="6634207" y="304799"/>
                  </a:lnTo>
                  <a:lnTo>
                    <a:pt x="6637309" y="253999"/>
                  </a:lnTo>
                  <a:lnTo>
                    <a:pt x="6639730" y="203199"/>
                  </a:lnTo>
                  <a:lnTo>
                    <a:pt x="6641465" y="152399"/>
                  </a:lnTo>
                  <a:lnTo>
                    <a:pt x="6642510" y="114299"/>
                  </a:lnTo>
                  <a:lnTo>
                    <a:pt x="6642859" y="63499"/>
                  </a:lnTo>
                  <a:lnTo>
                    <a:pt x="6642859" y="0"/>
                  </a:lnTo>
                  <a:lnTo>
                    <a:pt x="0" y="0"/>
                  </a:lnTo>
                  <a:lnTo>
                    <a:pt x="0" y="63500"/>
                  </a:lnTo>
                  <a:lnTo>
                    <a:pt x="349" y="114300"/>
                  </a:lnTo>
                  <a:lnTo>
                    <a:pt x="697" y="127000"/>
                  </a:lnTo>
                  <a:lnTo>
                    <a:pt x="6509069" y="127000"/>
                  </a:lnTo>
                  <a:lnTo>
                    <a:pt x="6507711" y="177800"/>
                  </a:lnTo>
                  <a:lnTo>
                    <a:pt x="6502846" y="266699"/>
                  </a:lnTo>
                  <a:lnTo>
                    <a:pt x="6499349" y="317499"/>
                  </a:lnTo>
                  <a:lnTo>
                    <a:pt x="6495149" y="368299"/>
                  </a:lnTo>
                  <a:lnTo>
                    <a:pt x="6490252" y="406399"/>
                  </a:lnTo>
                  <a:lnTo>
                    <a:pt x="6484663" y="457199"/>
                  </a:lnTo>
                  <a:lnTo>
                    <a:pt x="6478386" y="507999"/>
                  </a:lnTo>
                  <a:lnTo>
                    <a:pt x="6471428" y="558799"/>
                  </a:lnTo>
                  <a:lnTo>
                    <a:pt x="6463792" y="596899"/>
                  </a:lnTo>
                  <a:lnTo>
                    <a:pt x="6455486" y="647699"/>
                  </a:lnTo>
                  <a:lnTo>
                    <a:pt x="6446513" y="685799"/>
                  </a:lnTo>
                  <a:lnTo>
                    <a:pt x="6436878" y="736599"/>
                  </a:lnTo>
                  <a:lnTo>
                    <a:pt x="6426588" y="787399"/>
                  </a:lnTo>
                  <a:lnTo>
                    <a:pt x="6415647" y="825499"/>
                  </a:lnTo>
                  <a:lnTo>
                    <a:pt x="6404061" y="876299"/>
                  </a:lnTo>
                  <a:lnTo>
                    <a:pt x="6391834" y="914399"/>
                  </a:lnTo>
                  <a:lnTo>
                    <a:pt x="6378972" y="965199"/>
                  </a:lnTo>
                  <a:lnTo>
                    <a:pt x="6365480" y="1003299"/>
                  </a:lnTo>
                  <a:lnTo>
                    <a:pt x="6351363" y="1054099"/>
                  </a:lnTo>
                  <a:lnTo>
                    <a:pt x="6336627" y="1092199"/>
                  </a:lnTo>
                  <a:lnTo>
                    <a:pt x="6321276" y="1130299"/>
                  </a:lnTo>
                  <a:lnTo>
                    <a:pt x="6305316" y="1181099"/>
                  </a:lnTo>
                  <a:lnTo>
                    <a:pt x="6288753" y="1219199"/>
                  </a:lnTo>
                  <a:lnTo>
                    <a:pt x="6271590" y="1269999"/>
                  </a:lnTo>
                  <a:lnTo>
                    <a:pt x="6253833" y="1308099"/>
                  </a:lnTo>
                  <a:lnTo>
                    <a:pt x="6235489" y="1346199"/>
                  </a:lnTo>
                  <a:lnTo>
                    <a:pt x="6216561" y="1384299"/>
                  </a:lnTo>
                  <a:lnTo>
                    <a:pt x="6197055" y="1435099"/>
                  </a:lnTo>
                  <a:lnTo>
                    <a:pt x="6176976" y="1473199"/>
                  </a:lnTo>
                  <a:lnTo>
                    <a:pt x="6156329" y="1511299"/>
                  </a:lnTo>
                  <a:lnTo>
                    <a:pt x="6135120" y="1549399"/>
                  </a:lnTo>
                  <a:lnTo>
                    <a:pt x="6113354" y="1587499"/>
                  </a:lnTo>
                  <a:lnTo>
                    <a:pt x="6091036" y="1638299"/>
                  </a:lnTo>
                  <a:lnTo>
                    <a:pt x="6068171" y="1676399"/>
                  </a:lnTo>
                  <a:lnTo>
                    <a:pt x="6044764" y="1714499"/>
                  </a:lnTo>
                  <a:lnTo>
                    <a:pt x="6020821" y="1752599"/>
                  </a:lnTo>
                  <a:lnTo>
                    <a:pt x="5996346" y="1790699"/>
                  </a:lnTo>
                  <a:lnTo>
                    <a:pt x="5971345" y="1828799"/>
                  </a:lnTo>
                  <a:lnTo>
                    <a:pt x="5945824" y="1866899"/>
                  </a:lnTo>
                  <a:lnTo>
                    <a:pt x="5919787" y="1904999"/>
                  </a:lnTo>
                  <a:lnTo>
                    <a:pt x="5893239" y="1930399"/>
                  </a:lnTo>
                  <a:lnTo>
                    <a:pt x="5866186" y="1968499"/>
                  </a:lnTo>
                  <a:lnTo>
                    <a:pt x="5838632" y="2006599"/>
                  </a:lnTo>
                  <a:lnTo>
                    <a:pt x="5810584" y="2044699"/>
                  </a:lnTo>
                  <a:lnTo>
                    <a:pt x="5782046" y="2082799"/>
                  </a:lnTo>
                  <a:lnTo>
                    <a:pt x="5753024" y="2108199"/>
                  </a:lnTo>
                  <a:lnTo>
                    <a:pt x="5723522" y="2146299"/>
                  </a:lnTo>
                  <a:lnTo>
                    <a:pt x="5693546" y="2184399"/>
                  </a:lnTo>
                  <a:lnTo>
                    <a:pt x="5663102" y="2209799"/>
                  </a:lnTo>
                  <a:lnTo>
                    <a:pt x="5632193" y="2247899"/>
                  </a:lnTo>
                  <a:lnTo>
                    <a:pt x="5600826" y="2273299"/>
                  </a:lnTo>
                  <a:lnTo>
                    <a:pt x="5569005" y="2311399"/>
                  </a:lnTo>
                  <a:lnTo>
                    <a:pt x="5536736" y="2336799"/>
                  </a:lnTo>
                  <a:lnTo>
                    <a:pt x="5504025" y="2374899"/>
                  </a:lnTo>
                  <a:lnTo>
                    <a:pt x="5470875" y="2400299"/>
                  </a:lnTo>
                  <a:lnTo>
                    <a:pt x="5437293" y="2438399"/>
                  </a:lnTo>
                  <a:lnTo>
                    <a:pt x="5368852" y="2489199"/>
                  </a:lnTo>
                  <a:lnTo>
                    <a:pt x="5334003" y="2527299"/>
                  </a:lnTo>
                  <a:lnTo>
                    <a:pt x="5263075" y="2578099"/>
                  </a:lnTo>
                  <a:lnTo>
                    <a:pt x="5190542" y="2628899"/>
                  </a:lnTo>
                  <a:lnTo>
                    <a:pt x="5116444" y="2679699"/>
                  </a:lnTo>
                  <a:lnTo>
                    <a:pt x="5002456" y="2755900"/>
                  </a:lnTo>
                  <a:lnTo>
                    <a:pt x="4885182" y="2832100"/>
                  </a:lnTo>
                  <a:lnTo>
                    <a:pt x="4845385" y="2844800"/>
                  </a:lnTo>
                  <a:lnTo>
                    <a:pt x="4764763" y="2895600"/>
                  </a:lnTo>
                  <a:lnTo>
                    <a:pt x="4723948" y="2908300"/>
                  </a:lnTo>
                  <a:lnTo>
                    <a:pt x="4682805" y="2933700"/>
                  </a:lnTo>
                  <a:lnTo>
                    <a:pt x="4641338" y="2946400"/>
                  </a:lnTo>
                  <a:lnTo>
                    <a:pt x="4599553" y="2971800"/>
                  </a:lnTo>
                  <a:lnTo>
                    <a:pt x="4557455" y="2984500"/>
                  </a:lnTo>
                  <a:lnTo>
                    <a:pt x="4515049" y="3009900"/>
                  </a:lnTo>
                  <a:lnTo>
                    <a:pt x="4429333" y="3035300"/>
                  </a:lnTo>
                  <a:lnTo>
                    <a:pt x="4386034" y="3060700"/>
                  </a:lnTo>
                  <a:lnTo>
                    <a:pt x="4029742" y="3162300"/>
                  </a:lnTo>
                  <a:lnTo>
                    <a:pt x="3984046" y="3162300"/>
                  </a:lnTo>
                  <a:lnTo>
                    <a:pt x="3891938" y="3187700"/>
                  </a:lnTo>
                  <a:lnTo>
                    <a:pt x="3845536" y="3187700"/>
                  </a:lnTo>
                  <a:lnTo>
                    <a:pt x="3752063" y="3213100"/>
                  </a:lnTo>
                  <a:lnTo>
                    <a:pt x="3657732" y="3213100"/>
                  </a:lnTo>
                  <a:lnTo>
                    <a:pt x="3610258" y="3225800"/>
                  </a:lnTo>
                  <a:lnTo>
                    <a:pt x="3514718" y="3225800"/>
                  </a:lnTo>
                  <a:lnTo>
                    <a:pt x="3466663" y="3238500"/>
                  </a:lnTo>
                  <a:lnTo>
                    <a:pt x="2387433" y="3238500"/>
                  </a:lnTo>
                  <a:lnTo>
                    <a:pt x="2521938" y="3276600"/>
                  </a:lnTo>
                  <a:close/>
                </a:path>
                <a:path w="6643370" h="3365500">
                  <a:moveTo>
                    <a:pt x="2387433" y="3238500"/>
                  </a:moveTo>
                  <a:lnTo>
                    <a:pt x="3176173" y="3238500"/>
                  </a:lnTo>
                  <a:lnTo>
                    <a:pt x="3128117" y="3225800"/>
                  </a:lnTo>
                  <a:lnTo>
                    <a:pt x="3032576" y="3225800"/>
                  </a:lnTo>
                  <a:lnTo>
                    <a:pt x="2985100" y="3213100"/>
                  </a:lnTo>
                  <a:lnTo>
                    <a:pt x="2890766" y="3213100"/>
                  </a:lnTo>
                  <a:lnTo>
                    <a:pt x="2797288" y="3187700"/>
                  </a:lnTo>
                  <a:lnTo>
                    <a:pt x="2750884" y="3187700"/>
                  </a:lnTo>
                  <a:lnTo>
                    <a:pt x="2658770" y="3162300"/>
                  </a:lnTo>
                  <a:lnTo>
                    <a:pt x="2613071" y="3162300"/>
                  </a:lnTo>
                  <a:lnTo>
                    <a:pt x="2256750" y="3060700"/>
                  </a:lnTo>
                  <a:lnTo>
                    <a:pt x="2213447" y="3035300"/>
                  </a:lnTo>
                  <a:lnTo>
                    <a:pt x="2127723" y="3009900"/>
                  </a:lnTo>
                  <a:lnTo>
                    <a:pt x="2085312" y="2984500"/>
                  </a:lnTo>
                  <a:lnTo>
                    <a:pt x="2043209" y="2971800"/>
                  </a:lnTo>
                  <a:lnTo>
                    <a:pt x="2001419" y="2946400"/>
                  </a:lnTo>
                  <a:lnTo>
                    <a:pt x="1959947" y="2933700"/>
                  </a:lnTo>
                  <a:lnTo>
                    <a:pt x="1918799" y="2908300"/>
                  </a:lnTo>
                  <a:lnTo>
                    <a:pt x="1877979" y="2895600"/>
                  </a:lnTo>
                  <a:lnTo>
                    <a:pt x="1797347" y="2844800"/>
                  </a:lnTo>
                  <a:lnTo>
                    <a:pt x="1757544" y="2832100"/>
                  </a:lnTo>
                  <a:lnTo>
                    <a:pt x="1640253" y="2755900"/>
                  </a:lnTo>
                  <a:lnTo>
                    <a:pt x="1526247" y="2679700"/>
                  </a:lnTo>
                  <a:lnTo>
                    <a:pt x="1452138" y="2628900"/>
                  </a:lnTo>
                  <a:lnTo>
                    <a:pt x="1379592" y="2578100"/>
                  </a:lnTo>
                  <a:lnTo>
                    <a:pt x="1308652" y="2527300"/>
                  </a:lnTo>
                  <a:lnTo>
                    <a:pt x="1273798" y="2489200"/>
                  </a:lnTo>
                  <a:lnTo>
                    <a:pt x="1205344" y="2438400"/>
                  </a:lnTo>
                  <a:lnTo>
                    <a:pt x="1171756" y="2400300"/>
                  </a:lnTo>
                  <a:lnTo>
                    <a:pt x="1138600" y="2374900"/>
                  </a:lnTo>
                  <a:lnTo>
                    <a:pt x="1105882" y="2336800"/>
                  </a:lnTo>
                  <a:lnTo>
                    <a:pt x="1073607" y="2311400"/>
                  </a:lnTo>
                  <a:lnTo>
                    <a:pt x="1041780" y="2273300"/>
                  </a:lnTo>
                  <a:lnTo>
                    <a:pt x="1010407" y="2247900"/>
                  </a:lnTo>
                  <a:lnTo>
                    <a:pt x="979492" y="2209800"/>
                  </a:lnTo>
                  <a:lnTo>
                    <a:pt x="949041" y="2184400"/>
                  </a:lnTo>
                  <a:lnTo>
                    <a:pt x="919059" y="2146300"/>
                  </a:lnTo>
                  <a:lnTo>
                    <a:pt x="889551" y="2108200"/>
                  </a:lnTo>
                  <a:lnTo>
                    <a:pt x="860522" y="2082800"/>
                  </a:lnTo>
                  <a:lnTo>
                    <a:pt x="831978" y="2044700"/>
                  </a:lnTo>
                  <a:lnTo>
                    <a:pt x="803924" y="2006600"/>
                  </a:lnTo>
                  <a:lnTo>
                    <a:pt x="776365" y="1968500"/>
                  </a:lnTo>
                  <a:lnTo>
                    <a:pt x="749306" y="1930400"/>
                  </a:lnTo>
                  <a:lnTo>
                    <a:pt x="722752" y="1905000"/>
                  </a:lnTo>
                  <a:lnTo>
                    <a:pt x="696709" y="1866900"/>
                  </a:lnTo>
                  <a:lnTo>
                    <a:pt x="671181" y="1828800"/>
                  </a:lnTo>
                  <a:lnTo>
                    <a:pt x="646175" y="1790700"/>
                  </a:lnTo>
                  <a:lnTo>
                    <a:pt x="621695" y="1752600"/>
                  </a:lnTo>
                  <a:lnTo>
                    <a:pt x="597746" y="1714500"/>
                  </a:lnTo>
                  <a:lnTo>
                    <a:pt x="574333" y="1676400"/>
                  </a:lnTo>
                  <a:lnTo>
                    <a:pt x="551463" y="1638300"/>
                  </a:lnTo>
                  <a:lnTo>
                    <a:pt x="529139" y="1587500"/>
                  </a:lnTo>
                  <a:lnTo>
                    <a:pt x="507368" y="1549400"/>
                  </a:lnTo>
                  <a:lnTo>
                    <a:pt x="486153" y="1511300"/>
                  </a:lnTo>
                  <a:lnTo>
                    <a:pt x="465502" y="1473200"/>
                  </a:lnTo>
                  <a:lnTo>
                    <a:pt x="445418" y="1435100"/>
                  </a:lnTo>
                  <a:lnTo>
                    <a:pt x="425907" y="1384300"/>
                  </a:lnTo>
                  <a:lnTo>
                    <a:pt x="406974" y="1346200"/>
                  </a:lnTo>
                  <a:lnTo>
                    <a:pt x="388625" y="1308100"/>
                  </a:lnTo>
                  <a:lnTo>
                    <a:pt x="370864" y="1270000"/>
                  </a:lnTo>
                  <a:lnTo>
                    <a:pt x="353696" y="1219200"/>
                  </a:lnTo>
                  <a:lnTo>
                    <a:pt x="337128" y="1181100"/>
                  </a:lnTo>
                  <a:lnTo>
                    <a:pt x="321164" y="1130300"/>
                  </a:lnTo>
                  <a:lnTo>
                    <a:pt x="305809" y="1092200"/>
                  </a:lnTo>
                  <a:lnTo>
                    <a:pt x="291069" y="1054100"/>
                  </a:lnTo>
                  <a:lnTo>
                    <a:pt x="276948" y="1003300"/>
                  </a:lnTo>
                  <a:lnTo>
                    <a:pt x="263453" y="965200"/>
                  </a:lnTo>
                  <a:lnTo>
                    <a:pt x="250587" y="914400"/>
                  </a:lnTo>
                  <a:lnTo>
                    <a:pt x="238357" y="876300"/>
                  </a:lnTo>
                  <a:lnTo>
                    <a:pt x="226768" y="825500"/>
                  </a:lnTo>
                  <a:lnTo>
                    <a:pt x="215824" y="787400"/>
                  </a:lnTo>
                  <a:lnTo>
                    <a:pt x="205531" y="736600"/>
                  </a:lnTo>
                  <a:lnTo>
                    <a:pt x="195894" y="685800"/>
                  </a:lnTo>
                  <a:lnTo>
                    <a:pt x="186918" y="647700"/>
                  </a:lnTo>
                  <a:lnTo>
                    <a:pt x="178609" y="596900"/>
                  </a:lnTo>
                  <a:lnTo>
                    <a:pt x="170972" y="558800"/>
                  </a:lnTo>
                  <a:lnTo>
                    <a:pt x="164011" y="508000"/>
                  </a:lnTo>
                  <a:lnTo>
                    <a:pt x="157733" y="457200"/>
                  </a:lnTo>
                  <a:lnTo>
                    <a:pt x="152142" y="406400"/>
                  </a:lnTo>
                  <a:lnTo>
                    <a:pt x="147243" y="368300"/>
                  </a:lnTo>
                  <a:lnTo>
                    <a:pt x="143043" y="317500"/>
                  </a:lnTo>
                  <a:lnTo>
                    <a:pt x="139545" y="266700"/>
                  </a:lnTo>
                  <a:lnTo>
                    <a:pt x="134678" y="177800"/>
                  </a:lnTo>
                  <a:lnTo>
                    <a:pt x="133320" y="127000"/>
                  </a:lnTo>
                  <a:lnTo>
                    <a:pt x="697" y="127000"/>
                  </a:lnTo>
                  <a:lnTo>
                    <a:pt x="3129" y="203200"/>
                  </a:lnTo>
                  <a:lnTo>
                    <a:pt x="5550" y="254000"/>
                  </a:lnTo>
                  <a:lnTo>
                    <a:pt x="8652" y="304800"/>
                  </a:lnTo>
                  <a:lnTo>
                    <a:pt x="12430" y="342900"/>
                  </a:lnTo>
                  <a:lnTo>
                    <a:pt x="16880" y="393700"/>
                  </a:lnTo>
                  <a:lnTo>
                    <a:pt x="21996" y="444500"/>
                  </a:lnTo>
                  <a:lnTo>
                    <a:pt x="27774" y="482600"/>
                  </a:lnTo>
                  <a:lnTo>
                    <a:pt x="34210" y="533400"/>
                  </a:lnTo>
                  <a:lnTo>
                    <a:pt x="41298" y="584200"/>
                  </a:lnTo>
                  <a:lnTo>
                    <a:pt x="49033" y="622300"/>
                  </a:lnTo>
                  <a:lnTo>
                    <a:pt x="57411" y="673100"/>
                  </a:lnTo>
                  <a:lnTo>
                    <a:pt x="66428" y="723900"/>
                  </a:lnTo>
                  <a:lnTo>
                    <a:pt x="76077" y="762000"/>
                  </a:lnTo>
                  <a:lnTo>
                    <a:pt x="86355" y="812800"/>
                  </a:lnTo>
                  <a:lnTo>
                    <a:pt x="97257" y="850900"/>
                  </a:lnTo>
                  <a:lnTo>
                    <a:pt x="108778" y="901700"/>
                  </a:lnTo>
                  <a:lnTo>
                    <a:pt x="120913" y="939800"/>
                  </a:lnTo>
                  <a:lnTo>
                    <a:pt x="133657" y="990600"/>
                  </a:lnTo>
                  <a:lnTo>
                    <a:pt x="147006" y="1028700"/>
                  </a:lnTo>
                  <a:lnTo>
                    <a:pt x="160954" y="1079500"/>
                  </a:lnTo>
                  <a:lnTo>
                    <a:pt x="175498" y="1117600"/>
                  </a:lnTo>
                  <a:lnTo>
                    <a:pt x="190632" y="1168400"/>
                  </a:lnTo>
                  <a:lnTo>
                    <a:pt x="206352" y="1206500"/>
                  </a:lnTo>
                  <a:lnTo>
                    <a:pt x="222652" y="1257300"/>
                  </a:lnTo>
                  <a:lnTo>
                    <a:pt x="239528" y="1295400"/>
                  </a:lnTo>
                  <a:lnTo>
                    <a:pt x="256975" y="1333500"/>
                  </a:lnTo>
                  <a:lnTo>
                    <a:pt x="274989" y="1384300"/>
                  </a:lnTo>
                  <a:lnTo>
                    <a:pt x="293565" y="1422400"/>
                  </a:lnTo>
                  <a:lnTo>
                    <a:pt x="312697" y="1460500"/>
                  </a:lnTo>
                  <a:lnTo>
                    <a:pt x="332381" y="1498600"/>
                  </a:lnTo>
                  <a:lnTo>
                    <a:pt x="352613" y="1536700"/>
                  </a:lnTo>
                  <a:lnTo>
                    <a:pt x="373387" y="1587500"/>
                  </a:lnTo>
                  <a:lnTo>
                    <a:pt x="394699" y="1625600"/>
                  </a:lnTo>
                  <a:lnTo>
                    <a:pt x="416544" y="1663700"/>
                  </a:lnTo>
                  <a:lnTo>
                    <a:pt x="438917" y="1701800"/>
                  </a:lnTo>
                  <a:lnTo>
                    <a:pt x="461813" y="1739900"/>
                  </a:lnTo>
                  <a:lnTo>
                    <a:pt x="485228" y="1778000"/>
                  </a:lnTo>
                  <a:lnTo>
                    <a:pt x="509157" y="1816100"/>
                  </a:lnTo>
                  <a:lnTo>
                    <a:pt x="533595" y="1854200"/>
                  </a:lnTo>
                  <a:lnTo>
                    <a:pt x="558538" y="1892300"/>
                  </a:lnTo>
                  <a:lnTo>
                    <a:pt x="583980" y="1930400"/>
                  </a:lnTo>
                  <a:lnTo>
                    <a:pt x="609916" y="1968500"/>
                  </a:lnTo>
                  <a:lnTo>
                    <a:pt x="636343" y="2006600"/>
                  </a:lnTo>
                  <a:lnTo>
                    <a:pt x="663255" y="2044700"/>
                  </a:lnTo>
                  <a:lnTo>
                    <a:pt x="690647" y="2082800"/>
                  </a:lnTo>
                  <a:lnTo>
                    <a:pt x="718515" y="2108200"/>
                  </a:lnTo>
                  <a:lnTo>
                    <a:pt x="746854" y="2146300"/>
                  </a:lnTo>
                  <a:lnTo>
                    <a:pt x="775659" y="2184400"/>
                  </a:lnTo>
                  <a:lnTo>
                    <a:pt x="804925" y="2222500"/>
                  </a:lnTo>
                  <a:lnTo>
                    <a:pt x="834648" y="2247900"/>
                  </a:lnTo>
                  <a:lnTo>
                    <a:pt x="864822" y="2286000"/>
                  </a:lnTo>
                  <a:lnTo>
                    <a:pt x="895444" y="2311400"/>
                  </a:lnTo>
                  <a:lnTo>
                    <a:pt x="926508" y="2349500"/>
                  </a:lnTo>
                  <a:lnTo>
                    <a:pt x="958009" y="2387600"/>
                  </a:lnTo>
                  <a:lnTo>
                    <a:pt x="989943" y="2413000"/>
                  </a:lnTo>
                  <a:lnTo>
                    <a:pt x="1022305" y="2451100"/>
                  </a:lnTo>
                  <a:lnTo>
                    <a:pt x="1088293" y="2501900"/>
                  </a:lnTo>
                  <a:lnTo>
                    <a:pt x="1121910" y="2540000"/>
                  </a:lnTo>
                  <a:lnTo>
                    <a:pt x="1190365" y="2590800"/>
                  </a:lnTo>
                  <a:lnTo>
                    <a:pt x="1225194" y="2628900"/>
                  </a:lnTo>
                  <a:lnTo>
                    <a:pt x="1296030" y="2679700"/>
                  </a:lnTo>
                  <a:lnTo>
                    <a:pt x="1368406" y="2730500"/>
                  </a:lnTo>
                  <a:lnTo>
                    <a:pt x="1442284" y="2781300"/>
                  </a:lnTo>
                  <a:lnTo>
                    <a:pt x="1555832" y="2857500"/>
                  </a:lnTo>
                  <a:lnTo>
                    <a:pt x="1672543" y="2933700"/>
                  </a:lnTo>
                  <a:lnTo>
                    <a:pt x="1712127" y="2959100"/>
                  </a:lnTo>
                  <a:lnTo>
                    <a:pt x="1752044" y="2971800"/>
                  </a:lnTo>
                  <a:lnTo>
                    <a:pt x="1832855" y="3022600"/>
                  </a:lnTo>
                  <a:lnTo>
                    <a:pt x="1873741" y="3035300"/>
                  </a:lnTo>
                  <a:lnTo>
                    <a:pt x="1914939" y="3060700"/>
                  </a:lnTo>
                  <a:lnTo>
                    <a:pt x="1956446" y="3073400"/>
                  </a:lnTo>
                  <a:lnTo>
                    <a:pt x="1998257" y="3098800"/>
                  </a:lnTo>
                  <a:lnTo>
                    <a:pt x="2082771" y="3124200"/>
                  </a:lnTo>
                  <a:lnTo>
                    <a:pt x="2125464" y="3149600"/>
                  </a:lnTo>
                  <a:lnTo>
                    <a:pt x="2255232" y="3187700"/>
                  </a:lnTo>
                  <a:lnTo>
                    <a:pt x="2299035" y="3213100"/>
                  </a:lnTo>
                  <a:lnTo>
                    <a:pt x="2387433" y="3238500"/>
                  </a:lnTo>
                  <a:close/>
                </a:path>
                <a:path w="6643370" h="3365500">
                  <a:moveTo>
                    <a:pt x="2704638" y="3314700"/>
                  </a:moveTo>
                  <a:lnTo>
                    <a:pt x="3938217" y="3314700"/>
                  </a:lnTo>
                  <a:lnTo>
                    <a:pt x="4075596" y="3276600"/>
                  </a:lnTo>
                  <a:lnTo>
                    <a:pt x="2567262" y="3276600"/>
                  </a:lnTo>
                  <a:lnTo>
                    <a:pt x="2704638" y="3314700"/>
                  </a:lnTo>
                  <a:close/>
                </a:path>
                <a:path w="6643370" h="3365500">
                  <a:moveTo>
                    <a:pt x="2844016" y="3340100"/>
                  </a:moveTo>
                  <a:lnTo>
                    <a:pt x="3798836" y="3340100"/>
                  </a:lnTo>
                  <a:lnTo>
                    <a:pt x="3891973" y="3314700"/>
                  </a:lnTo>
                  <a:lnTo>
                    <a:pt x="2750881" y="3314700"/>
                  </a:lnTo>
                  <a:lnTo>
                    <a:pt x="2844016" y="3340100"/>
                  </a:lnTo>
                  <a:close/>
                </a:path>
                <a:path w="6643370" h="3365500">
                  <a:moveTo>
                    <a:pt x="2937984" y="3352800"/>
                  </a:moveTo>
                  <a:lnTo>
                    <a:pt x="3704865" y="3352800"/>
                  </a:lnTo>
                  <a:lnTo>
                    <a:pt x="3751952" y="3340100"/>
                  </a:lnTo>
                  <a:lnTo>
                    <a:pt x="2890898" y="3340100"/>
                  </a:lnTo>
                  <a:lnTo>
                    <a:pt x="2937984" y="3352800"/>
                  </a:lnTo>
                  <a:close/>
                </a:path>
                <a:path w="6643370" h="3365500">
                  <a:moveTo>
                    <a:pt x="3080413" y="3365500"/>
                  </a:moveTo>
                  <a:lnTo>
                    <a:pt x="3562432" y="3365500"/>
                  </a:lnTo>
                  <a:lnTo>
                    <a:pt x="3610100" y="3352800"/>
                  </a:lnTo>
                  <a:lnTo>
                    <a:pt x="3032746" y="3352800"/>
                  </a:lnTo>
                  <a:lnTo>
                    <a:pt x="3080413" y="3365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266700"/>
            <a:ext cx="6496050" cy="88296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2960" rIns="0" bIns="0" rtlCol="0">
            <a:spAutoFit/>
          </a:bodyPr>
          <a:lstStyle/>
          <a:p>
            <a:pPr marL="605155">
              <a:lnSpc>
                <a:spcPct val="100000"/>
              </a:lnSpc>
              <a:spcBef>
                <a:spcPts val="130"/>
              </a:spcBef>
            </a:pPr>
            <a:r>
              <a:rPr spc="1689" dirty="0"/>
              <a:t>flowchart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26160" y="9299387"/>
            <a:ext cx="1771014" cy="4794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b="1" spc="80" dirty="0">
                <a:latin typeface="Cambria"/>
                <a:cs typeface="Cambria"/>
              </a:rPr>
              <a:t>Project:</a:t>
            </a:r>
            <a:r>
              <a:rPr sz="2600" b="1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02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5826" y="9299387"/>
            <a:ext cx="14373860" cy="4794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b="1" spc="95" dirty="0">
                <a:latin typeface="Cambria"/>
                <a:cs typeface="Cambria"/>
              </a:rPr>
              <a:t>Team</a:t>
            </a:r>
            <a:r>
              <a:rPr sz="2600" b="1" spc="5" dirty="0">
                <a:latin typeface="Cambria"/>
                <a:cs typeface="Cambria"/>
              </a:rPr>
              <a:t> </a:t>
            </a:r>
            <a:r>
              <a:rPr sz="2600" b="1" spc="80" dirty="0">
                <a:latin typeface="Cambria"/>
                <a:cs typeface="Cambria"/>
              </a:rPr>
              <a:t>Member:</a:t>
            </a:r>
            <a:r>
              <a:rPr sz="2600" b="1" dirty="0">
                <a:latin typeface="Cambria"/>
                <a:cs typeface="Cambria"/>
              </a:rPr>
              <a:t> </a:t>
            </a:r>
            <a:r>
              <a:rPr sz="2600" spc="280" dirty="0">
                <a:latin typeface="Cambria"/>
                <a:cs typeface="Cambria"/>
              </a:rPr>
              <a:t>S</a:t>
            </a:r>
            <a:r>
              <a:rPr sz="2600" spc="40" dirty="0">
                <a:latin typeface="Cambria"/>
                <a:cs typeface="Cambria"/>
              </a:rPr>
              <a:t> </a:t>
            </a:r>
            <a:r>
              <a:rPr sz="2600" spc="170" dirty="0">
                <a:latin typeface="Cambria"/>
                <a:cs typeface="Cambria"/>
              </a:rPr>
              <a:t>M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215" dirty="0">
                <a:latin typeface="Cambria"/>
                <a:cs typeface="Cambria"/>
              </a:rPr>
              <a:t>Uday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160" dirty="0">
                <a:latin typeface="Cambria"/>
                <a:cs typeface="Cambria"/>
              </a:rPr>
              <a:t>Haider,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185" dirty="0">
                <a:latin typeface="Cambria"/>
                <a:cs typeface="Cambria"/>
              </a:rPr>
              <a:t>Kaniz</a:t>
            </a:r>
            <a:r>
              <a:rPr sz="2600" spc="65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Fatema</a:t>
            </a:r>
            <a:r>
              <a:rPr sz="2600" spc="50" dirty="0">
                <a:latin typeface="Cambria"/>
                <a:cs typeface="Cambria"/>
              </a:rPr>
              <a:t> </a:t>
            </a:r>
            <a:r>
              <a:rPr sz="2600" spc="150" dirty="0">
                <a:latin typeface="Cambria"/>
                <a:cs typeface="Cambria"/>
              </a:rPr>
              <a:t>Lubna,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04" dirty="0">
                <a:latin typeface="Cambria"/>
                <a:cs typeface="Cambria"/>
              </a:rPr>
              <a:t>Asifur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15" dirty="0">
                <a:latin typeface="Cambria"/>
                <a:cs typeface="Cambria"/>
              </a:rPr>
              <a:t>Rahman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190" dirty="0">
                <a:latin typeface="Cambria"/>
                <a:cs typeface="Cambria"/>
              </a:rPr>
              <a:t>Apon,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40" dirty="0">
                <a:latin typeface="Cambria"/>
                <a:cs typeface="Cambria"/>
              </a:rPr>
              <a:t>Safin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10" dirty="0">
                <a:latin typeface="Cambria"/>
                <a:cs typeface="Cambria"/>
              </a:rPr>
              <a:t>Ahmed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1835" y="2362200"/>
            <a:ext cx="16135985" cy="6870700"/>
            <a:chOff x="1071835" y="2362200"/>
            <a:chExt cx="16135985" cy="6870700"/>
          </a:xfrm>
        </p:grpSpPr>
        <p:sp>
          <p:nvSpPr>
            <p:cNvPr id="3" name="object 3"/>
            <p:cNvSpPr/>
            <p:nvPr/>
          </p:nvSpPr>
          <p:spPr>
            <a:xfrm>
              <a:off x="1071835" y="3153915"/>
              <a:ext cx="16041369" cy="6078855"/>
            </a:xfrm>
            <a:custGeom>
              <a:avLst/>
              <a:gdLst/>
              <a:ahLst/>
              <a:cxnLst/>
              <a:rect l="l" t="t" r="r" b="b"/>
              <a:pathLst>
                <a:path w="16041369" h="6078855">
                  <a:moveTo>
                    <a:pt x="16041137" y="0"/>
                  </a:moveTo>
                  <a:lnTo>
                    <a:pt x="0" y="0"/>
                  </a:lnTo>
                  <a:lnTo>
                    <a:pt x="0" y="6078755"/>
                  </a:lnTo>
                  <a:lnTo>
                    <a:pt x="16041137" y="6078755"/>
                  </a:lnTo>
                  <a:lnTo>
                    <a:pt x="16041137" y="0"/>
                  </a:lnTo>
                  <a:close/>
                </a:path>
              </a:pathLst>
            </a:custGeom>
            <a:solidFill>
              <a:srgbClr val="FDF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36389" y="2893168"/>
              <a:ext cx="15966440" cy="6077585"/>
            </a:xfrm>
            <a:custGeom>
              <a:avLst/>
              <a:gdLst/>
              <a:ahLst/>
              <a:cxnLst/>
              <a:rect l="l" t="t" r="r" b="b"/>
              <a:pathLst>
                <a:path w="15966440" h="6077584">
                  <a:moveTo>
                    <a:pt x="0" y="6077489"/>
                  </a:moveTo>
                  <a:lnTo>
                    <a:pt x="15966249" y="6077489"/>
                  </a:lnTo>
                  <a:lnTo>
                    <a:pt x="15966249" y="0"/>
                  </a:lnTo>
                  <a:lnTo>
                    <a:pt x="0" y="0"/>
                  </a:lnTo>
                  <a:lnTo>
                    <a:pt x="0" y="6077489"/>
                  </a:lnTo>
                  <a:close/>
                </a:path>
              </a:pathLst>
            </a:custGeom>
            <a:ln w="9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84026" y="2362200"/>
              <a:ext cx="5225415" cy="1066165"/>
            </a:xfrm>
            <a:custGeom>
              <a:avLst/>
              <a:gdLst/>
              <a:ahLst/>
              <a:cxnLst/>
              <a:rect l="l" t="t" r="r" b="b"/>
              <a:pathLst>
                <a:path w="5225415" h="1066164">
                  <a:moveTo>
                    <a:pt x="210508" y="104203"/>
                  </a:moveTo>
                  <a:lnTo>
                    <a:pt x="0" y="309288"/>
                  </a:lnTo>
                  <a:lnTo>
                    <a:pt x="731910" y="1066080"/>
                  </a:lnTo>
                  <a:lnTo>
                    <a:pt x="1140876" y="643257"/>
                  </a:lnTo>
                  <a:lnTo>
                    <a:pt x="731910" y="643257"/>
                  </a:lnTo>
                  <a:lnTo>
                    <a:pt x="210508" y="104203"/>
                  </a:lnTo>
                  <a:close/>
                </a:path>
                <a:path w="5225415" h="1066164">
                  <a:moveTo>
                    <a:pt x="1767732" y="417976"/>
                  </a:moveTo>
                  <a:lnTo>
                    <a:pt x="1358774" y="417976"/>
                  </a:lnTo>
                  <a:lnTo>
                    <a:pt x="1985638" y="1066080"/>
                  </a:lnTo>
                  <a:lnTo>
                    <a:pt x="2394573" y="643257"/>
                  </a:lnTo>
                  <a:lnTo>
                    <a:pt x="1985638" y="643257"/>
                  </a:lnTo>
                  <a:lnTo>
                    <a:pt x="1767732" y="417976"/>
                  </a:lnTo>
                  <a:close/>
                </a:path>
                <a:path w="5225415" h="1066164">
                  <a:moveTo>
                    <a:pt x="3021412" y="417976"/>
                  </a:moveTo>
                  <a:lnTo>
                    <a:pt x="2612454" y="417976"/>
                  </a:lnTo>
                  <a:lnTo>
                    <a:pt x="3239318" y="1066080"/>
                  </a:lnTo>
                  <a:lnTo>
                    <a:pt x="3648253" y="643257"/>
                  </a:lnTo>
                  <a:lnTo>
                    <a:pt x="3239318" y="643257"/>
                  </a:lnTo>
                  <a:lnTo>
                    <a:pt x="3021412" y="417976"/>
                  </a:lnTo>
                  <a:close/>
                </a:path>
                <a:path w="5225415" h="1066164">
                  <a:moveTo>
                    <a:pt x="4275092" y="417977"/>
                  </a:moveTo>
                  <a:lnTo>
                    <a:pt x="3866134" y="417977"/>
                  </a:lnTo>
                  <a:lnTo>
                    <a:pt x="4492998" y="1066080"/>
                  </a:lnTo>
                  <a:lnTo>
                    <a:pt x="4902139" y="643257"/>
                  </a:lnTo>
                  <a:lnTo>
                    <a:pt x="4492998" y="643257"/>
                  </a:lnTo>
                  <a:lnTo>
                    <a:pt x="4275092" y="417977"/>
                  </a:lnTo>
                  <a:close/>
                </a:path>
                <a:path w="5225415" h="1066164">
                  <a:moveTo>
                    <a:pt x="1363438" y="0"/>
                  </a:moveTo>
                  <a:lnTo>
                    <a:pt x="1354109" y="0"/>
                  </a:lnTo>
                  <a:lnTo>
                    <a:pt x="731910" y="643257"/>
                  </a:lnTo>
                  <a:lnTo>
                    <a:pt x="1140876" y="643257"/>
                  </a:lnTo>
                  <a:lnTo>
                    <a:pt x="1358774" y="417976"/>
                  </a:lnTo>
                  <a:lnTo>
                    <a:pt x="1767732" y="417976"/>
                  </a:lnTo>
                  <a:lnTo>
                    <a:pt x="1363438" y="0"/>
                  </a:lnTo>
                  <a:close/>
                </a:path>
                <a:path w="5225415" h="1066164">
                  <a:moveTo>
                    <a:pt x="2617118" y="0"/>
                  </a:moveTo>
                  <a:lnTo>
                    <a:pt x="2607790" y="0"/>
                  </a:lnTo>
                  <a:lnTo>
                    <a:pt x="1985638" y="643257"/>
                  </a:lnTo>
                  <a:lnTo>
                    <a:pt x="2394573" y="643257"/>
                  </a:lnTo>
                  <a:lnTo>
                    <a:pt x="2612454" y="417976"/>
                  </a:lnTo>
                  <a:lnTo>
                    <a:pt x="3021412" y="417976"/>
                  </a:lnTo>
                  <a:lnTo>
                    <a:pt x="2617118" y="0"/>
                  </a:lnTo>
                  <a:close/>
                </a:path>
                <a:path w="5225415" h="1066164">
                  <a:moveTo>
                    <a:pt x="3870798" y="0"/>
                  </a:moveTo>
                  <a:lnTo>
                    <a:pt x="3861470" y="0"/>
                  </a:lnTo>
                  <a:lnTo>
                    <a:pt x="3239318" y="643257"/>
                  </a:lnTo>
                  <a:lnTo>
                    <a:pt x="3648253" y="643257"/>
                  </a:lnTo>
                  <a:lnTo>
                    <a:pt x="3866134" y="417977"/>
                  </a:lnTo>
                  <a:lnTo>
                    <a:pt x="4275092" y="417977"/>
                  </a:lnTo>
                  <a:lnTo>
                    <a:pt x="3870798" y="0"/>
                  </a:lnTo>
                  <a:close/>
                </a:path>
                <a:path w="5225415" h="1066164">
                  <a:moveTo>
                    <a:pt x="5014760" y="104203"/>
                  </a:moveTo>
                  <a:lnTo>
                    <a:pt x="4492998" y="643257"/>
                  </a:lnTo>
                  <a:lnTo>
                    <a:pt x="4902139" y="643257"/>
                  </a:lnTo>
                  <a:lnTo>
                    <a:pt x="5225300" y="309289"/>
                  </a:lnTo>
                  <a:lnTo>
                    <a:pt x="5014760" y="104203"/>
                  </a:lnTo>
                  <a:close/>
                </a:path>
              </a:pathLst>
            </a:custGeom>
            <a:solidFill>
              <a:srgbClr val="ED39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53799" y="2454113"/>
              <a:ext cx="5285740" cy="1127760"/>
            </a:xfrm>
            <a:custGeom>
              <a:avLst/>
              <a:gdLst/>
              <a:ahLst/>
              <a:cxnLst/>
              <a:rect l="l" t="t" r="r" b="b"/>
              <a:pathLst>
                <a:path w="5285740" h="1127760">
                  <a:moveTo>
                    <a:pt x="241095" y="109410"/>
                  </a:moveTo>
                  <a:lnTo>
                    <a:pt x="0" y="344475"/>
                  </a:lnTo>
                  <a:lnTo>
                    <a:pt x="757273" y="1127287"/>
                  </a:lnTo>
                  <a:lnTo>
                    <a:pt x="767000" y="1127287"/>
                  </a:lnTo>
                  <a:lnTo>
                    <a:pt x="821504" y="1070935"/>
                  </a:lnTo>
                  <a:lnTo>
                    <a:pt x="762137" y="1070935"/>
                  </a:lnTo>
                  <a:lnTo>
                    <a:pt x="60092" y="345198"/>
                  </a:lnTo>
                  <a:lnTo>
                    <a:pt x="240374" y="169707"/>
                  </a:lnTo>
                  <a:lnTo>
                    <a:pt x="299413" y="169707"/>
                  </a:lnTo>
                  <a:lnTo>
                    <a:pt x="241095" y="109410"/>
                  </a:lnTo>
                  <a:close/>
                </a:path>
                <a:path w="5285740" h="1127760">
                  <a:moveTo>
                    <a:pt x="1448020" y="484203"/>
                  </a:moveTo>
                  <a:lnTo>
                    <a:pt x="1389001" y="484203"/>
                  </a:lnTo>
                  <a:lnTo>
                    <a:pt x="2011002" y="1127287"/>
                  </a:lnTo>
                  <a:lnTo>
                    <a:pt x="2020728" y="1127287"/>
                  </a:lnTo>
                  <a:lnTo>
                    <a:pt x="2074878" y="1071297"/>
                  </a:lnTo>
                  <a:lnTo>
                    <a:pt x="2015865" y="1071297"/>
                  </a:lnTo>
                  <a:lnTo>
                    <a:pt x="1448020" y="484203"/>
                  </a:lnTo>
                  <a:close/>
                </a:path>
                <a:path w="5285740" h="1127760">
                  <a:moveTo>
                    <a:pt x="2701700" y="484204"/>
                  </a:moveTo>
                  <a:lnTo>
                    <a:pt x="2642681" y="484204"/>
                  </a:lnTo>
                  <a:lnTo>
                    <a:pt x="3264682" y="1127287"/>
                  </a:lnTo>
                  <a:lnTo>
                    <a:pt x="3274408" y="1127287"/>
                  </a:lnTo>
                  <a:lnTo>
                    <a:pt x="3328558" y="1071297"/>
                  </a:lnTo>
                  <a:lnTo>
                    <a:pt x="3269545" y="1071297"/>
                  </a:lnTo>
                  <a:lnTo>
                    <a:pt x="2701700" y="484204"/>
                  </a:lnTo>
                  <a:close/>
                </a:path>
                <a:path w="5285740" h="1127760">
                  <a:moveTo>
                    <a:pt x="3955413" y="484204"/>
                  </a:moveTo>
                  <a:lnTo>
                    <a:pt x="3896361" y="484204"/>
                  </a:lnTo>
                  <a:lnTo>
                    <a:pt x="4518362" y="1127287"/>
                  </a:lnTo>
                  <a:lnTo>
                    <a:pt x="4528089" y="1127287"/>
                  </a:lnTo>
                  <a:lnTo>
                    <a:pt x="4582602" y="1070936"/>
                  </a:lnTo>
                  <a:lnTo>
                    <a:pt x="4523225" y="1070936"/>
                  </a:lnTo>
                  <a:lnTo>
                    <a:pt x="3955413" y="484204"/>
                  </a:lnTo>
                  <a:close/>
                </a:path>
                <a:path w="5285740" h="1127760">
                  <a:moveTo>
                    <a:pt x="2642681" y="423184"/>
                  </a:moveTo>
                  <a:lnTo>
                    <a:pt x="2015865" y="1071297"/>
                  </a:lnTo>
                  <a:lnTo>
                    <a:pt x="2074878" y="1071297"/>
                  </a:lnTo>
                  <a:lnTo>
                    <a:pt x="2642681" y="484204"/>
                  </a:lnTo>
                  <a:lnTo>
                    <a:pt x="2701700" y="484204"/>
                  </a:lnTo>
                  <a:lnTo>
                    <a:pt x="2642681" y="423184"/>
                  </a:lnTo>
                  <a:close/>
                </a:path>
                <a:path w="5285740" h="1127760">
                  <a:moveTo>
                    <a:pt x="3896361" y="423184"/>
                  </a:moveTo>
                  <a:lnTo>
                    <a:pt x="3269545" y="1071297"/>
                  </a:lnTo>
                  <a:lnTo>
                    <a:pt x="3328558" y="1071297"/>
                  </a:lnTo>
                  <a:lnTo>
                    <a:pt x="3896361" y="484204"/>
                  </a:lnTo>
                  <a:lnTo>
                    <a:pt x="3955413" y="484204"/>
                  </a:lnTo>
                  <a:lnTo>
                    <a:pt x="3896361" y="423184"/>
                  </a:lnTo>
                  <a:close/>
                </a:path>
                <a:path w="5285740" h="1127760">
                  <a:moveTo>
                    <a:pt x="1389001" y="423184"/>
                  </a:moveTo>
                  <a:lnTo>
                    <a:pt x="762137" y="1070935"/>
                  </a:lnTo>
                  <a:lnTo>
                    <a:pt x="821504" y="1070935"/>
                  </a:lnTo>
                  <a:lnTo>
                    <a:pt x="1389001" y="484203"/>
                  </a:lnTo>
                  <a:lnTo>
                    <a:pt x="1448020" y="484203"/>
                  </a:lnTo>
                  <a:lnTo>
                    <a:pt x="1389001" y="423184"/>
                  </a:lnTo>
                  <a:close/>
                </a:path>
                <a:path w="5285740" h="1127760">
                  <a:moveTo>
                    <a:pt x="5106108" y="169708"/>
                  </a:moveTo>
                  <a:lnTo>
                    <a:pt x="5044987" y="169708"/>
                  </a:lnTo>
                  <a:lnTo>
                    <a:pt x="5225264" y="345199"/>
                  </a:lnTo>
                  <a:lnTo>
                    <a:pt x="4523225" y="1070936"/>
                  </a:lnTo>
                  <a:lnTo>
                    <a:pt x="4582602" y="1070936"/>
                  </a:lnTo>
                  <a:lnTo>
                    <a:pt x="5285357" y="344476"/>
                  </a:lnTo>
                  <a:lnTo>
                    <a:pt x="5106108" y="169708"/>
                  </a:lnTo>
                  <a:close/>
                </a:path>
                <a:path w="5285740" h="1127760">
                  <a:moveTo>
                    <a:pt x="299413" y="169707"/>
                  </a:moveTo>
                  <a:lnTo>
                    <a:pt x="240374" y="169707"/>
                  </a:lnTo>
                  <a:lnTo>
                    <a:pt x="762137" y="709508"/>
                  </a:lnTo>
                  <a:lnTo>
                    <a:pt x="821506" y="648127"/>
                  </a:lnTo>
                  <a:lnTo>
                    <a:pt x="762137" y="648127"/>
                  </a:lnTo>
                  <a:lnTo>
                    <a:pt x="299413" y="169707"/>
                  </a:lnTo>
                  <a:close/>
                </a:path>
                <a:path w="5285740" h="1127760">
                  <a:moveTo>
                    <a:pt x="1448391" y="61405"/>
                  </a:moveTo>
                  <a:lnTo>
                    <a:pt x="1389000" y="61405"/>
                  </a:lnTo>
                  <a:lnTo>
                    <a:pt x="2015865" y="709508"/>
                  </a:lnTo>
                  <a:lnTo>
                    <a:pt x="2075230" y="648127"/>
                  </a:lnTo>
                  <a:lnTo>
                    <a:pt x="2015865" y="648127"/>
                  </a:lnTo>
                  <a:lnTo>
                    <a:pt x="1448391" y="61405"/>
                  </a:lnTo>
                  <a:close/>
                </a:path>
                <a:path w="5285740" h="1127760">
                  <a:moveTo>
                    <a:pt x="2702071" y="61405"/>
                  </a:moveTo>
                  <a:lnTo>
                    <a:pt x="2642680" y="61405"/>
                  </a:lnTo>
                  <a:lnTo>
                    <a:pt x="3269545" y="709508"/>
                  </a:lnTo>
                  <a:lnTo>
                    <a:pt x="3328910" y="648127"/>
                  </a:lnTo>
                  <a:lnTo>
                    <a:pt x="3269545" y="648127"/>
                  </a:lnTo>
                  <a:lnTo>
                    <a:pt x="2702071" y="61405"/>
                  </a:lnTo>
                  <a:close/>
                </a:path>
                <a:path w="5285740" h="1127760">
                  <a:moveTo>
                    <a:pt x="3955751" y="61405"/>
                  </a:moveTo>
                  <a:lnTo>
                    <a:pt x="3896360" y="61405"/>
                  </a:lnTo>
                  <a:lnTo>
                    <a:pt x="4523225" y="709508"/>
                  </a:lnTo>
                  <a:lnTo>
                    <a:pt x="4582555" y="648127"/>
                  </a:lnTo>
                  <a:lnTo>
                    <a:pt x="4523225" y="648127"/>
                  </a:lnTo>
                  <a:lnTo>
                    <a:pt x="3955751" y="61405"/>
                  </a:lnTo>
                  <a:close/>
                </a:path>
                <a:path w="5285740" h="1127760">
                  <a:moveTo>
                    <a:pt x="1389000" y="0"/>
                  </a:moveTo>
                  <a:lnTo>
                    <a:pt x="762137" y="648127"/>
                  </a:lnTo>
                  <a:lnTo>
                    <a:pt x="821506" y="648127"/>
                  </a:lnTo>
                  <a:lnTo>
                    <a:pt x="1389000" y="61405"/>
                  </a:lnTo>
                  <a:lnTo>
                    <a:pt x="1448391" y="61405"/>
                  </a:lnTo>
                  <a:lnTo>
                    <a:pt x="1389000" y="0"/>
                  </a:lnTo>
                  <a:close/>
                </a:path>
                <a:path w="5285740" h="1127760">
                  <a:moveTo>
                    <a:pt x="2642680" y="0"/>
                  </a:moveTo>
                  <a:lnTo>
                    <a:pt x="2015865" y="648127"/>
                  </a:lnTo>
                  <a:lnTo>
                    <a:pt x="2075230" y="648127"/>
                  </a:lnTo>
                  <a:lnTo>
                    <a:pt x="2642680" y="61405"/>
                  </a:lnTo>
                  <a:lnTo>
                    <a:pt x="2702071" y="61405"/>
                  </a:lnTo>
                  <a:lnTo>
                    <a:pt x="2642680" y="0"/>
                  </a:lnTo>
                  <a:close/>
                </a:path>
                <a:path w="5285740" h="1127760">
                  <a:moveTo>
                    <a:pt x="3896360" y="0"/>
                  </a:moveTo>
                  <a:lnTo>
                    <a:pt x="3269545" y="648127"/>
                  </a:lnTo>
                  <a:lnTo>
                    <a:pt x="3328910" y="648127"/>
                  </a:lnTo>
                  <a:lnTo>
                    <a:pt x="3896360" y="61405"/>
                  </a:lnTo>
                  <a:lnTo>
                    <a:pt x="3955751" y="61405"/>
                  </a:lnTo>
                  <a:lnTo>
                    <a:pt x="3896360" y="0"/>
                  </a:lnTo>
                  <a:close/>
                </a:path>
                <a:path w="5285740" h="1127760">
                  <a:moveTo>
                    <a:pt x="5044266" y="109411"/>
                  </a:moveTo>
                  <a:lnTo>
                    <a:pt x="4523225" y="648127"/>
                  </a:lnTo>
                  <a:lnTo>
                    <a:pt x="4582555" y="648127"/>
                  </a:lnTo>
                  <a:lnTo>
                    <a:pt x="5044987" y="169708"/>
                  </a:lnTo>
                  <a:lnTo>
                    <a:pt x="5106108" y="169708"/>
                  </a:lnTo>
                  <a:lnTo>
                    <a:pt x="5044266" y="109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3787" y="783272"/>
            <a:ext cx="16400144" cy="1123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033259" algn="l"/>
                <a:tab pos="9498965" algn="l"/>
              </a:tabLst>
            </a:pPr>
            <a:r>
              <a:rPr sz="7200" spc="1315" dirty="0">
                <a:solidFill>
                  <a:srgbClr val="F9D009"/>
                </a:solidFill>
              </a:rPr>
              <a:t>Modularity</a:t>
            </a:r>
            <a:r>
              <a:rPr sz="7200" dirty="0">
                <a:solidFill>
                  <a:srgbClr val="F9D009"/>
                </a:solidFill>
              </a:rPr>
              <a:t>	</a:t>
            </a:r>
            <a:r>
              <a:rPr sz="7200" spc="645" dirty="0">
                <a:solidFill>
                  <a:srgbClr val="F9D009"/>
                </a:solidFill>
              </a:rPr>
              <a:t>and</a:t>
            </a:r>
            <a:r>
              <a:rPr sz="7200" dirty="0">
                <a:solidFill>
                  <a:srgbClr val="F9D009"/>
                </a:solidFill>
              </a:rPr>
              <a:t>	</a:t>
            </a:r>
            <a:r>
              <a:rPr sz="7200" spc="1320" dirty="0">
                <a:solidFill>
                  <a:srgbClr val="F9D009"/>
                </a:solidFill>
              </a:rPr>
              <a:t>Reusability</a:t>
            </a:r>
            <a:endParaRPr sz="7200"/>
          </a:p>
        </p:txBody>
      </p:sp>
      <p:sp>
        <p:nvSpPr>
          <p:cNvPr id="9" name="object 9"/>
          <p:cNvSpPr txBox="1"/>
          <p:nvPr/>
        </p:nvSpPr>
        <p:spPr>
          <a:xfrm>
            <a:off x="1232217" y="9223187"/>
            <a:ext cx="16207105" cy="4794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b="1" spc="80" dirty="0">
                <a:solidFill>
                  <a:srgbClr val="FFFFFF"/>
                </a:solidFill>
                <a:latin typeface="Cambria"/>
                <a:cs typeface="Cambria"/>
              </a:rPr>
              <a:t>Project:</a:t>
            </a:r>
            <a:r>
              <a:rPr sz="2600" b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25" dirty="0">
                <a:solidFill>
                  <a:srgbClr val="FFFFFF"/>
                </a:solidFill>
                <a:latin typeface="Cambria"/>
                <a:cs typeface="Cambria"/>
              </a:rPr>
              <a:t>02</a:t>
            </a:r>
            <a:r>
              <a:rPr sz="26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b="1" spc="100" dirty="0">
                <a:solidFill>
                  <a:srgbClr val="FFFFFF"/>
                </a:solidFill>
                <a:latin typeface="Cambria"/>
                <a:cs typeface="Cambria"/>
              </a:rPr>
              <a:t>Team</a:t>
            </a:r>
            <a:r>
              <a:rPr sz="2600" b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b="1" spc="80" dirty="0">
                <a:solidFill>
                  <a:srgbClr val="FFFFFF"/>
                </a:solidFill>
                <a:latin typeface="Cambria"/>
                <a:cs typeface="Cambria"/>
              </a:rPr>
              <a:t>Member:</a:t>
            </a:r>
            <a:r>
              <a:rPr sz="2600" b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8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6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70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26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15" dirty="0">
                <a:solidFill>
                  <a:srgbClr val="FFFFFF"/>
                </a:solidFill>
                <a:latin typeface="Cambria"/>
                <a:cs typeface="Cambria"/>
              </a:rPr>
              <a:t>Uday</a:t>
            </a:r>
            <a:r>
              <a:rPr sz="2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65" dirty="0">
                <a:solidFill>
                  <a:srgbClr val="FFFFFF"/>
                </a:solidFill>
                <a:latin typeface="Cambria"/>
                <a:cs typeface="Cambria"/>
              </a:rPr>
              <a:t>Haider,</a:t>
            </a:r>
            <a:r>
              <a:rPr sz="2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90" dirty="0">
                <a:solidFill>
                  <a:srgbClr val="FFFFFF"/>
                </a:solidFill>
                <a:latin typeface="Cambria"/>
                <a:cs typeface="Cambria"/>
              </a:rPr>
              <a:t>Kaniz</a:t>
            </a:r>
            <a:r>
              <a:rPr sz="26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75" dirty="0">
                <a:solidFill>
                  <a:srgbClr val="FFFFFF"/>
                </a:solidFill>
                <a:latin typeface="Cambria"/>
                <a:cs typeface="Cambria"/>
              </a:rPr>
              <a:t>Fatema</a:t>
            </a:r>
            <a:r>
              <a:rPr sz="26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50" dirty="0">
                <a:solidFill>
                  <a:srgbClr val="FFFFFF"/>
                </a:solidFill>
                <a:latin typeface="Cambria"/>
                <a:cs typeface="Cambria"/>
              </a:rPr>
              <a:t>Lubna,</a:t>
            </a:r>
            <a:r>
              <a:rPr sz="26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04" dirty="0">
                <a:solidFill>
                  <a:srgbClr val="FFFFFF"/>
                </a:solidFill>
                <a:latin typeface="Cambria"/>
                <a:cs typeface="Cambria"/>
              </a:rPr>
              <a:t>Asifur</a:t>
            </a:r>
            <a:r>
              <a:rPr sz="26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20" dirty="0">
                <a:solidFill>
                  <a:srgbClr val="FFFFFF"/>
                </a:solidFill>
                <a:latin typeface="Cambria"/>
                <a:cs typeface="Cambria"/>
              </a:rPr>
              <a:t>Rahman</a:t>
            </a:r>
            <a:r>
              <a:rPr sz="2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90" dirty="0">
                <a:solidFill>
                  <a:srgbClr val="FFFFFF"/>
                </a:solidFill>
                <a:latin typeface="Cambria"/>
                <a:cs typeface="Cambria"/>
              </a:rPr>
              <a:t>Apon,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40" dirty="0">
                <a:solidFill>
                  <a:srgbClr val="FFFFFF"/>
                </a:solidFill>
                <a:latin typeface="Cambria"/>
                <a:cs typeface="Cambria"/>
              </a:rPr>
              <a:t>Safin</a:t>
            </a:r>
            <a:r>
              <a:rPr sz="2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10" dirty="0">
                <a:solidFill>
                  <a:srgbClr val="FFFFFF"/>
                </a:solidFill>
                <a:latin typeface="Cambria"/>
                <a:cs typeface="Cambria"/>
              </a:rPr>
              <a:t>Ahmed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5526" y="3693922"/>
            <a:ext cx="14340840" cy="31337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44500" indent="-431800">
              <a:lnSpc>
                <a:spcPct val="100000"/>
              </a:lnSpc>
              <a:spcBef>
                <a:spcPts val="770"/>
              </a:spcBef>
              <a:buChar char="●"/>
              <a:tabLst>
                <a:tab pos="444500" algn="l"/>
                <a:tab pos="1815464" algn="l"/>
                <a:tab pos="2583180" algn="l"/>
                <a:tab pos="4288790" algn="l"/>
                <a:tab pos="4822825" algn="l"/>
                <a:tab pos="5590540" algn="l"/>
                <a:tab pos="7146290" algn="l"/>
                <a:tab pos="8581390" algn="l"/>
                <a:tab pos="10255250" algn="l"/>
                <a:tab pos="11734165" algn="l"/>
                <a:tab pos="12871450" algn="l"/>
                <a:tab pos="13415644" algn="l"/>
              </a:tabLst>
            </a:pPr>
            <a:r>
              <a:rPr sz="3500" spc="-10" dirty="0">
                <a:latin typeface="Calibri"/>
                <a:cs typeface="Calibri"/>
              </a:rPr>
              <a:t>During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25" dirty="0">
                <a:latin typeface="Calibri"/>
                <a:cs typeface="Calibri"/>
              </a:rPr>
              <a:t>the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duration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25" dirty="0">
                <a:latin typeface="Calibri"/>
                <a:cs typeface="Calibri"/>
              </a:rPr>
              <a:t>of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25" dirty="0">
                <a:latin typeface="Calibri"/>
                <a:cs typeface="Calibri"/>
              </a:rPr>
              <a:t>the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project,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several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valuable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lessons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20" dirty="0">
                <a:latin typeface="Calibri"/>
                <a:cs typeface="Calibri"/>
              </a:rPr>
              <a:t>came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25" dirty="0">
                <a:latin typeface="Calibri"/>
                <a:cs typeface="Calibri"/>
              </a:rPr>
              <a:t>to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light: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1894205" algn="l"/>
                <a:tab pos="2887980" algn="l"/>
                <a:tab pos="4049395" algn="l"/>
                <a:tab pos="4638675" algn="l"/>
                <a:tab pos="6245225" algn="l"/>
                <a:tab pos="7306309" algn="l"/>
                <a:tab pos="8195945" algn="l"/>
                <a:tab pos="10222865" algn="l"/>
                <a:tab pos="12018010" algn="l"/>
                <a:tab pos="12585700" algn="l"/>
                <a:tab pos="13211175" algn="l"/>
              </a:tabLst>
            </a:pPr>
            <a:r>
              <a:rPr sz="3500" spc="-10" dirty="0">
                <a:latin typeface="Calibri"/>
                <a:cs typeface="Calibri"/>
              </a:rPr>
              <a:t>&gt;Validate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20" dirty="0">
                <a:latin typeface="Calibri"/>
                <a:cs typeface="Calibri"/>
              </a:rPr>
              <a:t>user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input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25" dirty="0">
                <a:latin typeface="Calibri"/>
                <a:cs typeface="Calibri"/>
              </a:rPr>
              <a:t>to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prevent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20" dirty="0">
                <a:latin typeface="Calibri"/>
                <a:cs typeface="Calibri"/>
              </a:rPr>
              <a:t>bugs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25" dirty="0">
                <a:latin typeface="Calibri"/>
                <a:cs typeface="Calibri"/>
              </a:rPr>
              <a:t>and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unwanted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behavior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25" dirty="0">
                <a:latin typeface="Calibri"/>
                <a:cs typeface="Calibri"/>
              </a:rPr>
              <a:t>at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25" dirty="0">
                <a:latin typeface="Calibri"/>
                <a:cs typeface="Calibri"/>
              </a:rPr>
              <a:t>all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times.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500" dirty="0">
                <a:latin typeface="Calibri"/>
                <a:cs typeface="Calibri"/>
              </a:rPr>
              <a:t>&gt;Modular</a:t>
            </a:r>
            <a:r>
              <a:rPr sz="3500" spc="-1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code</a:t>
            </a:r>
            <a:r>
              <a:rPr sz="3500" spc="-7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makes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future</a:t>
            </a:r>
            <a:r>
              <a:rPr sz="3500" spc="-13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changes</a:t>
            </a:r>
            <a:r>
              <a:rPr sz="3500" spc="-1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and</a:t>
            </a:r>
            <a:r>
              <a:rPr sz="3500" spc="-1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debugging</a:t>
            </a:r>
            <a:r>
              <a:rPr sz="3500" spc="-6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much</a:t>
            </a:r>
            <a:r>
              <a:rPr sz="3500" spc="-12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easier.</a:t>
            </a:r>
            <a:endParaRPr sz="3500">
              <a:latin typeface="Calibri"/>
              <a:cs typeface="Calibri"/>
            </a:endParaRPr>
          </a:p>
          <a:p>
            <a:pPr marL="380365" indent="-367665">
              <a:lnSpc>
                <a:spcPct val="100000"/>
              </a:lnSpc>
              <a:spcBef>
                <a:spcPts val="680"/>
              </a:spcBef>
              <a:buChar char="●"/>
              <a:tabLst>
                <a:tab pos="380365" algn="l"/>
              </a:tabLst>
            </a:pPr>
            <a:r>
              <a:rPr sz="3500" dirty="0">
                <a:latin typeface="Calibri"/>
                <a:cs typeface="Calibri"/>
              </a:rPr>
              <a:t>Preplanning</a:t>
            </a:r>
            <a:r>
              <a:rPr sz="3500" spc="-1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-8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game</a:t>
            </a:r>
            <a:r>
              <a:rPr sz="3500" spc="-11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progression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guarantees</a:t>
            </a:r>
            <a:r>
              <a:rPr sz="3500" spc="-7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maintaining</a:t>
            </a:r>
            <a:r>
              <a:rPr sz="3500" spc="-8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</a:t>
            </a:r>
            <a:r>
              <a:rPr sz="3500" spc="-9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clean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design.</a:t>
            </a:r>
            <a:endParaRPr sz="3500">
              <a:latin typeface="Calibri"/>
              <a:cs typeface="Calibri"/>
            </a:endParaRPr>
          </a:p>
          <a:p>
            <a:pPr marL="380365" indent="-367665">
              <a:lnSpc>
                <a:spcPct val="100000"/>
              </a:lnSpc>
              <a:spcBef>
                <a:spcPts val="680"/>
              </a:spcBef>
              <a:buChar char="●"/>
              <a:tabLst>
                <a:tab pos="380365" algn="l"/>
              </a:tabLst>
            </a:pPr>
            <a:r>
              <a:rPr sz="3500" dirty="0">
                <a:latin typeface="Calibri"/>
                <a:cs typeface="Calibri"/>
              </a:rPr>
              <a:t>Regular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testing</a:t>
            </a:r>
            <a:r>
              <a:rPr sz="3500" spc="-1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during</a:t>
            </a:r>
            <a:r>
              <a:rPr sz="3500" spc="-14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development</a:t>
            </a:r>
            <a:r>
              <a:rPr sz="3500" spc="-14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guarantees</a:t>
            </a:r>
            <a:r>
              <a:rPr sz="3500" spc="-1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finding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issues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early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DF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94185"/>
            <a:ext cx="18272760" cy="8298180"/>
            <a:chOff x="0" y="794185"/>
            <a:chExt cx="18272760" cy="8298180"/>
          </a:xfrm>
        </p:grpSpPr>
        <p:sp>
          <p:nvSpPr>
            <p:cNvPr id="4" name="object 4"/>
            <p:cNvSpPr/>
            <p:nvPr/>
          </p:nvSpPr>
          <p:spPr>
            <a:xfrm>
              <a:off x="0" y="794185"/>
              <a:ext cx="18272760" cy="3061970"/>
            </a:xfrm>
            <a:custGeom>
              <a:avLst/>
              <a:gdLst/>
              <a:ahLst/>
              <a:cxnLst/>
              <a:rect l="l" t="t" r="r" b="b"/>
              <a:pathLst>
                <a:path w="18272760" h="3061970">
                  <a:moveTo>
                    <a:pt x="18272212" y="3061771"/>
                  </a:moveTo>
                  <a:lnTo>
                    <a:pt x="18272212" y="0"/>
                  </a:lnTo>
                  <a:lnTo>
                    <a:pt x="0" y="0"/>
                  </a:lnTo>
                  <a:lnTo>
                    <a:pt x="0" y="3061866"/>
                  </a:lnTo>
                  <a:lnTo>
                    <a:pt x="18272212" y="3061771"/>
                  </a:lnTo>
                  <a:close/>
                </a:path>
              </a:pathLst>
            </a:custGeom>
            <a:solidFill>
              <a:srgbClr val="F9D0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6131" y="2110018"/>
              <a:ext cx="6972934" cy="6981825"/>
            </a:xfrm>
            <a:custGeom>
              <a:avLst/>
              <a:gdLst/>
              <a:ahLst/>
              <a:cxnLst/>
              <a:rect l="l" t="t" r="r" b="b"/>
              <a:pathLst>
                <a:path w="6972934" h="6981825">
                  <a:moveTo>
                    <a:pt x="3486121" y="0"/>
                  </a:moveTo>
                  <a:lnTo>
                    <a:pt x="3437661" y="330"/>
                  </a:lnTo>
                  <a:lnTo>
                    <a:pt x="3389359" y="1318"/>
                  </a:lnTo>
                  <a:lnTo>
                    <a:pt x="3341220" y="2960"/>
                  </a:lnTo>
                  <a:lnTo>
                    <a:pt x="3293249" y="5252"/>
                  </a:lnTo>
                  <a:lnTo>
                    <a:pt x="3245449" y="8189"/>
                  </a:lnTo>
                  <a:lnTo>
                    <a:pt x="3197825" y="11766"/>
                  </a:lnTo>
                  <a:lnTo>
                    <a:pt x="3150381" y="15980"/>
                  </a:lnTo>
                  <a:lnTo>
                    <a:pt x="3103121" y="20827"/>
                  </a:lnTo>
                  <a:lnTo>
                    <a:pt x="3056050" y="26302"/>
                  </a:lnTo>
                  <a:lnTo>
                    <a:pt x="3009171" y="32400"/>
                  </a:lnTo>
                  <a:lnTo>
                    <a:pt x="2962490" y="39118"/>
                  </a:lnTo>
                  <a:lnTo>
                    <a:pt x="2916010" y="46452"/>
                  </a:lnTo>
                  <a:lnTo>
                    <a:pt x="2869735" y="54396"/>
                  </a:lnTo>
                  <a:lnTo>
                    <a:pt x="2823671" y="62947"/>
                  </a:lnTo>
                  <a:lnTo>
                    <a:pt x="2777820" y="72101"/>
                  </a:lnTo>
                  <a:lnTo>
                    <a:pt x="2732188" y="81853"/>
                  </a:lnTo>
                  <a:lnTo>
                    <a:pt x="2686778" y="92199"/>
                  </a:lnTo>
                  <a:lnTo>
                    <a:pt x="2641596" y="103135"/>
                  </a:lnTo>
                  <a:lnTo>
                    <a:pt x="2596644" y="114656"/>
                  </a:lnTo>
                  <a:lnTo>
                    <a:pt x="2551928" y="126758"/>
                  </a:lnTo>
                  <a:lnTo>
                    <a:pt x="2507452" y="139437"/>
                  </a:lnTo>
                  <a:lnTo>
                    <a:pt x="2463219" y="152689"/>
                  </a:lnTo>
                  <a:lnTo>
                    <a:pt x="2419235" y="166510"/>
                  </a:lnTo>
                  <a:lnTo>
                    <a:pt x="2375503" y="180894"/>
                  </a:lnTo>
                  <a:lnTo>
                    <a:pt x="2332027" y="195838"/>
                  </a:lnTo>
                  <a:lnTo>
                    <a:pt x="2288813" y="211338"/>
                  </a:lnTo>
                  <a:lnTo>
                    <a:pt x="2245864" y="227389"/>
                  </a:lnTo>
                  <a:lnTo>
                    <a:pt x="2203184" y="243987"/>
                  </a:lnTo>
                  <a:lnTo>
                    <a:pt x="2160778" y="261128"/>
                  </a:lnTo>
                  <a:lnTo>
                    <a:pt x="2118650" y="278808"/>
                  </a:lnTo>
                  <a:lnTo>
                    <a:pt x="2076805" y="297022"/>
                  </a:lnTo>
                  <a:lnTo>
                    <a:pt x="2035245" y="315765"/>
                  </a:lnTo>
                  <a:lnTo>
                    <a:pt x="1993977" y="335035"/>
                  </a:lnTo>
                  <a:lnTo>
                    <a:pt x="1953004" y="354826"/>
                  </a:lnTo>
                  <a:lnTo>
                    <a:pt x="1912329" y="375134"/>
                  </a:lnTo>
                  <a:lnTo>
                    <a:pt x="1871959" y="395955"/>
                  </a:lnTo>
                  <a:lnTo>
                    <a:pt x="1831896" y="417285"/>
                  </a:lnTo>
                  <a:lnTo>
                    <a:pt x="1792145" y="439119"/>
                  </a:lnTo>
                  <a:lnTo>
                    <a:pt x="1752711" y="461453"/>
                  </a:lnTo>
                  <a:lnTo>
                    <a:pt x="1713597" y="484283"/>
                  </a:lnTo>
                  <a:lnTo>
                    <a:pt x="1674808" y="507605"/>
                  </a:lnTo>
                  <a:lnTo>
                    <a:pt x="1636348" y="531414"/>
                  </a:lnTo>
                  <a:lnTo>
                    <a:pt x="1598222" y="555706"/>
                  </a:lnTo>
                  <a:lnTo>
                    <a:pt x="1560433" y="580477"/>
                  </a:lnTo>
                  <a:lnTo>
                    <a:pt x="1522985" y="605722"/>
                  </a:lnTo>
                  <a:lnTo>
                    <a:pt x="1485885" y="631438"/>
                  </a:lnTo>
                  <a:lnTo>
                    <a:pt x="1449134" y="657620"/>
                  </a:lnTo>
                  <a:lnTo>
                    <a:pt x="1412738" y="684263"/>
                  </a:lnTo>
                  <a:lnTo>
                    <a:pt x="1376701" y="711364"/>
                  </a:lnTo>
                  <a:lnTo>
                    <a:pt x="1341027" y="738918"/>
                  </a:lnTo>
                  <a:lnTo>
                    <a:pt x="1305721" y="766921"/>
                  </a:lnTo>
                  <a:lnTo>
                    <a:pt x="1270786" y="795369"/>
                  </a:lnTo>
                  <a:lnTo>
                    <a:pt x="1236227" y="824257"/>
                  </a:lnTo>
                  <a:lnTo>
                    <a:pt x="1202049" y="853582"/>
                  </a:lnTo>
                  <a:lnTo>
                    <a:pt x="1168254" y="883338"/>
                  </a:lnTo>
                  <a:lnTo>
                    <a:pt x="1134849" y="913521"/>
                  </a:lnTo>
                  <a:lnTo>
                    <a:pt x="1101837" y="944129"/>
                  </a:lnTo>
                  <a:lnTo>
                    <a:pt x="1069221" y="975155"/>
                  </a:lnTo>
                  <a:lnTo>
                    <a:pt x="1037008" y="1006596"/>
                  </a:lnTo>
                  <a:lnTo>
                    <a:pt x="1005200" y="1038447"/>
                  </a:lnTo>
                  <a:lnTo>
                    <a:pt x="973802" y="1070705"/>
                  </a:lnTo>
                  <a:lnTo>
                    <a:pt x="942818" y="1103365"/>
                  </a:lnTo>
                  <a:lnTo>
                    <a:pt x="912253" y="1136423"/>
                  </a:lnTo>
                  <a:lnTo>
                    <a:pt x="882111" y="1169874"/>
                  </a:lnTo>
                  <a:lnTo>
                    <a:pt x="852395" y="1203714"/>
                  </a:lnTo>
                  <a:lnTo>
                    <a:pt x="823111" y="1237939"/>
                  </a:lnTo>
                  <a:lnTo>
                    <a:pt x="794263" y="1272545"/>
                  </a:lnTo>
                  <a:lnTo>
                    <a:pt x="765854" y="1307528"/>
                  </a:lnTo>
                  <a:lnTo>
                    <a:pt x="737890" y="1342882"/>
                  </a:lnTo>
                  <a:lnTo>
                    <a:pt x="710374" y="1378604"/>
                  </a:lnTo>
                  <a:lnTo>
                    <a:pt x="683310" y="1414691"/>
                  </a:lnTo>
                  <a:lnTo>
                    <a:pt x="656704" y="1451136"/>
                  </a:lnTo>
                  <a:lnTo>
                    <a:pt x="630558" y="1487936"/>
                  </a:lnTo>
                  <a:lnTo>
                    <a:pt x="604878" y="1525088"/>
                  </a:lnTo>
                  <a:lnTo>
                    <a:pt x="579667" y="1562586"/>
                  </a:lnTo>
                  <a:lnTo>
                    <a:pt x="554931" y="1600426"/>
                  </a:lnTo>
                  <a:lnTo>
                    <a:pt x="530672" y="1638604"/>
                  </a:lnTo>
                  <a:lnTo>
                    <a:pt x="506896" y="1677116"/>
                  </a:lnTo>
                  <a:lnTo>
                    <a:pt x="483607" y="1715957"/>
                  </a:lnTo>
                  <a:lnTo>
                    <a:pt x="460808" y="1755124"/>
                  </a:lnTo>
                  <a:lnTo>
                    <a:pt x="438505" y="1794611"/>
                  </a:lnTo>
                  <a:lnTo>
                    <a:pt x="416701" y="1834416"/>
                  </a:lnTo>
                  <a:lnTo>
                    <a:pt x="395401" y="1874533"/>
                  </a:lnTo>
                  <a:lnTo>
                    <a:pt x="374609" y="1914957"/>
                  </a:lnTo>
                  <a:lnTo>
                    <a:pt x="354329" y="1955686"/>
                  </a:lnTo>
                  <a:lnTo>
                    <a:pt x="334566" y="1996715"/>
                  </a:lnTo>
                  <a:lnTo>
                    <a:pt x="315323" y="2038039"/>
                  </a:lnTo>
                  <a:lnTo>
                    <a:pt x="296605" y="2079653"/>
                  </a:lnTo>
                  <a:lnTo>
                    <a:pt x="278417" y="2121555"/>
                  </a:lnTo>
                  <a:lnTo>
                    <a:pt x="260762" y="2163740"/>
                  </a:lnTo>
                  <a:lnTo>
                    <a:pt x="243645" y="2206202"/>
                  </a:lnTo>
                  <a:lnTo>
                    <a:pt x="227070" y="2248939"/>
                  </a:lnTo>
                  <a:lnTo>
                    <a:pt x="211041" y="2291945"/>
                  </a:lnTo>
                  <a:lnTo>
                    <a:pt x="195563" y="2335217"/>
                  </a:lnTo>
                  <a:lnTo>
                    <a:pt x="180640" y="2378750"/>
                  </a:lnTo>
                  <a:lnTo>
                    <a:pt x="166276" y="2422541"/>
                  </a:lnTo>
                  <a:lnTo>
                    <a:pt x="152475" y="2466583"/>
                  </a:lnTo>
                  <a:lnTo>
                    <a:pt x="139241" y="2510875"/>
                  </a:lnTo>
                  <a:lnTo>
                    <a:pt x="126580" y="2555410"/>
                  </a:lnTo>
                  <a:lnTo>
                    <a:pt x="114495" y="2600186"/>
                  </a:lnTo>
                  <a:lnTo>
                    <a:pt x="102990" y="2645197"/>
                  </a:lnTo>
                  <a:lnTo>
                    <a:pt x="92069" y="2690439"/>
                  </a:lnTo>
                  <a:lnTo>
                    <a:pt x="81738" y="2735909"/>
                  </a:lnTo>
                  <a:lnTo>
                    <a:pt x="72000" y="2781601"/>
                  </a:lnTo>
                  <a:lnTo>
                    <a:pt x="62859" y="2827512"/>
                  </a:lnTo>
                  <a:lnTo>
                    <a:pt x="54319" y="2873637"/>
                  </a:lnTo>
                  <a:lnTo>
                    <a:pt x="46386" y="2919973"/>
                  </a:lnTo>
                  <a:lnTo>
                    <a:pt x="39063" y="2966514"/>
                  </a:lnTo>
                  <a:lnTo>
                    <a:pt x="32354" y="3013257"/>
                  </a:lnTo>
                  <a:lnTo>
                    <a:pt x="26265" y="3060196"/>
                  </a:lnTo>
                  <a:lnTo>
                    <a:pt x="20798" y="3107329"/>
                  </a:lnTo>
                  <a:lnTo>
                    <a:pt x="15958" y="3154651"/>
                  </a:lnTo>
                  <a:lnTo>
                    <a:pt x="11749" y="3202157"/>
                  </a:lnTo>
                  <a:lnTo>
                    <a:pt x="8177" y="3249843"/>
                  </a:lnTo>
                  <a:lnTo>
                    <a:pt x="5244" y="3297705"/>
                  </a:lnTo>
                  <a:lnTo>
                    <a:pt x="2956" y="3345739"/>
                  </a:lnTo>
                  <a:lnTo>
                    <a:pt x="1316" y="3393941"/>
                  </a:lnTo>
                  <a:lnTo>
                    <a:pt x="329" y="3442305"/>
                  </a:lnTo>
                  <a:lnTo>
                    <a:pt x="0" y="3490828"/>
                  </a:lnTo>
                  <a:lnTo>
                    <a:pt x="329" y="3539355"/>
                  </a:lnTo>
                  <a:lnTo>
                    <a:pt x="1316" y="3587722"/>
                  </a:lnTo>
                  <a:lnTo>
                    <a:pt x="2956" y="3635926"/>
                  </a:lnTo>
                  <a:lnTo>
                    <a:pt x="5244" y="3683963"/>
                  </a:lnTo>
                  <a:lnTo>
                    <a:pt x="8177" y="3731829"/>
                  </a:lnTo>
                  <a:lnTo>
                    <a:pt x="11750" y="3779518"/>
                  </a:lnTo>
                  <a:lnTo>
                    <a:pt x="15958" y="3827027"/>
                  </a:lnTo>
                  <a:lnTo>
                    <a:pt x="20798" y="3874351"/>
                  </a:lnTo>
                  <a:lnTo>
                    <a:pt x="26265" y="3921487"/>
                  </a:lnTo>
                  <a:lnTo>
                    <a:pt x="32354" y="3968430"/>
                  </a:lnTo>
                  <a:lnTo>
                    <a:pt x="39063" y="4015176"/>
                  </a:lnTo>
                  <a:lnTo>
                    <a:pt x="46386" y="4061719"/>
                  </a:lnTo>
                  <a:lnTo>
                    <a:pt x="54319" y="4108058"/>
                  </a:lnTo>
                  <a:lnTo>
                    <a:pt x="62859" y="4154186"/>
                  </a:lnTo>
                  <a:lnTo>
                    <a:pt x="72000" y="4200099"/>
                  </a:lnTo>
                  <a:lnTo>
                    <a:pt x="81738" y="4245794"/>
                  </a:lnTo>
                  <a:lnTo>
                    <a:pt x="92069" y="4291267"/>
                  </a:lnTo>
                  <a:lnTo>
                    <a:pt x="102990" y="4336512"/>
                  </a:lnTo>
                  <a:lnTo>
                    <a:pt x="114495" y="4381525"/>
                  </a:lnTo>
                  <a:lnTo>
                    <a:pt x="126580" y="4426303"/>
                  </a:lnTo>
                  <a:lnTo>
                    <a:pt x="139241" y="4470841"/>
                  </a:lnTo>
                  <a:lnTo>
                    <a:pt x="152475" y="4515135"/>
                  </a:lnTo>
                  <a:lnTo>
                    <a:pt x="166276" y="4559180"/>
                  </a:lnTo>
                  <a:lnTo>
                    <a:pt x="180640" y="4602973"/>
                  </a:lnTo>
                  <a:lnTo>
                    <a:pt x="195563" y="4646509"/>
                  </a:lnTo>
                  <a:lnTo>
                    <a:pt x="211041" y="4689783"/>
                  </a:lnTo>
                  <a:lnTo>
                    <a:pt x="227070" y="4732792"/>
                  </a:lnTo>
                  <a:lnTo>
                    <a:pt x="243645" y="4775531"/>
                  </a:lnTo>
                  <a:lnTo>
                    <a:pt x="260762" y="4817996"/>
                  </a:lnTo>
                  <a:lnTo>
                    <a:pt x="278417" y="4860182"/>
                  </a:lnTo>
                  <a:lnTo>
                    <a:pt x="296605" y="4902086"/>
                  </a:lnTo>
                  <a:lnTo>
                    <a:pt x="315323" y="4943703"/>
                  </a:lnTo>
                  <a:lnTo>
                    <a:pt x="334566" y="4985029"/>
                  </a:lnTo>
                  <a:lnTo>
                    <a:pt x="354329" y="5026060"/>
                  </a:lnTo>
                  <a:lnTo>
                    <a:pt x="374609" y="5066791"/>
                  </a:lnTo>
                  <a:lnTo>
                    <a:pt x="395401" y="5107218"/>
                  </a:lnTo>
                  <a:lnTo>
                    <a:pt x="416701" y="5147336"/>
                  </a:lnTo>
                  <a:lnTo>
                    <a:pt x="438505" y="5187143"/>
                  </a:lnTo>
                  <a:lnTo>
                    <a:pt x="460808" y="5226632"/>
                  </a:lnTo>
                  <a:lnTo>
                    <a:pt x="483607" y="5265801"/>
                  </a:lnTo>
                  <a:lnTo>
                    <a:pt x="506896" y="5304644"/>
                  </a:lnTo>
                  <a:lnTo>
                    <a:pt x="530672" y="5343158"/>
                  </a:lnTo>
                  <a:lnTo>
                    <a:pt x="554931" y="5381338"/>
                  </a:lnTo>
                  <a:lnTo>
                    <a:pt x="579667" y="5419180"/>
                  </a:lnTo>
                  <a:lnTo>
                    <a:pt x="604878" y="5456680"/>
                  </a:lnTo>
                  <a:lnTo>
                    <a:pt x="630558" y="5493833"/>
                  </a:lnTo>
                  <a:lnTo>
                    <a:pt x="656704" y="5530635"/>
                  </a:lnTo>
                  <a:lnTo>
                    <a:pt x="683310" y="5567082"/>
                  </a:lnTo>
                  <a:lnTo>
                    <a:pt x="710374" y="5603170"/>
                  </a:lnTo>
                  <a:lnTo>
                    <a:pt x="737890" y="5638894"/>
                  </a:lnTo>
                  <a:lnTo>
                    <a:pt x="765854" y="5674250"/>
                  </a:lnTo>
                  <a:lnTo>
                    <a:pt x="794263" y="5709234"/>
                  </a:lnTo>
                  <a:lnTo>
                    <a:pt x="823111" y="5743841"/>
                  </a:lnTo>
                  <a:lnTo>
                    <a:pt x="852395" y="5778068"/>
                  </a:lnTo>
                  <a:lnTo>
                    <a:pt x="882111" y="5811910"/>
                  </a:lnTo>
                  <a:lnTo>
                    <a:pt x="912253" y="5845363"/>
                  </a:lnTo>
                  <a:lnTo>
                    <a:pt x="942818" y="5878422"/>
                  </a:lnTo>
                  <a:lnTo>
                    <a:pt x="973802" y="5911083"/>
                  </a:lnTo>
                  <a:lnTo>
                    <a:pt x="1005200" y="5943342"/>
                  </a:lnTo>
                  <a:lnTo>
                    <a:pt x="1037008" y="5975195"/>
                  </a:lnTo>
                  <a:lnTo>
                    <a:pt x="1069221" y="6006638"/>
                  </a:lnTo>
                  <a:lnTo>
                    <a:pt x="1101837" y="6037665"/>
                  </a:lnTo>
                  <a:lnTo>
                    <a:pt x="1134849" y="6068274"/>
                  </a:lnTo>
                  <a:lnTo>
                    <a:pt x="1168255" y="6098459"/>
                  </a:lnTo>
                  <a:lnTo>
                    <a:pt x="1202049" y="6128216"/>
                  </a:lnTo>
                  <a:lnTo>
                    <a:pt x="1236227" y="6157541"/>
                  </a:lnTo>
                  <a:lnTo>
                    <a:pt x="1270786" y="6186431"/>
                  </a:lnTo>
                  <a:lnTo>
                    <a:pt x="1305721" y="6214880"/>
                  </a:lnTo>
                  <a:lnTo>
                    <a:pt x="1341027" y="6242884"/>
                  </a:lnTo>
                  <a:lnTo>
                    <a:pt x="1376701" y="6270439"/>
                  </a:lnTo>
                  <a:lnTo>
                    <a:pt x="1412738" y="6297541"/>
                  </a:lnTo>
                  <a:lnTo>
                    <a:pt x="1449134" y="6324186"/>
                  </a:lnTo>
                  <a:lnTo>
                    <a:pt x="1485885" y="6350368"/>
                  </a:lnTo>
                  <a:lnTo>
                    <a:pt x="1522986" y="6376085"/>
                  </a:lnTo>
                  <a:lnTo>
                    <a:pt x="1560433" y="6401332"/>
                  </a:lnTo>
                  <a:lnTo>
                    <a:pt x="1598222" y="6426103"/>
                  </a:lnTo>
                  <a:lnTo>
                    <a:pt x="1636348" y="6450397"/>
                  </a:lnTo>
                  <a:lnTo>
                    <a:pt x="1674808" y="6474207"/>
                  </a:lnTo>
                  <a:lnTo>
                    <a:pt x="1713597" y="6497529"/>
                  </a:lnTo>
                  <a:lnTo>
                    <a:pt x="1752711" y="6520360"/>
                  </a:lnTo>
                  <a:lnTo>
                    <a:pt x="1792145" y="6542695"/>
                  </a:lnTo>
                  <a:lnTo>
                    <a:pt x="1831896" y="6564530"/>
                  </a:lnTo>
                  <a:lnTo>
                    <a:pt x="1871959" y="6585861"/>
                  </a:lnTo>
                  <a:lnTo>
                    <a:pt x="1912330" y="6606682"/>
                  </a:lnTo>
                  <a:lnTo>
                    <a:pt x="1953004" y="6626991"/>
                  </a:lnTo>
                  <a:lnTo>
                    <a:pt x="1993977" y="6646783"/>
                  </a:lnTo>
                  <a:lnTo>
                    <a:pt x="2035246" y="6666053"/>
                  </a:lnTo>
                  <a:lnTo>
                    <a:pt x="2076805" y="6684798"/>
                  </a:lnTo>
                  <a:lnTo>
                    <a:pt x="2118650" y="6703012"/>
                  </a:lnTo>
                  <a:lnTo>
                    <a:pt x="2160778" y="6720692"/>
                  </a:lnTo>
                  <a:lnTo>
                    <a:pt x="2203184" y="6737834"/>
                  </a:lnTo>
                  <a:lnTo>
                    <a:pt x="2245864" y="6754432"/>
                  </a:lnTo>
                  <a:lnTo>
                    <a:pt x="2288813" y="6770484"/>
                  </a:lnTo>
                  <a:lnTo>
                    <a:pt x="2332027" y="6785985"/>
                  </a:lnTo>
                  <a:lnTo>
                    <a:pt x="2375503" y="6800929"/>
                  </a:lnTo>
                  <a:lnTo>
                    <a:pt x="2419235" y="6815314"/>
                  </a:lnTo>
                  <a:lnTo>
                    <a:pt x="2463219" y="6829135"/>
                  </a:lnTo>
                  <a:lnTo>
                    <a:pt x="2507452" y="6842387"/>
                  </a:lnTo>
                  <a:lnTo>
                    <a:pt x="2551928" y="6855067"/>
                  </a:lnTo>
                  <a:lnTo>
                    <a:pt x="2596644" y="6867170"/>
                  </a:lnTo>
                  <a:lnTo>
                    <a:pt x="2641596" y="6878691"/>
                  </a:lnTo>
                  <a:lnTo>
                    <a:pt x="2686779" y="6889627"/>
                  </a:lnTo>
                  <a:lnTo>
                    <a:pt x="2732188" y="6899973"/>
                  </a:lnTo>
                  <a:lnTo>
                    <a:pt x="2777820" y="6909726"/>
                  </a:lnTo>
                  <a:lnTo>
                    <a:pt x="2823671" y="6918880"/>
                  </a:lnTo>
                  <a:lnTo>
                    <a:pt x="2869735" y="6927431"/>
                  </a:lnTo>
                  <a:lnTo>
                    <a:pt x="2916010" y="6935376"/>
                  </a:lnTo>
                  <a:lnTo>
                    <a:pt x="2962490" y="6942710"/>
                  </a:lnTo>
                  <a:lnTo>
                    <a:pt x="3009171" y="6949428"/>
                  </a:lnTo>
                  <a:lnTo>
                    <a:pt x="3056050" y="6955527"/>
                  </a:lnTo>
                  <a:lnTo>
                    <a:pt x="3103121" y="6961002"/>
                  </a:lnTo>
                  <a:lnTo>
                    <a:pt x="3150381" y="6965848"/>
                  </a:lnTo>
                  <a:lnTo>
                    <a:pt x="3197825" y="6970063"/>
                  </a:lnTo>
                  <a:lnTo>
                    <a:pt x="3245449" y="6973640"/>
                  </a:lnTo>
                  <a:lnTo>
                    <a:pt x="3293249" y="6976577"/>
                  </a:lnTo>
                  <a:lnTo>
                    <a:pt x="3341220" y="6978869"/>
                  </a:lnTo>
                  <a:lnTo>
                    <a:pt x="3389359" y="6980511"/>
                  </a:lnTo>
                  <a:lnTo>
                    <a:pt x="3437661" y="6981499"/>
                  </a:lnTo>
                  <a:lnTo>
                    <a:pt x="3486121" y="6981830"/>
                  </a:lnTo>
                  <a:lnTo>
                    <a:pt x="3534581" y="6981499"/>
                  </a:lnTo>
                  <a:lnTo>
                    <a:pt x="3582883" y="6980511"/>
                  </a:lnTo>
                  <a:lnTo>
                    <a:pt x="3631022" y="6978869"/>
                  </a:lnTo>
                  <a:lnTo>
                    <a:pt x="3678993" y="6976578"/>
                  </a:lnTo>
                  <a:lnTo>
                    <a:pt x="3726793" y="6973641"/>
                  </a:lnTo>
                  <a:lnTo>
                    <a:pt x="3774418" y="6970064"/>
                  </a:lnTo>
                  <a:lnTo>
                    <a:pt x="3821862" y="6965850"/>
                  </a:lnTo>
                  <a:lnTo>
                    <a:pt x="3869122" y="6961003"/>
                  </a:lnTo>
                  <a:lnTo>
                    <a:pt x="3916194" y="6955529"/>
                  </a:lnTo>
                  <a:lnTo>
                    <a:pt x="3963072" y="6949430"/>
                  </a:lnTo>
                  <a:lnTo>
                    <a:pt x="4009754" y="6942713"/>
                  </a:lnTo>
                  <a:lnTo>
                    <a:pt x="4056234" y="6935380"/>
                  </a:lnTo>
                  <a:lnTo>
                    <a:pt x="4102509" y="6927435"/>
                  </a:lnTo>
                  <a:lnTo>
                    <a:pt x="4148574" y="6918884"/>
                  </a:lnTo>
                  <a:lnTo>
                    <a:pt x="4194425" y="6909731"/>
                  </a:lnTo>
                  <a:lnTo>
                    <a:pt x="4240058" y="6899979"/>
                  </a:lnTo>
                  <a:lnTo>
                    <a:pt x="4285468" y="6889634"/>
                  </a:lnTo>
                  <a:lnTo>
                    <a:pt x="4330651" y="6878699"/>
                  </a:lnTo>
                  <a:lnTo>
                    <a:pt x="4375603" y="6867178"/>
                  </a:lnTo>
                  <a:lnTo>
                    <a:pt x="4420320" y="6855076"/>
                  </a:lnTo>
                  <a:lnTo>
                    <a:pt x="4464797" y="6842397"/>
                  </a:lnTo>
                  <a:lnTo>
                    <a:pt x="4509031" y="6829146"/>
                  </a:lnTo>
                  <a:lnTo>
                    <a:pt x="4553016" y="6815326"/>
                  </a:lnTo>
                  <a:lnTo>
                    <a:pt x="4596748" y="6800942"/>
                  </a:lnTo>
                  <a:lnTo>
                    <a:pt x="4640224" y="6785998"/>
                  </a:lnTo>
                  <a:lnTo>
                    <a:pt x="4683439" y="6770498"/>
                  </a:lnTo>
                  <a:lnTo>
                    <a:pt x="4726389" y="6754448"/>
                  </a:lnTo>
                  <a:lnTo>
                    <a:pt x="4769070" y="6737850"/>
                  </a:lnTo>
                  <a:lnTo>
                    <a:pt x="4811476" y="6720709"/>
                  </a:lnTo>
                  <a:lnTo>
                    <a:pt x="4853605" y="6703030"/>
                  </a:lnTo>
                  <a:lnTo>
                    <a:pt x="4895452" y="6684817"/>
                  </a:lnTo>
                  <a:lnTo>
                    <a:pt x="4937012" y="6666073"/>
                  </a:lnTo>
                  <a:lnTo>
                    <a:pt x="4978281" y="6646804"/>
                  </a:lnTo>
                  <a:lnTo>
                    <a:pt x="5019255" y="6627014"/>
                  </a:lnTo>
                  <a:lnTo>
                    <a:pt x="5059930" y="6606706"/>
                  </a:lnTo>
                  <a:lnTo>
                    <a:pt x="5100302" y="6585885"/>
                  </a:lnTo>
                  <a:lnTo>
                    <a:pt x="5140366" y="6564555"/>
                  </a:lnTo>
                  <a:lnTo>
                    <a:pt x="5180117" y="6542722"/>
                  </a:lnTo>
                  <a:lnTo>
                    <a:pt x="5219553" y="6520388"/>
                  </a:lnTo>
                  <a:lnTo>
                    <a:pt x="5258667" y="6497558"/>
                  </a:lnTo>
                  <a:lnTo>
                    <a:pt x="5297457" y="6474236"/>
                  </a:lnTo>
                  <a:lnTo>
                    <a:pt x="5335918" y="6450427"/>
                  </a:lnTo>
                  <a:lnTo>
                    <a:pt x="5374046" y="6426135"/>
                  </a:lnTo>
                  <a:lnTo>
                    <a:pt x="5411836" y="6401364"/>
                  </a:lnTo>
                  <a:lnTo>
                    <a:pt x="5449284" y="6376119"/>
                  </a:lnTo>
                  <a:lnTo>
                    <a:pt x="5486386" y="6350403"/>
                  </a:lnTo>
                  <a:lnTo>
                    <a:pt x="5523137" y="6324222"/>
                  </a:lnTo>
                  <a:lnTo>
                    <a:pt x="5559534" y="6297578"/>
                  </a:lnTo>
                  <a:lnTo>
                    <a:pt x="5595572" y="6270477"/>
                  </a:lnTo>
                  <a:lnTo>
                    <a:pt x="5631247" y="6242923"/>
                  </a:lnTo>
                  <a:lnTo>
                    <a:pt x="5666555" y="6214920"/>
                  </a:lnTo>
                  <a:lnTo>
                    <a:pt x="5701491" y="6186472"/>
                  </a:lnTo>
                  <a:lnTo>
                    <a:pt x="5736051" y="6157583"/>
                  </a:lnTo>
                  <a:lnTo>
                    <a:pt x="5770230" y="6128259"/>
                  </a:lnTo>
                  <a:lnTo>
                    <a:pt x="5804025" y="6098502"/>
                  </a:lnTo>
                  <a:lnTo>
                    <a:pt x="5837432" y="6068318"/>
                  </a:lnTo>
                  <a:lnTo>
                    <a:pt x="5870445" y="6037711"/>
                  </a:lnTo>
                  <a:lnTo>
                    <a:pt x="5903062" y="6006684"/>
                  </a:lnTo>
                  <a:lnTo>
                    <a:pt x="5935276" y="5975242"/>
                  </a:lnTo>
                  <a:lnTo>
                    <a:pt x="5967085" y="5943390"/>
                  </a:lnTo>
                  <a:lnTo>
                    <a:pt x="5998484" y="5911132"/>
                  </a:lnTo>
                  <a:lnTo>
                    <a:pt x="6029469" y="5878471"/>
                  </a:lnTo>
                  <a:lnTo>
                    <a:pt x="6060035" y="5845413"/>
                  </a:lnTo>
                  <a:lnTo>
                    <a:pt x="6090179" y="5811961"/>
                  </a:lnTo>
                  <a:lnTo>
                    <a:pt x="6119895" y="5778120"/>
                  </a:lnTo>
                  <a:lnTo>
                    <a:pt x="6149180" y="5743894"/>
                  </a:lnTo>
                  <a:lnTo>
                    <a:pt x="6178030" y="5709287"/>
                  </a:lnTo>
                  <a:lnTo>
                    <a:pt x="6206439" y="5674303"/>
                  </a:lnTo>
                  <a:lnTo>
                    <a:pt x="6234405" y="5638948"/>
                  </a:lnTo>
                  <a:lnTo>
                    <a:pt x="6261922" y="5603224"/>
                  </a:lnTo>
                  <a:lnTo>
                    <a:pt x="6288987" y="5567137"/>
                  </a:lnTo>
                  <a:lnTo>
                    <a:pt x="6315594" y="5530690"/>
                  </a:lnTo>
                  <a:lnTo>
                    <a:pt x="6341741" y="5493888"/>
                  </a:lnTo>
                  <a:lnTo>
                    <a:pt x="6367422" y="5456735"/>
                  </a:lnTo>
                  <a:lnTo>
                    <a:pt x="6392634" y="5419236"/>
                  </a:lnTo>
                  <a:lnTo>
                    <a:pt x="6417371" y="5381394"/>
                  </a:lnTo>
                  <a:lnTo>
                    <a:pt x="6441631" y="5343214"/>
                  </a:lnTo>
                  <a:lnTo>
                    <a:pt x="6465408" y="5304701"/>
                  </a:lnTo>
                  <a:lnTo>
                    <a:pt x="6488698" y="5265857"/>
                  </a:lnTo>
                  <a:lnTo>
                    <a:pt x="6511498" y="5226689"/>
                  </a:lnTo>
                  <a:lnTo>
                    <a:pt x="6533802" y="5187199"/>
                  </a:lnTo>
                  <a:lnTo>
                    <a:pt x="6555607" y="5147393"/>
                  </a:lnTo>
                  <a:lnTo>
                    <a:pt x="6576908" y="5107274"/>
                  </a:lnTo>
                  <a:lnTo>
                    <a:pt x="6597701" y="5066847"/>
                  </a:lnTo>
                  <a:lnTo>
                    <a:pt x="6617981" y="5026115"/>
                  </a:lnTo>
                  <a:lnTo>
                    <a:pt x="6637746" y="4985084"/>
                  </a:lnTo>
                  <a:lnTo>
                    <a:pt x="6656989" y="4943758"/>
                  </a:lnTo>
                  <a:lnTo>
                    <a:pt x="6675708" y="4902140"/>
                  </a:lnTo>
                  <a:lnTo>
                    <a:pt x="6693897" y="4860236"/>
                  </a:lnTo>
                  <a:lnTo>
                    <a:pt x="6711553" y="4818049"/>
                  </a:lnTo>
                  <a:lnTo>
                    <a:pt x="6728670" y="4775583"/>
                  </a:lnTo>
                  <a:lnTo>
                    <a:pt x="6745246" y="4732843"/>
                  </a:lnTo>
                  <a:lnTo>
                    <a:pt x="6761276" y="4689834"/>
                  </a:lnTo>
                  <a:lnTo>
                    <a:pt x="6776754" y="4646559"/>
                  </a:lnTo>
                  <a:lnTo>
                    <a:pt x="6791679" y="4603022"/>
                  </a:lnTo>
                  <a:lnTo>
                    <a:pt x="6806043" y="4559228"/>
                  </a:lnTo>
                  <a:lnTo>
                    <a:pt x="6819845" y="4515182"/>
                  </a:lnTo>
                  <a:lnTo>
                    <a:pt x="6833079" y="4470887"/>
                  </a:lnTo>
                  <a:lnTo>
                    <a:pt x="6845741" y="4426348"/>
                  </a:lnTo>
                  <a:lnTo>
                    <a:pt x="6857827" y="4381568"/>
                  </a:lnTo>
                  <a:lnTo>
                    <a:pt x="6869333" y="4336553"/>
                  </a:lnTo>
                  <a:lnTo>
                    <a:pt x="6880253" y="4291307"/>
                  </a:lnTo>
                  <a:lnTo>
                    <a:pt x="6890585" y="4245833"/>
                  </a:lnTo>
                  <a:lnTo>
                    <a:pt x="6900324" y="4200136"/>
                  </a:lnTo>
                  <a:lnTo>
                    <a:pt x="6909466" y="4154221"/>
                  </a:lnTo>
                  <a:lnTo>
                    <a:pt x="6918005" y="4108091"/>
                  </a:lnTo>
                  <a:lnTo>
                    <a:pt x="6925939" y="4061751"/>
                  </a:lnTo>
                  <a:lnTo>
                    <a:pt x="6933262" y="4015205"/>
                  </a:lnTo>
                  <a:lnTo>
                    <a:pt x="6939971" y="3968457"/>
                  </a:lnTo>
                  <a:lnTo>
                    <a:pt x="6946062" y="3921512"/>
                  </a:lnTo>
                  <a:lnTo>
                    <a:pt x="6951529" y="3874374"/>
                  </a:lnTo>
                  <a:lnTo>
                    <a:pt x="6956369" y="3827047"/>
                  </a:lnTo>
                  <a:lnTo>
                    <a:pt x="6960577" y="3779535"/>
                  </a:lnTo>
                  <a:lnTo>
                    <a:pt x="6964150" y="3731843"/>
                  </a:lnTo>
                  <a:lnTo>
                    <a:pt x="6967083" y="3683975"/>
                  </a:lnTo>
                  <a:lnTo>
                    <a:pt x="6969371" y="3635936"/>
                  </a:lnTo>
                  <a:lnTo>
                    <a:pt x="6971011" y="3587728"/>
                  </a:lnTo>
                  <a:lnTo>
                    <a:pt x="6971998" y="3539358"/>
                  </a:lnTo>
                  <a:lnTo>
                    <a:pt x="6972328" y="3490828"/>
                  </a:lnTo>
                  <a:lnTo>
                    <a:pt x="6971998" y="3442302"/>
                  </a:lnTo>
                  <a:lnTo>
                    <a:pt x="6971011" y="3393934"/>
                  </a:lnTo>
                  <a:lnTo>
                    <a:pt x="6969371" y="3345730"/>
                  </a:lnTo>
                  <a:lnTo>
                    <a:pt x="6967083" y="3297693"/>
                  </a:lnTo>
                  <a:lnTo>
                    <a:pt x="6964150" y="3249829"/>
                  </a:lnTo>
                  <a:lnTo>
                    <a:pt x="6960577" y="3202140"/>
                  </a:lnTo>
                  <a:lnTo>
                    <a:pt x="6956369" y="3154631"/>
                  </a:lnTo>
                  <a:lnTo>
                    <a:pt x="6951529" y="3107307"/>
                  </a:lnTo>
                  <a:lnTo>
                    <a:pt x="6946062" y="3060172"/>
                  </a:lnTo>
                  <a:lnTo>
                    <a:pt x="6939971" y="3013230"/>
                  </a:lnTo>
                  <a:lnTo>
                    <a:pt x="6933262" y="2966485"/>
                  </a:lnTo>
                  <a:lnTo>
                    <a:pt x="6925939" y="2919942"/>
                  </a:lnTo>
                  <a:lnTo>
                    <a:pt x="6918005" y="2873604"/>
                  </a:lnTo>
                  <a:lnTo>
                    <a:pt x="6909466" y="2827477"/>
                  </a:lnTo>
                  <a:lnTo>
                    <a:pt x="6900324" y="2781564"/>
                  </a:lnTo>
                  <a:lnTo>
                    <a:pt x="6890585" y="2735870"/>
                  </a:lnTo>
                  <a:lnTo>
                    <a:pt x="6880253" y="2690399"/>
                  </a:lnTo>
                  <a:lnTo>
                    <a:pt x="6869333" y="2645155"/>
                  </a:lnTo>
                  <a:lnTo>
                    <a:pt x="6857827" y="2600143"/>
                  </a:lnTo>
                  <a:lnTo>
                    <a:pt x="6845741" y="2555366"/>
                  </a:lnTo>
                  <a:lnTo>
                    <a:pt x="6833079" y="2510829"/>
                  </a:lnTo>
                  <a:lnTo>
                    <a:pt x="6819845" y="2466537"/>
                  </a:lnTo>
                  <a:lnTo>
                    <a:pt x="6806043" y="2422493"/>
                  </a:lnTo>
                  <a:lnTo>
                    <a:pt x="6791679" y="2378701"/>
                  </a:lnTo>
                  <a:lnTo>
                    <a:pt x="6776754" y="2335167"/>
                  </a:lnTo>
                  <a:lnTo>
                    <a:pt x="6761276" y="2291894"/>
                  </a:lnTo>
                  <a:lnTo>
                    <a:pt x="6745246" y="2248887"/>
                  </a:lnTo>
                  <a:lnTo>
                    <a:pt x="6728670" y="2206150"/>
                  </a:lnTo>
                  <a:lnTo>
                    <a:pt x="6711552" y="2163686"/>
                  </a:lnTo>
                  <a:lnTo>
                    <a:pt x="6693897" y="2121501"/>
                  </a:lnTo>
                  <a:lnTo>
                    <a:pt x="6675708" y="2079599"/>
                  </a:lnTo>
                  <a:lnTo>
                    <a:pt x="6656989" y="2037984"/>
                  </a:lnTo>
                  <a:lnTo>
                    <a:pt x="6637746" y="1996660"/>
                  </a:lnTo>
                  <a:lnTo>
                    <a:pt x="6617981" y="1955631"/>
                  </a:lnTo>
                  <a:lnTo>
                    <a:pt x="6597701" y="1914902"/>
                  </a:lnTo>
                  <a:lnTo>
                    <a:pt x="6576908" y="1874476"/>
                  </a:lnTo>
                  <a:lnTo>
                    <a:pt x="6555607" y="1834360"/>
                  </a:lnTo>
                  <a:lnTo>
                    <a:pt x="6533802" y="1794555"/>
                  </a:lnTo>
                  <a:lnTo>
                    <a:pt x="6511498" y="1755067"/>
                  </a:lnTo>
                  <a:lnTo>
                    <a:pt x="6488698" y="1715901"/>
                  </a:lnTo>
                  <a:lnTo>
                    <a:pt x="6465408" y="1677059"/>
                  </a:lnTo>
                  <a:lnTo>
                    <a:pt x="6441631" y="1638548"/>
                  </a:lnTo>
                  <a:lnTo>
                    <a:pt x="6417371" y="1600369"/>
                  </a:lnTo>
                  <a:lnTo>
                    <a:pt x="6392634" y="1562530"/>
                  </a:lnTo>
                  <a:lnTo>
                    <a:pt x="6367422" y="1525032"/>
                  </a:lnTo>
                  <a:lnTo>
                    <a:pt x="6341741" y="1487881"/>
                  </a:lnTo>
                  <a:lnTo>
                    <a:pt x="6315594" y="1451081"/>
                  </a:lnTo>
                  <a:lnTo>
                    <a:pt x="6288987" y="1414636"/>
                  </a:lnTo>
                  <a:lnTo>
                    <a:pt x="6261922" y="1378550"/>
                  </a:lnTo>
                  <a:lnTo>
                    <a:pt x="6234405" y="1342828"/>
                  </a:lnTo>
                  <a:lnTo>
                    <a:pt x="6206439" y="1307474"/>
                  </a:lnTo>
                  <a:lnTo>
                    <a:pt x="6178030" y="1272492"/>
                  </a:lnTo>
                  <a:lnTo>
                    <a:pt x="6149180" y="1237887"/>
                  </a:lnTo>
                  <a:lnTo>
                    <a:pt x="6119895" y="1203662"/>
                  </a:lnTo>
                  <a:lnTo>
                    <a:pt x="6090179" y="1169823"/>
                  </a:lnTo>
                  <a:lnTo>
                    <a:pt x="6060035" y="1136372"/>
                  </a:lnTo>
                  <a:lnTo>
                    <a:pt x="6029469" y="1103316"/>
                  </a:lnTo>
                  <a:lnTo>
                    <a:pt x="5998484" y="1070656"/>
                  </a:lnTo>
                  <a:lnTo>
                    <a:pt x="5967085" y="1038399"/>
                  </a:lnTo>
                  <a:lnTo>
                    <a:pt x="5935276" y="1006549"/>
                  </a:lnTo>
                  <a:lnTo>
                    <a:pt x="5903062" y="975108"/>
                  </a:lnTo>
                  <a:lnTo>
                    <a:pt x="5870445" y="944083"/>
                  </a:lnTo>
                  <a:lnTo>
                    <a:pt x="5837432" y="913477"/>
                  </a:lnTo>
                  <a:lnTo>
                    <a:pt x="5804025" y="883294"/>
                  </a:lnTo>
                  <a:lnTo>
                    <a:pt x="5770230" y="853539"/>
                  </a:lnTo>
                  <a:lnTo>
                    <a:pt x="5736050" y="824215"/>
                  </a:lnTo>
                  <a:lnTo>
                    <a:pt x="5701491" y="795328"/>
                  </a:lnTo>
                  <a:lnTo>
                    <a:pt x="5666555" y="766881"/>
                  </a:lnTo>
                  <a:lnTo>
                    <a:pt x="5631247" y="738879"/>
                  </a:lnTo>
                  <a:lnTo>
                    <a:pt x="5595572" y="711326"/>
                  </a:lnTo>
                  <a:lnTo>
                    <a:pt x="5559534" y="684226"/>
                  </a:lnTo>
                  <a:lnTo>
                    <a:pt x="5523137" y="657584"/>
                  </a:lnTo>
                  <a:lnTo>
                    <a:pt x="5486386" y="631403"/>
                  </a:lnTo>
                  <a:lnTo>
                    <a:pt x="5449284" y="605688"/>
                  </a:lnTo>
                  <a:lnTo>
                    <a:pt x="5411836" y="580444"/>
                  </a:lnTo>
                  <a:lnTo>
                    <a:pt x="5374046" y="555674"/>
                  </a:lnTo>
                  <a:lnTo>
                    <a:pt x="5335918" y="531383"/>
                  </a:lnTo>
                  <a:lnTo>
                    <a:pt x="5297457" y="507575"/>
                  </a:lnTo>
                  <a:lnTo>
                    <a:pt x="5258667" y="484255"/>
                  </a:lnTo>
                  <a:lnTo>
                    <a:pt x="5219552" y="461426"/>
                  </a:lnTo>
                  <a:lnTo>
                    <a:pt x="5180117" y="439092"/>
                  </a:lnTo>
                  <a:lnTo>
                    <a:pt x="5140365" y="417259"/>
                  </a:lnTo>
                  <a:lnTo>
                    <a:pt x="5100302" y="395931"/>
                  </a:lnTo>
                  <a:lnTo>
                    <a:pt x="5059930" y="375111"/>
                  </a:lnTo>
                  <a:lnTo>
                    <a:pt x="5019255" y="354804"/>
                  </a:lnTo>
                  <a:lnTo>
                    <a:pt x="4978281" y="335014"/>
                  </a:lnTo>
                  <a:lnTo>
                    <a:pt x="4937012" y="315745"/>
                  </a:lnTo>
                  <a:lnTo>
                    <a:pt x="4895452" y="297003"/>
                  </a:lnTo>
                  <a:lnTo>
                    <a:pt x="4853605" y="278790"/>
                  </a:lnTo>
                  <a:lnTo>
                    <a:pt x="4811476" y="261111"/>
                  </a:lnTo>
                  <a:lnTo>
                    <a:pt x="4769070" y="243971"/>
                  </a:lnTo>
                  <a:lnTo>
                    <a:pt x="4726389" y="227374"/>
                  </a:lnTo>
                  <a:lnTo>
                    <a:pt x="4683439" y="211324"/>
                  </a:lnTo>
                  <a:lnTo>
                    <a:pt x="4640224" y="195825"/>
                  </a:lnTo>
                  <a:lnTo>
                    <a:pt x="4596748" y="180882"/>
                  </a:lnTo>
                  <a:lnTo>
                    <a:pt x="4553016" y="166498"/>
                  </a:lnTo>
                  <a:lnTo>
                    <a:pt x="4509030" y="152679"/>
                  </a:lnTo>
                  <a:lnTo>
                    <a:pt x="4464797" y="139428"/>
                  </a:lnTo>
                  <a:lnTo>
                    <a:pt x="4420320" y="126749"/>
                  </a:lnTo>
                  <a:lnTo>
                    <a:pt x="4375603" y="114648"/>
                  </a:lnTo>
                  <a:lnTo>
                    <a:pt x="4330651" y="103127"/>
                  </a:lnTo>
                  <a:lnTo>
                    <a:pt x="4285468" y="92192"/>
                  </a:lnTo>
                  <a:lnTo>
                    <a:pt x="4240058" y="81847"/>
                  </a:lnTo>
                  <a:lnTo>
                    <a:pt x="4194425" y="72096"/>
                  </a:lnTo>
                  <a:lnTo>
                    <a:pt x="4148574" y="62943"/>
                  </a:lnTo>
                  <a:lnTo>
                    <a:pt x="4102509" y="54392"/>
                  </a:lnTo>
                  <a:lnTo>
                    <a:pt x="4056234" y="46448"/>
                  </a:lnTo>
                  <a:lnTo>
                    <a:pt x="4009754" y="39115"/>
                  </a:lnTo>
                  <a:lnTo>
                    <a:pt x="3963072" y="32398"/>
                  </a:lnTo>
                  <a:lnTo>
                    <a:pt x="3916193" y="26300"/>
                  </a:lnTo>
                  <a:lnTo>
                    <a:pt x="3869122" y="20825"/>
                  </a:lnTo>
                  <a:lnTo>
                    <a:pt x="3821862" y="15979"/>
                  </a:lnTo>
                  <a:lnTo>
                    <a:pt x="3774418" y="11765"/>
                  </a:lnTo>
                  <a:lnTo>
                    <a:pt x="3726793" y="8188"/>
                  </a:lnTo>
                  <a:lnTo>
                    <a:pt x="3678993" y="5251"/>
                  </a:lnTo>
                  <a:lnTo>
                    <a:pt x="3631022" y="2960"/>
                  </a:lnTo>
                  <a:lnTo>
                    <a:pt x="3582883" y="1318"/>
                  </a:lnTo>
                  <a:lnTo>
                    <a:pt x="3534581" y="330"/>
                  </a:lnTo>
                  <a:lnTo>
                    <a:pt x="3486121" y="0"/>
                  </a:lnTo>
                  <a:close/>
                </a:path>
              </a:pathLst>
            </a:custGeom>
            <a:solidFill>
              <a:srgbClr val="FDF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7424" y="3451316"/>
              <a:ext cx="6838950" cy="8148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724" y="2066925"/>
              <a:ext cx="6896100" cy="68770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2412" rIns="0" bIns="0" rtlCol="0">
            <a:spAutoFit/>
          </a:bodyPr>
          <a:lstStyle/>
          <a:p>
            <a:pPr marL="10304780">
              <a:lnSpc>
                <a:spcPct val="100000"/>
              </a:lnSpc>
              <a:spcBef>
                <a:spcPts val="130"/>
              </a:spcBef>
            </a:pPr>
            <a:r>
              <a:rPr spc="1045" dirty="0"/>
              <a:t>issues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26160" y="9299387"/>
            <a:ext cx="1771014" cy="4794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b="1" spc="80" dirty="0">
                <a:latin typeface="Cambria"/>
                <a:cs typeface="Cambria"/>
              </a:rPr>
              <a:t>Project:</a:t>
            </a:r>
            <a:r>
              <a:rPr sz="2600" b="1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02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5826" y="9299387"/>
            <a:ext cx="14373860" cy="4794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b="1" spc="95" dirty="0">
                <a:latin typeface="Cambria"/>
                <a:cs typeface="Cambria"/>
              </a:rPr>
              <a:t>Team</a:t>
            </a:r>
            <a:r>
              <a:rPr sz="2600" b="1" spc="5" dirty="0">
                <a:latin typeface="Cambria"/>
                <a:cs typeface="Cambria"/>
              </a:rPr>
              <a:t> </a:t>
            </a:r>
            <a:r>
              <a:rPr sz="2600" b="1" spc="80" dirty="0">
                <a:latin typeface="Cambria"/>
                <a:cs typeface="Cambria"/>
              </a:rPr>
              <a:t>Member:</a:t>
            </a:r>
            <a:r>
              <a:rPr sz="2600" b="1" dirty="0">
                <a:latin typeface="Cambria"/>
                <a:cs typeface="Cambria"/>
              </a:rPr>
              <a:t> </a:t>
            </a:r>
            <a:r>
              <a:rPr sz="2600" spc="280" dirty="0">
                <a:latin typeface="Cambria"/>
                <a:cs typeface="Cambria"/>
              </a:rPr>
              <a:t>S</a:t>
            </a:r>
            <a:r>
              <a:rPr sz="2600" spc="40" dirty="0">
                <a:latin typeface="Cambria"/>
                <a:cs typeface="Cambria"/>
              </a:rPr>
              <a:t> </a:t>
            </a:r>
            <a:r>
              <a:rPr sz="2600" spc="170" dirty="0">
                <a:latin typeface="Cambria"/>
                <a:cs typeface="Cambria"/>
              </a:rPr>
              <a:t>M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215" dirty="0">
                <a:latin typeface="Cambria"/>
                <a:cs typeface="Cambria"/>
              </a:rPr>
              <a:t>Uday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160" dirty="0">
                <a:latin typeface="Cambria"/>
                <a:cs typeface="Cambria"/>
              </a:rPr>
              <a:t>Haider,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185" dirty="0">
                <a:latin typeface="Cambria"/>
                <a:cs typeface="Cambria"/>
              </a:rPr>
              <a:t>Kaniz</a:t>
            </a:r>
            <a:r>
              <a:rPr sz="2600" spc="65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Fatema</a:t>
            </a:r>
            <a:r>
              <a:rPr sz="2600" spc="50" dirty="0">
                <a:latin typeface="Cambria"/>
                <a:cs typeface="Cambria"/>
              </a:rPr>
              <a:t> </a:t>
            </a:r>
            <a:r>
              <a:rPr sz="2600" spc="150" dirty="0">
                <a:latin typeface="Cambria"/>
                <a:cs typeface="Cambria"/>
              </a:rPr>
              <a:t>Lubna,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04" dirty="0">
                <a:latin typeface="Cambria"/>
                <a:cs typeface="Cambria"/>
              </a:rPr>
              <a:t>Asifur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15" dirty="0">
                <a:latin typeface="Cambria"/>
                <a:cs typeface="Cambria"/>
              </a:rPr>
              <a:t>Rahman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190" dirty="0">
                <a:latin typeface="Cambria"/>
                <a:cs typeface="Cambria"/>
              </a:rPr>
              <a:t>Apon,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40" dirty="0">
                <a:latin typeface="Cambria"/>
                <a:cs typeface="Cambria"/>
              </a:rPr>
              <a:t>Safin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10" dirty="0">
                <a:latin typeface="Cambria"/>
                <a:cs typeface="Cambria"/>
              </a:rPr>
              <a:t>Ahmed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62385" y="4885372"/>
            <a:ext cx="5150485" cy="272351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750" spc="229" dirty="0">
                <a:latin typeface="MS Gothic"/>
                <a:cs typeface="MS Gothic"/>
              </a:rPr>
              <a:t>￭</a:t>
            </a:r>
            <a:r>
              <a:rPr sz="3750" spc="229" dirty="0">
                <a:latin typeface="Cambria"/>
                <a:cs typeface="Cambria"/>
              </a:rPr>
              <a:t>Invalid</a:t>
            </a:r>
            <a:r>
              <a:rPr sz="3750" spc="10" dirty="0">
                <a:latin typeface="Cambria"/>
                <a:cs typeface="Cambria"/>
              </a:rPr>
              <a:t> </a:t>
            </a:r>
            <a:r>
              <a:rPr sz="3750" spc="235" dirty="0">
                <a:latin typeface="Cambria"/>
                <a:cs typeface="Cambria"/>
              </a:rPr>
              <a:t>Inputs</a:t>
            </a:r>
            <a:endParaRPr sz="3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750" spc="250" dirty="0">
                <a:latin typeface="MS Gothic"/>
                <a:cs typeface="MS Gothic"/>
              </a:rPr>
              <a:t>￭</a:t>
            </a:r>
            <a:r>
              <a:rPr sz="3750" spc="250" dirty="0">
                <a:latin typeface="Cambria"/>
                <a:cs typeface="Cambria"/>
              </a:rPr>
              <a:t>Out-</a:t>
            </a:r>
            <a:r>
              <a:rPr sz="3750" spc="275" dirty="0">
                <a:latin typeface="Cambria"/>
                <a:cs typeface="Cambria"/>
              </a:rPr>
              <a:t>of-</a:t>
            </a:r>
            <a:r>
              <a:rPr sz="3750" spc="45" dirty="0">
                <a:latin typeface="Cambria"/>
                <a:cs typeface="Cambria"/>
              </a:rPr>
              <a:t> </a:t>
            </a:r>
            <a:r>
              <a:rPr sz="3750" spc="260" dirty="0">
                <a:latin typeface="Cambria"/>
                <a:cs typeface="Cambria"/>
              </a:rPr>
              <a:t>Range</a:t>
            </a:r>
            <a:r>
              <a:rPr sz="3750" spc="35" dirty="0">
                <a:latin typeface="Cambria"/>
                <a:cs typeface="Cambria"/>
              </a:rPr>
              <a:t> </a:t>
            </a:r>
            <a:r>
              <a:rPr sz="3750" spc="235" dirty="0">
                <a:latin typeface="Cambria"/>
                <a:cs typeface="Cambria"/>
              </a:rPr>
              <a:t>Inputs</a:t>
            </a:r>
            <a:endParaRPr sz="3750">
              <a:latin typeface="Cambria"/>
              <a:cs typeface="Cambria"/>
            </a:endParaRPr>
          </a:p>
          <a:p>
            <a:pPr marL="269875" marR="1733550" indent="-257175">
              <a:lnSpc>
                <a:spcPts val="5330"/>
              </a:lnSpc>
              <a:spcBef>
                <a:spcPts val="40"/>
              </a:spcBef>
            </a:pPr>
            <a:r>
              <a:rPr sz="3750" spc="250" dirty="0">
                <a:latin typeface="MS Gothic"/>
                <a:cs typeface="MS Gothic"/>
              </a:rPr>
              <a:t>￭</a:t>
            </a:r>
            <a:r>
              <a:rPr sz="3750" spc="250" dirty="0">
                <a:latin typeface="Cambria"/>
                <a:cs typeface="Cambria"/>
              </a:rPr>
              <a:t>Occupied</a:t>
            </a:r>
            <a:r>
              <a:rPr sz="3750" spc="15" dirty="0">
                <a:latin typeface="Cambria"/>
                <a:cs typeface="Cambria"/>
              </a:rPr>
              <a:t> </a:t>
            </a:r>
            <a:r>
              <a:rPr sz="3750" spc="175" dirty="0">
                <a:latin typeface="Cambria"/>
                <a:cs typeface="Cambria"/>
              </a:rPr>
              <a:t>Cell </a:t>
            </a:r>
            <a:r>
              <a:rPr sz="3750" spc="220" dirty="0">
                <a:latin typeface="Cambria"/>
                <a:cs typeface="Cambria"/>
              </a:rPr>
              <a:t>Selection</a:t>
            </a:r>
            <a:endParaRPr sz="3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DF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94185"/>
            <a:ext cx="18272760" cy="8298180"/>
            <a:chOff x="0" y="794185"/>
            <a:chExt cx="18272760" cy="8298180"/>
          </a:xfrm>
        </p:grpSpPr>
        <p:sp>
          <p:nvSpPr>
            <p:cNvPr id="4" name="object 4"/>
            <p:cNvSpPr/>
            <p:nvPr/>
          </p:nvSpPr>
          <p:spPr>
            <a:xfrm>
              <a:off x="0" y="794185"/>
              <a:ext cx="18272760" cy="3061970"/>
            </a:xfrm>
            <a:custGeom>
              <a:avLst/>
              <a:gdLst/>
              <a:ahLst/>
              <a:cxnLst/>
              <a:rect l="l" t="t" r="r" b="b"/>
              <a:pathLst>
                <a:path w="18272760" h="3061970">
                  <a:moveTo>
                    <a:pt x="18272212" y="3061771"/>
                  </a:moveTo>
                  <a:lnTo>
                    <a:pt x="18272212" y="0"/>
                  </a:lnTo>
                  <a:lnTo>
                    <a:pt x="0" y="0"/>
                  </a:lnTo>
                  <a:lnTo>
                    <a:pt x="0" y="3061866"/>
                  </a:lnTo>
                  <a:lnTo>
                    <a:pt x="18272212" y="3061771"/>
                  </a:lnTo>
                  <a:close/>
                </a:path>
              </a:pathLst>
            </a:custGeom>
            <a:solidFill>
              <a:srgbClr val="F9D0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6131" y="2110018"/>
              <a:ext cx="6972934" cy="6981825"/>
            </a:xfrm>
            <a:custGeom>
              <a:avLst/>
              <a:gdLst/>
              <a:ahLst/>
              <a:cxnLst/>
              <a:rect l="l" t="t" r="r" b="b"/>
              <a:pathLst>
                <a:path w="6972934" h="6981825">
                  <a:moveTo>
                    <a:pt x="3486121" y="0"/>
                  </a:moveTo>
                  <a:lnTo>
                    <a:pt x="3437661" y="330"/>
                  </a:lnTo>
                  <a:lnTo>
                    <a:pt x="3389359" y="1318"/>
                  </a:lnTo>
                  <a:lnTo>
                    <a:pt x="3341220" y="2960"/>
                  </a:lnTo>
                  <a:lnTo>
                    <a:pt x="3293249" y="5252"/>
                  </a:lnTo>
                  <a:lnTo>
                    <a:pt x="3245449" y="8189"/>
                  </a:lnTo>
                  <a:lnTo>
                    <a:pt x="3197825" y="11766"/>
                  </a:lnTo>
                  <a:lnTo>
                    <a:pt x="3150381" y="15980"/>
                  </a:lnTo>
                  <a:lnTo>
                    <a:pt x="3103121" y="20827"/>
                  </a:lnTo>
                  <a:lnTo>
                    <a:pt x="3056050" y="26302"/>
                  </a:lnTo>
                  <a:lnTo>
                    <a:pt x="3009171" y="32400"/>
                  </a:lnTo>
                  <a:lnTo>
                    <a:pt x="2962490" y="39118"/>
                  </a:lnTo>
                  <a:lnTo>
                    <a:pt x="2916010" y="46452"/>
                  </a:lnTo>
                  <a:lnTo>
                    <a:pt x="2869735" y="54396"/>
                  </a:lnTo>
                  <a:lnTo>
                    <a:pt x="2823671" y="62947"/>
                  </a:lnTo>
                  <a:lnTo>
                    <a:pt x="2777820" y="72101"/>
                  </a:lnTo>
                  <a:lnTo>
                    <a:pt x="2732188" y="81853"/>
                  </a:lnTo>
                  <a:lnTo>
                    <a:pt x="2686778" y="92199"/>
                  </a:lnTo>
                  <a:lnTo>
                    <a:pt x="2641596" y="103135"/>
                  </a:lnTo>
                  <a:lnTo>
                    <a:pt x="2596644" y="114656"/>
                  </a:lnTo>
                  <a:lnTo>
                    <a:pt x="2551928" y="126758"/>
                  </a:lnTo>
                  <a:lnTo>
                    <a:pt x="2507452" y="139437"/>
                  </a:lnTo>
                  <a:lnTo>
                    <a:pt x="2463219" y="152689"/>
                  </a:lnTo>
                  <a:lnTo>
                    <a:pt x="2419235" y="166510"/>
                  </a:lnTo>
                  <a:lnTo>
                    <a:pt x="2375503" y="180894"/>
                  </a:lnTo>
                  <a:lnTo>
                    <a:pt x="2332027" y="195838"/>
                  </a:lnTo>
                  <a:lnTo>
                    <a:pt x="2288813" y="211338"/>
                  </a:lnTo>
                  <a:lnTo>
                    <a:pt x="2245864" y="227389"/>
                  </a:lnTo>
                  <a:lnTo>
                    <a:pt x="2203184" y="243987"/>
                  </a:lnTo>
                  <a:lnTo>
                    <a:pt x="2160778" y="261128"/>
                  </a:lnTo>
                  <a:lnTo>
                    <a:pt x="2118650" y="278808"/>
                  </a:lnTo>
                  <a:lnTo>
                    <a:pt x="2076805" y="297022"/>
                  </a:lnTo>
                  <a:lnTo>
                    <a:pt x="2035245" y="315765"/>
                  </a:lnTo>
                  <a:lnTo>
                    <a:pt x="1993977" y="335035"/>
                  </a:lnTo>
                  <a:lnTo>
                    <a:pt x="1953004" y="354826"/>
                  </a:lnTo>
                  <a:lnTo>
                    <a:pt x="1912329" y="375134"/>
                  </a:lnTo>
                  <a:lnTo>
                    <a:pt x="1871959" y="395955"/>
                  </a:lnTo>
                  <a:lnTo>
                    <a:pt x="1831896" y="417285"/>
                  </a:lnTo>
                  <a:lnTo>
                    <a:pt x="1792145" y="439119"/>
                  </a:lnTo>
                  <a:lnTo>
                    <a:pt x="1752711" y="461453"/>
                  </a:lnTo>
                  <a:lnTo>
                    <a:pt x="1713597" y="484283"/>
                  </a:lnTo>
                  <a:lnTo>
                    <a:pt x="1674808" y="507605"/>
                  </a:lnTo>
                  <a:lnTo>
                    <a:pt x="1636348" y="531414"/>
                  </a:lnTo>
                  <a:lnTo>
                    <a:pt x="1598222" y="555706"/>
                  </a:lnTo>
                  <a:lnTo>
                    <a:pt x="1560433" y="580477"/>
                  </a:lnTo>
                  <a:lnTo>
                    <a:pt x="1522985" y="605722"/>
                  </a:lnTo>
                  <a:lnTo>
                    <a:pt x="1485885" y="631438"/>
                  </a:lnTo>
                  <a:lnTo>
                    <a:pt x="1449134" y="657620"/>
                  </a:lnTo>
                  <a:lnTo>
                    <a:pt x="1412738" y="684263"/>
                  </a:lnTo>
                  <a:lnTo>
                    <a:pt x="1376701" y="711364"/>
                  </a:lnTo>
                  <a:lnTo>
                    <a:pt x="1341027" y="738918"/>
                  </a:lnTo>
                  <a:lnTo>
                    <a:pt x="1305721" y="766921"/>
                  </a:lnTo>
                  <a:lnTo>
                    <a:pt x="1270786" y="795369"/>
                  </a:lnTo>
                  <a:lnTo>
                    <a:pt x="1236227" y="824257"/>
                  </a:lnTo>
                  <a:lnTo>
                    <a:pt x="1202049" y="853582"/>
                  </a:lnTo>
                  <a:lnTo>
                    <a:pt x="1168254" y="883338"/>
                  </a:lnTo>
                  <a:lnTo>
                    <a:pt x="1134849" y="913521"/>
                  </a:lnTo>
                  <a:lnTo>
                    <a:pt x="1101837" y="944129"/>
                  </a:lnTo>
                  <a:lnTo>
                    <a:pt x="1069221" y="975155"/>
                  </a:lnTo>
                  <a:lnTo>
                    <a:pt x="1037008" y="1006596"/>
                  </a:lnTo>
                  <a:lnTo>
                    <a:pt x="1005200" y="1038447"/>
                  </a:lnTo>
                  <a:lnTo>
                    <a:pt x="973802" y="1070705"/>
                  </a:lnTo>
                  <a:lnTo>
                    <a:pt x="942818" y="1103365"/>
                  </a:lnTo>
                  <a:lnTo>
                    <a:pt x="912253" y="1136423"/>
                  </a:lnTo>
                  <a:lnTo>
                    <a:pt x="882111" y="1169874"/>
                  </a:lnTo>
                  <a:lnTo>
                    <a:pt x="852395" y="1203714"/>
                  </a:lnTo>
                  <a:lnTo>
                    <a:pt x="823111" y="1237939"/>
                  </a:lnTo>
                  <a:lnTo>
                    <a:pt x="794263" y="1272545"/>
                  </a:lnTo>
                  <a:lnTo>
                    <a:pt x="765854" y="1307528"/>
                  </a:lnTo>
                  <a:lnTo>
                    <a:pt x="737890" y="1342882"/>
                  </a:lnTo>
                  <a:lnTo>
                    <a:pt x="710374" y="1378604"/>
                  </a:lnTo>
                  <a:lnTo>
                    <a:pt x="683310" y="1414691"/>
                  </a:lnTo>
                  <a:lnTo>
                    <a:pt x="656704" y="1451136"/>
                  </a:lnTo>
                  <a:lnTo>
                    <a:pt x="630558" y="1487936"/>
                  </a:lnTo>
                  <a:lnTo>
                    <a:pt x="604878" y="1525088"/>
                  </a:lnTo>
                  <a:lnTo>
                    <a:pt x="579667" y="1562586"/>
                  </a:lnTo>
                  <a:lnTo>
                    <a:pt x="554931" y="1600426"/>
                  </a:lnTo>
                  <a:lnTo>
                    <a:pt x="530672" y="1638604"/>
                  </a:lnTo>
                  <a:lnTo>
                    <a:pt x="506896" y="1677116"/>
                  </a:lnTo>
                  <a:lnTo>
                    <a:pt x="483607" y="1715957"/>
                  </a:lnTo>
                  <a:lnTo>
                    <a:pt x="460808" y="1755124"/>
                  </a:lnTo>
                  <a:lnTo>
                    <a:pt x="438505" y="1794611"/>
                  </a:lnTo>
                  <a:lnTo>
                    <a:pt x="416701" y="1834416"/>
                  </a:lnTo>
                  <a:lnTo>
                    <a:pt x="395401" y="1874533"/>
                  </a:lnTo>
                  <a:lnTo>
                    <a:pt x="374609" y="1914957"/>
                  </a:lnTo>
                  <a:lnTo>
                    <a:pt x="354329" y="1955686"/>
                  </a:lnTo>
                  <a:lnTo>
                    <a:pt x="334566" y="1996715"/>
                  </a:lnTo>
                  <a:lnTo>
                    <a:pt x="315323" y="2038039"/>
                  </a:lnTo>
                  <a:lnTo>
                    <a:pt x="296605" y="2079653"/>
                  </a:lnTo>
                  <a:lnTo>
                    <a:pt x="278417" y="2121555"/>
                  </a:lnTo>
                  <a:lnTo>
                    <a:pt x="260762" y="2163740"/>
                  </a:lnTo>
                  <a:lnTo>
                    <a:pt x="243645" y="2206202"/>
                  </a:lnTo>
                  <a:lnTo>
                    <a:pt x="227070" y="2248939"/>
                  </a:lnTo>
                  <a:lnTo>
                    <a:pt x="211041" y="2291945"/>
                  </a:lnTo>
                  <a:lnTo>
                    <a:pt x="195563" y="2335217"/>
                  </a:lnTo>
                  <a:lnTo>
                    <a:pt x="180640" y="2378750"/>
                  </a:lnTo>
                  <a:lnTo>
                    <a:pt x="166276" y="2422541"/>
                  </a:lnTo>
                  <a:lnTo>
                    <a:pt x="152475" y="2466583"/>
                  </a:lnTo>
                  <a:lnTo>
                    <a:pt x="139241" y="2510875"/>
                  </a:lnTo>
                  <a:lnTo>
                    <a:pt x="126580" y="2555410"/>
                  </a:lnTo>
                  <a:lnTo>
                    <a:pt x="114495" y="2600186"/>
                  </a:lnTo>
                  <a:lnTo>
                    <a:pt x="102990" y="2645197"/>
                  </a:lnTo>
                  <a:lnTo>
                    <a:pt x="92069" y="2690439"/>
                  </a:lnTo>
                  <a:lnTo>
                    <a:pt x="81738" y="2735909"/>
                  </a:lnTo>
                  <a:lnTo>
                    <a:pt x="72000" y="2781601"/>
                  </a:lnTo>
                  <a:lnTo>
                    <a:pt x="62859" y="2827512"/>
                  </a:lnTo>
                  <a:lnTo>
                    <a:pt x="54319" y="2873637"/>
                  </a:lnTo>
                  <a:lnTo>
                    <a:pt x="46386" y="2919973"/>
                  </a:lnTo>
                  <a:lnTo>
                    <a:pt x="39063" y="2966514"/>
                  </a:lnTo>
                  <a:lnTo>
                    <a:pt x="32354" y="3013257"/>
                  </a:lnTo>
                  <a:lnTo>
                    <a:pt x="26265" y="3060196"/>
                  </a:lnTo>
                  <a:lnTo>
                    <a:pt x="20798" y="3107329"/>
                  </a:lnTo>
                  <a:lnTo>
                    <a:pt x="15958" y="3154651"/>
                  </a:lnTo>
                  <a:lnTo>
                    <a:pt x="11749" y="3202157"/>
                  </a:lnTo>
                  <a:lnTo>
                    <a:pt x="8177" y="3249843"/>
                  </a:lnTo>
                  <a:lnTo>
                    <a:pt x="5244" y="3297705"/>
                  </a:lnTo>
                  <a:lnTo>
                    <a:pt x="2956" y="3345739"/>
                  </a:lnTo>
                  <a:lnTo>
                    <a:pt x="1316" y="3393941"/>
                  </a:lnTo>
                  <a:lnTo>
                    <a:pt x="329" y="3442305"/>
                  </a:lnTo>
                  <a:lnTo>
                    <a:pt x="0" y="3490828"/>
                  </a:lnTo>
                  <a:lnTo>
                    <a:pt x="329" y="3539355"/>
                  </a:lnTo>
                  <a:lnTo>
                    <a:pt x="1316" y="3587722"/>
                  </a:lnTo>
                  <a:lnTo>
                    <a:pt x="2956" y="3635926"/>
                  </a:lnTo>
                  <a:lnTo>
                    <a:pt x="5244" y="3683963"/>
                  </a:lnTo>
                  <a:lnTo>
                    <a:pt x="8177" y="3731829"/>
                  </a:lnTo>
                  <a:lnTo>
                    <a:pt x="11750" y="3779518"/>
                  </a:lnTo>
                  <a:lnTo>
                    <a:pt x="15958" y="3827027"/>
                  </a:lnTo>
                  <a:lnTo>
                    <a:pt x="20798" y="3874351"/>
                  </a:lnTo>
                  <a:lnTo>
                    <a:pt x="26265" y="3921487"/>
                  </a:lnTo>
                  <a:lnTo>
                    <a:pt x="32354" y="3968430"/>
                  </a:lnTo>
                  <a:lnTo>
                    <a:pt x="39063" y="4015176"/>
                  </a:lnTo>
                  <a:lnTo>
                    <a:pt x="46386" y="4061719"/>
                  </a:lnTo>
                  <a:lnTo>
                    <a:pt x="54319" y="4108058"/>
                  </a:lnTo>
                  <a:lnTo>
                    <a:pt x="62859" y="4154186"/>
                  </a:lnTo>
                  <a:lnTo>
                    <a:pt x="72000" y="4200099"/>
                  </a:lnTo>
                  <a:lnTo>
                    <a:pt x="81738" y="4245794"/>
                  </a:lnTo>
                  <a:lnTo>
                    <a:pt x="92069" y="4291267"/>
                  </a:lnTo>
                  <a:lnTo>
                    <a:pt x="102990" y="4336512"/>
                  </a:lnTo>
                  <a:lnTo>
                    <a:pt x="114495" y="4381525"/>
                  </a:lnTo>
                  <a:lnTo>
                    <a:pt x="126580" y="4426303"/>
                  </a:lnTo>
                  <a:lnTo>
                    <a:pt x="139241" y="4470841"/>
                  </a:lnTo>
                  <a:lnTo>
                    <a:pt x="152475" y="4515135"/>
                  </a:lnTo>
                  <a:lnTo>
                    <a:pt x="166276" y="4559180"/>
                  </a:lnTo>
                  <a:lnTo>
                    <a:pt x="180640" y="4602973"/>
                  </a:lnTo>
                  <a:lnTo>
                    <a:pt x="195563" y="4646509"/>
                  </a:lnTo>
                  <a:lnTo>
                    <a:pt x="211041" y="4689783"/>
                  </a:lnTo>
                  <a:lnTo>
                    <a:pt x="227070" y="4732792"/>
                  </a:lnTo>
                  <a:lnTo>
                    <a:pt x="243645" y="4775531"/>
                  </a:lnTo>
                  <a:lnTo>
                    <a:pt x="260762" y="4817996"/>
                  </a:lnTo>
                  <a:lnTo>
                    <a:pt x="278417" y="4860182"/>
                  </a:lnTo>
                  <a:lnTo>
                    <a:pt x="296605" y="4902086"/>
                  </a:lnTo>
                  <a:lnTo>
                    <a:pt x="315323" y="4943703"/>
                  </a:lnTo>
                  <a:lnTo>
                    <a:pt x="334566" y="4985029"/>
                  </a:lnTo>
                  <a:lnTo>
                    <a:pt x="354329" y="5026060"/>
                  </a:lnTo>
                  <a:lnTo>
                    <a:pt x="374609" y="5066791"/>
                  </a:lnTo>
                  <a:lnTo>
                    <a:pt x="395401" y="5107218"/>
                  </a:lnTo>
                  <a:lnTo>
                    <a:pt x="416701" y="5147336"/>
                  </a:lnTo>
                  <a:lnTo>
                    <a:pt x="438505" y="5187143"/>
                  </a:lnTo>
                  <a:lnTo>
                    <a:pt x="460808" y="5226632"/>
                  </a:lnTo>
                  <a:lnTo>
                    <a:pt x="483607" y="5265801"/>
                  </a:lnTo>
                  <a:lnTo>
                    <a:pt x="506896" y="5304644"/>
                  </a:lnTo>
                  <a:lnTo>
                    <a:pt x="530672" y="5343158"/>
                  </a:lnTo>
                  <a:lnTo>
                    <a:pt x="554931" y="5381338"/>
                  </a:lnTo>
                  <a:lnTo>
                    <a:pt x="579667" y="5419180"/>
                  </a:lnTo>
                  <a:lnTo>
                    <a:pt x="604878" y="5456680"/>
                  </a:lnTo>
                  <a:lnTo>
                    <a:pt x="630558" y="5493833"/>
                  </a:lnTo>
                  <a:lnTo>
                    <a:pt x="656704" y="5530635"/>
                  </a:lnTo>
                  <a:lnTo>
                    <a:pt x="683310" y="5567082"/>
                  </a:lnTo>
                  <a:lnTo>
                    <a:pt x="710374" y="5603170"/>
                  </a:lnTo>
                  <a:lnTo>
                    <a:pt x="737890" y="5638894"/>
                  </a:lnTo>
                  <a:lnTo>
                    <a:pt x="765854" y="5674250"/>
                  </a:lnTo>
                  <a:lnTo>
                    <a:pt x="794263" y="5709234"/>
                  </a:lnTo>
                  <a:lnTo>
                    <a:pt x="823111" y="5743841"/>
                  </a:lnTo>
                  <a:lnTo>
                    <a:pt x="852395" y="5778068"/>
                  </a:lnTo>
                  <a:lnTo>
                    <a:pt x="882111" y="5811910"/>
                  </a:lnTo>
                  <a:lnTo>
                    <a:pt x="912253" y="5845363"/>
                  </a:lnTo>
                  <a:lnTo>
                    <a:pt x="942818" y="5878422"/>
                  </a:lnTo>
                  <a:lnTo>
                    <a:pt x="973802" y="5911083"/>
                  </a:lnTo>
                  <a:lnTo>
                    <a:pt x="1005200" y="5943342"/>
                  </a:lnTo>
                  <a:lnTo>
                    <a:pt x="1037008" y="5975195"/>
                  </a:lnTo>
                  <a:lnTo>
                    <a:pt x="1069221" y="6006638"/>
                  </a:lnTo>
                  <a:lnTo>
                    <a:pt x="1101837" y="6037665"/>
                  </a:lnTo>
                  <a:lnTo>
                    <a:pt x="1134849" y="6068274"/>
                  </a:lnTo>
                  <a:lnTo>
                    <a:pt x="1168255" y="6098459"/>
                  </a:lnTo>
                  <a:lnTo>
                    <a:pt x="1202049" y="6128216"/>
                  </a:lnTo>
                  <a:lnTo>
                    <a:pt x="1236227" y="6157541"/>
                  </a:lnTo>
                  <a:lnTo>
                    <a:pt x="1270786" y="6186431"/>
                  </a:lnTo>
                  <a:lnTo>
                    <a:pt x="1305721" y="6214880"/>
                  </a:lnTo>
                  <a:lnTo>
                    <a:pt x="1341027" y="6242884"/>
                  </a:lnTo>
                  <a:lnTo>
                    <a:pt x="1376701" y="6270439"/>
                  </a:lnTo>
                  <a:lnTo>
                    <a:pt x="1412738" y="6297541"/>
                  </a:lnTo>
                  <a:lnTo>
                    <a:pt x="1449134" y="6324186"/>
                  </a:lnTo>
                  <a:lnTo>
                    <a:pt x="1485885" y="6350368"/>
                  </a:lnTo>
                  <a:lnTo>
                    <a:pt x="1522986" y="6376085"/>
                  </a:lnTo>
                  <a:lnTo>
                    <a:pt x="1560433" y="6401332"/>
                  </a:lnTo>
                  <a:lnTo>
                    <a:pt x="1598222" y="6426103"/>
                  </a:lnTo>
                  <a:lnTo>
                    <a:pt x="1636348" y="6450397"/>
                  </a:lnTo>
                  <a:lnTo>
                    <a:pt x="1674808" y="6474207"/>
                  </a:lnTo>
                  <a:lnTo>
                    <a:pt x="1713597" y="6497529"/>
                  </a:lnTo>
                  <a:lnTo>
                    <a:pt x="1752711" y="6520360"/>
                  </a:lnTo>
                  <a:lnTo>
                    <a:pt x="1792145" y="6542695"/>
                  </a:lnTo>
                  <a:lnTo>
                    <a:pt x="1831896" y="6564530"/>
                  </a:lnTo>
                  <a:lnTo>
                    <a:pt x="1871959" y="6585861"/>
                  </a:lnTo>
                  <a:lnTo>
                    <a:pt x="1912330" y="6606682"/>
                  </a:lnTo>
                  <a:lnTo>
                    <a:pt x="1953004" y="6626991"/>
                  </a:lnTo>
                  <a:lnTo>
                    <a:pt x="1993977" y="6646783"/>
                  </a:lnTo>
                  <a:lnTo>
                    <a:pt x="2035246" y="6666053"/>
                  </a:lnTo>
                  <a:lnTo>
                    <a:pt x="2076805" y="6684798"/>
                  </a:lnTo>
                  <a:lnTo>
                    <a:pt x="2118650" y="6703012"/>
                  </a:lnTo>
                  <a:lnTo>
                    <a:pt x="2160778" y="6720692"/>
                  </a:lnTo>
                  <a:lnTo>
                    <a:pt x="2203184" y="6737834"/>
                  </a:lnTo>
                  <a:lnTo>
                    <a:pt x="2245864" y="6754432"/>
                  </a:lnTo>
                  <a:lnTo>
                    <a:pt x="2288813" y="6770484"/>
                  </a:lnTo>
                  <a:lnTo>
                    <a:pt x="2332027" y="6785985"/>
                  </a:lnTo>
                  <a:lnTo>
                    <a:pt x="2375503" y="6800929"/>
                  </a:lnTo>
                  <a:lnTo>
                    <a:pt x="2419235" y="6815314"/>
                  </a:lnTo>
                  <a:lnTo>
                    <a:pt x="2463219" y="6829135"/>
                  </a:lnTo>
                  <a:lnTo>
                    <a:pt x="2507452" y="6842387"/>
                  </a:lnTo>
                  <a:lnTo>
                    <a:pt x="2551928" y="6855067"/>
                  </a:lnTo>
                  <a:lnTo>
                    <a:pt x="2596644" y="6867170"/>
                  </a:lnTo>
                  <a:lnTo>
                    <a:pt x="2641596" y="6878691"/>
                  </a:lnTo>
                  <a:lnTo>
                    <a:pt x="2686779" y="6889627"/>
                  </a:lnTo>
                  <a:lnTo>
                    <a:pt x="2732188" y="6899973"/>
                  </a:lnTo>
                  <a:lnTo>
                    <a:pt x="2777820" y="6909726"/>
                  </a:lnTo>
                  <a:lnTo>
                    <a:pt x="2823671" y="6918880"/>
                  </a:lnTo>
                  <a:lnTo>
                    <a:pt x="2869735" y="6927431"/>
                  </a:lnTo>
                  <a:lnTo>
                    <a:pt x="2916010" y="6935376"/>
                  </a:lnTo>
                  <a:lnTo>
                    <a:pt x="2962490" y="6942710"/>
                  </a:lnTo>
                  <a:lnTo>
                    <a:pt x="3009171" y="6949428"/>
                  </a:lnTo>
                  <a:lnTo>
                    <a:pt x="3056050" y="6955527"/>
                  </a:lnTo>
                  <a:lnTo>
                    <a:pt x="3103121" y="6961002"/>
                  </a:lnTo>
                  <a:lnTo>
                    <a:pt x="3150381" y="6965848"/>
                  </a:lnTo>
                  <a:lnTo>
                    <a:pt x="3197825" y="6970063"/>
                  </a:lnTo>
                  <a:lnTo>
                    <a:pt x="3245449" y="6973640"/>
                  </a:lnTo>
                  <a:lnTo>
                    <a:pt x="3293249" y="6976577"/>
                  </a:lnTo>
                  <a:lnTo>
                    <a:pt x="3341220" y="6978869"/>
                  </a:lnTo>
                  <a:lnTo>
                    <a:pt x="3389359" y="6980511"/>
                  </a:lnTo>
                  <a:lnTo>
                    <a:pt x="3437661" y="6981499"/>
                  </a:lnTo>
                  <a:lnTo>
                    <a:pt x="3486121" y="6981830"/>
                  </a:lnTo>
                  <a:lnTo>
                    <a:pt x="3534581" y="6981499"/>
                  </a:lnTo>
                  <a:lnTo>
                    <a:pt x="3582883" y="6980511"/>
                  </a:lnTo>
                  <a:lnTo>
                    <a:pt x="3631022" y="6978869"/>
                  </a:lnTo>
                  <a:lnTo>
                    <a:pt x="3678993" y="6976578"/>
                  </a:lnTo>
                  <a:lnTo>
                    <a:pt x="3726793" y="6973641"/>
                  </a:lnTo>
                  <a:lnTo>
                    <a:pt x="3774418" y="6970064"/>
                  </a:lnTo>
                  <a:lnTo>
                    <a:pt x="3821862" y="6965850"/>
                  </a:lnTo>
                  <a:lnTo>
                    <a:pt x="3869122" y="6961003"/>
                  </a:lnTo>
                  <a:lnTo>
                    <a:pt x="3916194" y="6955529"/>
                  </a:lnTo>
                  <a:lnTo>
                    <a:pt x="3963072" y="6949430"/>
                  </a:lnTo>
                  <a:lnTo>
                    <a:pt x="4009754" y="6942713"/>
                  </a:lnTo>
                  <a:lnTo>
                    <a:pt x="4056234" y="6935380"/>
                  </a:lnTo>
                  <a:lnTo>
                    <a:pt x="4102509" y="6927435"/>
                  </a:lnTo>
                  <a:lnTo>
                    <a:pt x="4148574" y="6918884"/>
                  </a:lnTo>
                  <a:lnTo>
                    <a:pt x="4194425" y="6909731"/>
                  </a:lnTo>
                  <a:lnTo>
                    <a:pt x="4240058" y="6899979"/>
                  </a:lnTo>
                  <a:lnTo>
                    <a:pt x="4285468" y="6889634"/>
                  </a:lnTo>
                  <a:lnTo>
                    <a:pt x="4330651" y="6878699"/>
                  </a:lnTo>
                  <a:lnTo>
                    <a:pt x="4375603" y="6867178"/>
                  </a:lnTo>
                  <a:lnTo>
                    <a:pt x="4420320" y="6855076"/>
                  </a:lnTo>
                  <a:lnTo>
                    <a:pt x="4464797" y="6842397"/>
                  </a:lnTo>
                  <a:lnTo>
                    <a:pt x="4509031" y="6829146"/>
                  </a:lnTo>
                  <a:lnTo>
                    <a:pt x="4553016" y="6815326"/>
                  </a:lnTo>
                  <a:lnTo>
                    <a:pt x="4596748" y="6800942"/>
                  </a:lnTo>
                  <a:lnTo>
                    <a:pt x="4640224" y="6785998"/>
                  </a:lnTo>
                  <a:lnTo>
                    <a:pt x="4683439" y="6770498"/>
                  </a:lnTo>
                  <a:lnTo>
                    <a:pt x="4726389" y="6754448"/>
                  </a:lnTo>
                  <a:lnTo>
                    <a:pt x="4769070" y="6737850"/>
                  </a:lnTo>
                  <a:lnTo>
                    <a:pt x="4811476" y="6720709"/>
                  </a:lnTo>
                  <a:lnTo>
                    <a:pt x="4853605" y="6703030"/>
                  </a:lnTo>
                  <a:lnTo>
                    <a:pt x="4895452" y="6684817"/>
                  </a:lnTo>
                  <a:lnTo>
                    <a:pt x="4937012" y="6666073"/>
                  </a:lnTo>
                  <a:lnTo>
                    <a:pt x="4978281" y="6646804"/>
                  </a:lnTo>
                  <a:lnTo>
                    <a:pt x="5019255" y="6627014"/>
                  </a:lnTo>
                  <a:lnTo>
                    <a:pt x="5059930" y="6606706"/>
                  </a:lnTo>
                  <a:lnTo>
                    <a:pt x="5100302" y="6585885"/>
                  </a:lnTo>
                  <a:lnTo>
                    <a:pt x="5140366" y="6564555"/>
                  </a:lnTo>
                  <a:lnTo>
                    <a:pt x="5180117" y="6542722"/>
                  </a:lnTo>
                  <a:lnTo>
                    <a:pt x="5219553" y="6520388"/>
                  </a:lnTo>
                  <a:lnTo>
                    <a:pt x="5258667" y="6497558"/>
                  </a:lnTo>
                  <a:lnTo>
                    <a:pt x="5297457" y="6474236"/>
                  </a:lnTo>
                  <a:lnTo>
                    <a:pt x="5335918" y="6450427"/>
                  </a:lnTo>
                  <a:lnTo>
                    <a:pt x="5374046" y="6426135"/>
                  </a:lnTo>
                  <a:lnTo>
                    <a:pt x="5411836" y="6401364"/>
                  </a:lnTo>
                  <a:lnTo>
                    <a:pt x="5449284" y="6376119"/>
                  </a:lnTo>
                  <a:lnTo>
                    <a:pt x="5486386" y="6350403"/>
                  </a:lnTo>
                  <a:lnTo>
                    <a:pt x="5523137" y="6324222"/>
                  </a:lnTo>
                  <a:lnTo>
                    <a:pt x="5559534" y="6297578"/>
                  </a:lnTo>
                  <a:lnTo>
                    <a:pt x="5595572" y="6270477"/>
                  </a:lnTo>
                  <a:lnTo>
                    <a:pt x="5631247" y="6242923"/>
                  </a:lnTo>
                  <a:lnTo>
                    <a:pt x="5666555" y="6214920"/>
                  </a:lnTo>
                  <a:lnTo>
                    <a:pt x="5701491" y="6186472"/>
                  </a:lnTo>
                  <a:lnTo>
                    <a:pt x="5736051" y="6157583"/>
                  </a:lnTo>
                  <a:lnTo>
                    <a:pt x="5770230" y="6128259"/>
                  </a:lnTo>
                  <a:lnTo>
                    <a:pt x="5804025" y="6098502"/>
                  </a:lnTo>
                  <a:lnTo>
                    <a:pt x="5837432" y="6068318"/>
                  </a:lnTo>
                  <a:lnTo>
                    <a:pt x="5870445" y="6037711"/>
                  </a:lnTo>
                  <a:lnTo>
                    <a:pt x="5903062" y="6006684"/>
                  </a:lnTo>
                  <a:lnTo>
                    <a:pt x="5935276" y="5975242"/>
                  </a:lnTo>
                  <a:lnTo>
                    <a:pt x="5967085" y="5943390"/>
                  </a:lnTo>
                  <a:lnTo>
                    <a:pt x="5998484" y="5911132"/>
                  </a:lnTo>
                  <a:lnTo>
                    <a:pt x="6029469" y="5878471"/>
                  </a:lnTo>
                  <a:lnTo>
                    <a:pt x="6060035" y="5845413"/>
                  </a:lnTo>
                  <a:lnTo>
                    <a:pt x="6090179" y="5811961"/>
                  </a:lnTo>
                  <a:lnTo>
                    <a:pt x="6119895" y="5778120"/>
                  </a:lnTo>
                  <a:lnTo>
                    <a:pt x="6149180" y="5743894"/>
                  </a:lnTo>
                  <a:lnTo>
                    <a:pt x="6178030" y="5709287"/>
                  </a:lnTo>
                  <a:lnTo>
                    <a:pt x="6206439" y="5674303"/>
                  </a:lnTo>
                  <a:lnTo>
                    <a:pt x="6234405" y="5638948"/>
                  </a:lnTo>
                  <a:lnTo>
                    <a:pt x="6261922" y="5603224"/>
                  </a:lnTo>
                  <a:lnTo>
                    <a:pt x="6288987" y="5567137"/>
                  </a:lnTo>
                  <a:lnTo>
                    <a:pt x="6315594" y="5530690"/>
                  </a:lnTo>
                  <a:lnTo>
                    <a:pt x="6341741" y="5493888"/>
                  </a:lnTo>
                  <a:lnTo>
                    <a:pt x="6367422" y="5456735"/>
                  </a:lnTo>
                  <a:lnTo>
                    <a:pt x="6392634" y="5419236"/>
                  </a:lnTo>
                  <a:lnTo>
                    <a:pt x="6417371" y="5381394"/>
                  </a:lnTo>
                  <a:lnTo>
                    <a:pt x="6441631" y="5343214"/>
                  </a:lnTo>
                  <a:lnTo>
                    <a:pt x="6465408" y="5304701"/>
                  </a:lnTo>
                  <a:lnTo>
                    <a:pt x="6488698" y="5265857"/>
                  </a:lnTo>
                  <a:lnTo>
                    <a:pt x="6511498" y="5226689"/>
                  </a:lnTo>
                  <a:lnTo>
                    <a:pt x="6533802" y="5187199"/>
                  </a:lnTo>
                  <a:lnTo>
                    <a:pt x="6555607" y="5147393"/>
                  </a:lnTo>
                  <a:lnTo>
                    <a:pt x="6576908" y="5107274"/>
                  </a:lnTo>
                  <a:lnTo>
                    <a:pt x="6597701" y="5066847"/>
                  </a:lnTo>
                  <a:lnTo>
                    <a:pt x="6617981" y="5026115"/>
                  </a:lnTo>
                  <a:lnTo>
                    <a:pt x="6637746" y="4985084"/>
                  </a:lnTo>
                  <a:lnTo>
                    <a:pt x="6656989" y="4943758"/>
                  </a:lnTo>
                  <a:lnTo>
                    <a:pt x="6675708" y="4902140"/>
                  </a:lnTo>
                  <a:lnTo>
                    <a:pt x="6693897" y="4860236"/>
                  </a:lnTo>
                  <a:lnTo>
                    <a:pt x="6711553" y="4818049"/>
                  </a:lnTo>
                  <a:lnTo>
                    <a:pt x="6728670" y="4775583"/>
                  </a:lnTo>
                  <a:lnTo>
                    <a:pt x="6745246" y="4732843"/>
                  </a:lnTo>
                  <a:lnTo>
                    <a:pt x="6761276" y="4689834"/>
                  </a:lnTo>
                  <a:lnTo>
                    <a:pt x="6776754" y="4646559"/>
                  </a:lnTo>
                  <a:lnTo>
                    <a:pt x="6791679" y="4603022"/>
                  </a:lnTo>
                  <a:lnTo>
                    <a:pt x="6806043" y="4559228"/>
                  </a:lnTo>
                  <a:lnTo>
                    <a:pt x="6819845" y="4515182"/>
                  </a:lnTo>
                  <a:lnTo>
                    <a:pt x="6833079" y="4470887"/>
                  </a:lnTo>
                  <a:lnTo>
                    <a:pt x="6845741" y="4426348"/>
                  </a:lnTo>
                  <a:lnTo>
                    <a:pt x="6857827" y="4381568"/>
                  </a:lnTo>
                  <a:lnTo>
                    <a:pt x="6869333" y="4336553"/>
                  </a:lnTo>
                  <a:lnTo>
                    <a:pt x="6880253" y="4291307"/>
                  </a:lnTo>
                  <a:lnTo>
                    <a:pt x="6890585" y="4245833"/>
                  </a:lnTo>
                  <a:lnTo>
                    <a:pt x="6900324" y="4200136"/>
                  </a:lnTo>
                  <a:lnTo>
                    <a:pt x="6909466" y="4154221"/>
                  </a:lnTo>
                  <a:lnTo>
                    <a:pt x="6918005" y="4108091"/>
                  </a:lnTo>
                  <a:lnTo>
                    <a:pt x="6925939" y="4061751"/>
                  </a:lnTo>
                  <a:lnTo>
                    <a:pt x="6933262" y="4015205"/>
                  </a:lnTo>
                  <a:lnTo>
                    <a:pt x="6939971" y="3968457"/>
                  </a:lnTo>
                  <a:lnTo>
                    <a:pt x="6946062" y="3921512"/>
                  </a:lnTo>
                  <a:lnTo>
                    <a:pt x="6951529" y="3874374"/>
                  </a:lnTo>
                  <a:lnTo>
                    <a:pt x="6956369" y="3827047"/>
                  </a:lnTo>
                  <a:lnTo>
                    <a:pt x="6960577" y="3779535"/>
                  </a:lnTo>
                  <a:lnTo>
                    <a:pt x="6964150" y="3731843"/>
                  </a:lnTo>
                  <a:lnTo>
                    <a:pt x="6967083" y="3683975"/>
                  </a:lnTo>
                  <a:lnTo>
                    <a:pt x="6969371" y="3635936"/>
                  </a:lnTo>
                  <a:lnTo>
                    <a:pt x="6971011" y="3587728"/>
                  </a:lnTo>
                  <a:lnTo>
                    <a:pt x="6971998" y="3539358"/>
                  </a:lnTo>
                  <a:lnTo>
                    <a:pt x="6972328" y="3490828"/>
                  </a:lnTo>
                  <a:lnTo>
                    <a:pt x="6971998" y="3442302"/>
                  </a:lnTo>
                  <a:lnTo>
                    <a:pt x="6971011" y="3393934"/>
                  </a:lnTo>
                  <a:lnTo>
                    <a:pt x="6969371" y="3345730"/>
                  </a:lnTo>
                  <a:lnTo>
                    <a:pt x="6967083" y="3297693"/>
                  </a:lnTo>
                  <a:lnTo>
                    <a:pt x="6964150" y="3249829"/>
                  </a:lnTo>
                  <a:lnTo>
                    <a:pt x="6960577" y="3202140"/>
                  </a:lnTo>
                  <a:lnTo>
                    <a:pt x="6956369" y="3154631"/>
                  </a:lnTo>
                  <a:lnTo>
                    <a:pt x="6951529" y="3107307"/>
                  </a:lnTo>
                  <a:lnTo>
                    <a:pt x="6946062" y="3060172"/>
                  </a:lnTo>
                  <a:lnTo>
                    <a:pt x="6939971" y="3013230"/>
                  </a:lnTo>
                  <a:lnTo>
                    <a:pt x="6933262" y="2966485"/>
                  </a:lnTo>
                  <a:lnTo>
                    <a:pt x="6925939" y="2919942"/>
                  </a:lnTo>
                  <a:lnTo>
                    <a:pt x="6918005" y="2873604"/>
                  </a:lnTo>
                  <a:lnTo>
                    <a:pt x="6909466" y="2827477"/>
                  </a:lnTo>
                  <a:lnTo>
                    <a:pt x="6900324" y="2781564"/>
                  </a:lnTo>
                  <a:lnTo>
                    <a:pt x="6890585" y="2735870"/>
                  </a:lnTo>
                  <a:lnTo>
                    <a:pt x="6880253" y="2690399"/>
                  </a:lnTo>
                  <a:lnTo>
                    <a:pt x="6869333" y="2645155"/>
                  </a:lnTo>
                  <a:lnTo>
                    <a:pt x="6857827" y="2600143"/>
                  </a:lnTo>
                  <a:lnTo>
                    <a:pt x="6845741" y="2555366"/>
                  </a:lnTo>
                  <a:lnTo>
                    <a:pt x="6833079" y="2510829"/>
                  </a:lnTo>
                  <a:lnTo>
                    <a:pt x="6819845" y="2466537"/>
                  </a:lnTo>
                  <a:lnTo>
                    <a:pt x="6806043" y="2422493"/>
                  </a:lnTo>
                  <a:lnTo>
                    <a:pt x="6791679" y="2378701"/>
                  </a:lnTo>
                  <a:lnTo>
                    <a:pt x="6776754" y="2335167"/>
                  </a:lnTo>
                  <a:lnTo>
                    <a:pt x="6761276" y="2291894"/>
                  </a:lnTo>
                  <a:lnTo>
                    <a:pt x="6745246" y="2248887"/>
                  </a:lnTo>
                  <a:lnTo>
                    <a:pt x="6728670" y="2206150"/>
                  </a:lnTo>
                  <a:lnTo>
                    <a:pt x="6711552" y="2163686"/>
                  </a:lnTo>
                  <a:lnTo>
                    <a:pt x="6693897" y="2121501"/>
                  </a:lnTo>
                  <a:lnTo>
                    <a:pt x="6675708" y="2079599"/>
                  </a:lnTo>
                  <a:lnTo>
                    <a:pt x="6656989" y="2037984"/>
                  </a:lnTo>
                  <a:lnTo>
                    <a:pt x="6637746" y="1996660"/>
                  </a:lnTo>
                  <a:lnTo>
                    <a:pt x="6617981" y="1955631"/>
                  </a:lnTo>
                  <a:lnTo>
                    <a:pt x="6597701" y="1914902"/>
                  </a:lnTo>
                  <a:lnTo>
                    <a:pt x="6576908" y="1874476"/>
                  </a:lnTo>
                  <a:lnTo>
                    <a:pt x="6555607" y="1834360"/>
                  </a:lnTo>
                  <a:lnTo>
                    <a:pt x="6533802" y="1794555"/>
                  </a:lnTo>
                  <a:lnTo>
                    <a:pt x="6511498" y="1755067"/>
                  </a:lnTo>
                  <a:lnTo>
                    <a:pt x="6488698" y="1715901"/>
                  </a:lnTo>
                  <a:lnTo>
                    <a:pt x="6465408" y="1677059"/>
                  </a:lnTo>
                  <a:lnTo>
                    <a:pt x="6441631" y="1638548"/>
                  </a:lnTo>
                  <a:lnTo>
                    <a:pt x="6417371" y="1600369"/>
                  </a:lnTo>
                  <a:lnTo>
                    <a:pt x="6392634" y="1562530"/>
                  </a:lnTo>
                  <a:lnTo>
                    <a:pt x="6367422" y="1525032"/>
                  </a:lnTo>
                  <a:lnTo>
                    <a:pt x="6341741" y="1487881"/>
                  </a:lnTo>
                  <a:lnTo>
                    <a:pt x="6315594" y="1451081"/>
                  </a:lnTo>
                  <a:lnTo>
                    <a:pt x="6288987" y="1414636"/>
                  </a:lnTo>
                  <a:lnTo>
                    <a:pt x="6261922" y="1378550"/>
                  </a:lnTo>
                  <a:lnTo>
                    <a:pt x="6234405" y="1342828"/>
                  </a:lnTo>
                  <a:lnTo>
                    <a:pt x="6206439" y="1307474"/>
                  </a:lnTo>
                  <a:lnTo>
                    <a:pt x="6178030" y="1272492"/>
                  </a:lnTo>
                  <a:lnTo>
                    <a:pt x="6149180" y="1237887"/>
                  </a:lnTo>
                  <a:lnTo>
                    <a:pt x="6119895" y="1203662"/>
                  </a:lnTo>
                  <a:lnTo>
                    <a:pt x="6090179" y="1169823"/>
                  </a:lnTo>
                  <a:lnTo>
                    <a:pt x="6060035" y="1136372"/>
                  </a:lnTo>
                  <a:lnTo>
                    <a:pt x="6029469" y="1103316"/>
                  </a:lnTo>
                  <a:lnTo>
                    <a:pt x="5998484" y="1070656"/>
                  </a:lnTo>
                  <a:lnTo>
                    <a:pt x="5967085" y="1038399"/>
                  </a:lnTo>
                  <a:lnTo>
                    <a:pt x="5935276" y="1006549"/>
                  </a:lnTo>
                  <a:lnTo>
                    <a:pt x="5903062" y="975108"/>
                  </a:lnTo>
                  <a:lnTo>
                    <a:pt x="5870445" y="944083"/>
                  </a:lnTo>
                  <a:lnTo>
                    <a:pt x="5837432" y="913477"/>
                  </a:lnTo>
                  <a:lnTo>
                    <a:pt x="5804025" y="883294"/>
                  </a:lnTo>
                  <a:lnTo>
                    <a:pt x="5770230" y="853539"/>
                  </a:lnTo>
                  <a:lnTo>
                    <a:pt x="5736050" y="824215"/>
                  </a:lnTo>
                  <a:lnTo>
                    <a:pt x="5701491" y="795328"/>
                  </a:lnTo>
                  <a:lnTo>
                    <a:pt x="5666555" y="766881"/>
                  </a:lnTo>
                  <a:lnTo>
                    <a:pt x="5631247" y="738879"/>
                  </a:lnTo>
                  <a:lnTo>
                    <a:pt x="5595572" y="711326"/>
                  </a:lnTo>
                  <a:lnTo>
                    <a:pt x="5559534" y="684226"/>
                  </a:lnTo>
                  <a:lnTo>
                    <a:pt x="5523137" y="657584"/>
                  </a:lnTo>
                  <a:lnTo>
                    <a:pt x="5486386" y="631403"/>
                  </a:lnTo>
                  <a:lnTo>
                    <a:pt x="5449284" y="605688"/>
                  </a:lnTo>
                  <a:lnTo>
                    <a:pt x="5411836" y="580444"/>
                  </a:lnTo>
                  <a:lnTo>
                    <a:pt x="5374046" y="555674"/>
                  </a:lnTo>
                  <a:lnTo>
                    <a:pt x="5335918" y="531383"/>
                  </a:lnTo>
                  <a:lnTo>
                    <a:pt x="5297457" y="507575"/>
                  </a:lnTo>
                  <a:lnTo>
                    <a:pt x="5258667" y="484255"/>
                  </a:lnTo>
                  <a:lnTo>
                    <a:pt x="5219552" y="461426"/>
                  </a:lnTo>
                  <a:lnTo>
                    <a:pt x="5180117" y="439092"/>
                  </a:lnTo>
                  <a:lnTo>
                    <a:pt x="5140365" y="417259"/>
                  </a:lnTo>
                  <a:lnTo>
                    <a:pt x="5100302" y="395931"/>
                  </a:lnTo>
                  <a:lnTo>
                    <a:pt x="5059930" y="375111"/>
                  </a:lnTo>
                  <a:lnTo>
                    <a:pt x="5019255" y="354804"/>
                  </a:lnTo>
                  <a:lnTo>
                    <a:pt x="4978281" y="335014"/>
                  </a:lnTo>
                  <a:lnTo>
                    <a:pt x="4937012" y="315745"/>
                  </a:lnTo>
                  <a:lnTo>
                    <a:pt x="4895452" y="297003"/>
                  </a:lnTo>
                  <a:lnTo>
                    <a:pt x="4853605" y="278790"/>
                  </a:lnTo>
                  <a:lnTo>
                    <a:pt x="4811476" y="261111"/>
                  </a:lnTo>
                  <a:lnTo>
                    <a:pt x="4769070" y="243971"/>
                  </a:lnTo>
                  <a:lnTo>
                    <a:pt x="4726389" y="227374"/>
                  </a:lnTo>
                  <a:lnTo>
                    <a:pt x="4683439" y="211324"/>
                  </a:lnTo>
                  <a:lnTo>
                    <a:pt x="4640224" y="195825"/>
                  </a:lnTo>
                  <a:lnTo>
                    <a:pt x="4596748" y="180882"/>
                  </a:lnTo>
                  <a:lnTo>
                    <a:pt x="4553016" y="166498"/>
                  </a:lnTo>
                  <a:lnTo>
                    <a:pt x="4509030" y="152679"/>
                  </a:lnTo>
                  <a:lnTo>
                    <a:pt x="4464797" y="139428"/>
                  </a:lnTo>
                  <a:lnTo>
                    <a:pt x="4420320" y="126749"/>
                  </a:lnTo>
                  <a:lnTo>
                    <a:pt x="4375603" y="114648"/>
                  </a:lnTo>
                  <a:lnTo>
                    <a:pt x="4330651" y="103127"/>
                  </a:lnTo>
                  <a:lnTo>
                    <a:pt x="4285468" y="92192"/>
                  </a:lnTo>
                  <a:lnTo>
                    <a:pt x="4240058" y="81847"/>
                  </a:lnTo>
                  <a:lnTo>
                    <a:pt x="4194425" y="72096"/>
                  </a:lnTo>
                  <a:lnTo>
                    <a:pt x="4148574" y="62943"/>
                  </a:lnTo>
                  <a:lnTo>
                    <a:pt x="4102509" y="54392"/>
                  </a:lnTo>
                  <a:lnTo>
                    <a:pt x="4056234" y="46448"/>
                  </a:lnTo>
                  <a:lnTo>
                    <a:pt x="4009754" y="39115"/>
                  </a:lnTo>
                  <a:lnTo>
                    <a:pt x="3963072" y="32398"/>
                  </a:lnTo>
                  <a:lnTo>
                    <a:pt x="3916193" y="26300"/>
                  </a:lnTo>
                  <a:lnTo>
                    <a:pt x="3869122" y="20825"/>
                  </a:lnTo>
                  <a:lnTo>
                    <a:pt x="3821862" y="15979"/>
                  </a:lnTo>
                  <a:lnTo>
                    <a:pt x="3774418" y="11765"/>
                  </a:lnTo>
                  <a:lnTo>
                    <a:pt x="3726793" y="8188"/>
                  </a:lnTo>
                  <a:lnTo>
                    <a:pt x="3678993" y="5251"/>
                  </a:lnTo>
                  <a:lnTo>
                    <a:pt x="3631022" y="2960"/>
                  </a:lnTo>
                  <a:lnTo>
                    <a:pt x="3582883" y="1318"/>
                  </a:lnTo>
                  <a:lnTo>
                    <a:pt x="3534581" y="330"/>
                  </a:lnTo>
                  <a:lnTo>
                    <a:pt x="3486121" y="0"/>
                  </a:lnTo>
                  <a:close/>
                </a:path>
              </a:pathLst>
            </a:custGeom>
            <a:solidFill>
              <a:srgbClr val="FDF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7424" y="3451316"/>
              <a:ext cx="6838950" cy="8148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724" y="2066925"/>
              <a:ext cx="6896100" cy="68770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1154" rIns="0" bIns="0" rtlCol="0">
            <a:spAutoFit/>
          </a:bodyPr>
          <a:lstStyle/>
          <a:p>
            <a:pPr marL="9085580">
              <a:lnSpc>
                <a:spcPct val="100000"/>
              </a:lnSpc>
              <a:spcBef>
                <a:spcPts val="135"/>
              </a:spcBef>
            </a:pPr>
            <a:r>
              <a:rPr spc="1460" dirty="0"/>
              <a:t>solutions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26160" y="9299387"/>
            <a:ext cx="1771014" cy="4794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b="1" spc="80" dirty="0">
                <a:latin typeface="Cambria"/>
                <a:cs typeface="Cambria"/>
              </a:rPr>
              <a:t>Project:</a:t>
            </a:r>
            <a:r>
              <a:rPr sz="2600" b="1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02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5826" y="9299387"/>
            <a:ext cx="14373860" cy="4794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b="1" spc="95" dirty="0">
                <a:latin typeface="Cambria"/>
                <a:cs typeface="Cambria"/>
              </a:rPr>
              <a:t>Team</a:t>
            </a:r>
            <a:r>
              <a:rPr sz="2600" b="1" spc="5" dirty="0">
                <a:latin typeface="Cambria"/>
                <a:cs typeface="Cambria"/>
              </a:rPr>
              <a:t> </a:t>
            </a:r>
            <a:r>
              <a:rPr sz="2600" b="1" spc="80" dirty="0">
                <a:latin typeface="Cambria"/>
                <a:cs typeface="Cambria"/>
              </a:rPr>
              <a:t>Member:</a:t>
            </a:r>
            <a:r>
              <a:rPr sz="2600" b="1" dirty="0">
                <a:latin typeface="Cambria"/>
                <a:cs typeface="Cambria"/>
              </a:rPr>
              <a:t> </a:t>
            </a:r>
            <a:r>
              <a:rPr sz="2600" spc="280" dirty="0">
                <a:latin typeface="Cambria"/>
                <a:cs typeface="Cambria"/>
              </a:rPr>
              <a:t>S</a:t>
            </a:r>
            <a:r>
              <a:rPr sz="2600" spc="40" dirty="0">
                <a:latin typeface="Cambria"/>
                <a:cs typeface="Cambria"/>
              </a:rPr>
              <a:t> </a:t>
            </a:r>
            <a:r>
              <a:rPr sz="2600" spc="170" dirty="0">
                <a:latin typeface="Cambria"/>
                <a:cs typeface="Cambria"/>
              </a:rPr>
              <a:t>M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215" dirty="0">
                <a:latin typeface="Cambria"/>
                <a:cs typeface="Cambria"/>
              </a:rPr>
              <a:t>Uday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160" dirty="0">
                <a:latin typeface="Cambria"/>
                <a:cs typeface="Cambria"/>
              </a:rPr>
              <a:t>Haider,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185" dirty="0">
                <a:latin typeface="Cambria"/>
                <a:cs typeface="Cambria"/>
              </a:rPr>
              <a:t>Kaniz</a:t>
            </a:r>
            <a:r>
              <a:rPr sz="2600" spc="65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Fatema</a:t>
            </a:r>
            <a:r>
              <a:rPr sz="2600" spc="50" dirty="0">
                <a:latin typeface="Cambria"/>
                <a:cs typeface="Cambria"/>
              </a:rPr>
              <a:t> </a:t>
            </a:r>
            <a:r>
              <a:rPr sz="2600" spc="150" dirty="0">
                <a:latin typeface="Cambria"/>
                <a:cs typeface="Cambria"/>
              </a:rPr>
              <a:t>Lubna,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04" dirty="0">
                <a:latin typeface="Cambria"/>
                <a:cs typeface="Cambria"/>
              </a:rPr>
              <a:t>Asifur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15" dirty="0">
                <a:latin typeface="Cambria"/>
                <a:cs typeface="Cambria"/>
              </a:rPr>
              <a:t>Rahman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190" dirty="0">
                <a:latin typeface="Cambria"/>
                <a:cs typeface="Cambria"/>
              </a:rPr>
              <a:t>Apon,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40" dirty="0">
                <a:latin typeface="Cambria"/>
                <a:cs typeface="Cambria"/>
              </a:rPr>
              <a:t>Safin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10" dirty="0">
                <a:latin typeface="Cambria"/>
                <a:cs typeface="Cambria"/>
              </a:rPr>
              <a:t>Ahmed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pc="60" dirty="0">
                <a:latin typeface="MS Gothic"/>
                <a:cs typeface="MS Gothic"/>
              </a:rPr>
              <a:t>￭</a:t>
            </a:r>
            <a:r>
              <a:rPr spc="60" dirty="0"/>
              <a:t>Improve</a:t>
            </a:r>
            <a:r>
              <a:rPr spc="-225" dirty="0"/>
              <a:t> </a:t>
            </a:r>
            <a:r>
              <a:rPr dirty="0"/>
              <a:t>input</a:t>
            </a:r>
            <a:r>
              <a:rPr spc="-210" dirty="0"/>
              <a:t> </a:t>
            </a:r>
            <a:r>
              <a:rPr spc="-10" dirty="0"/>
              <a:t>handling</a:t>
            </a:r>
          </a:p>
          <a:p>
            <a:pPr marL="269875" marR="1746250" indent="-257175">
              <a:lnSpc>
                <a:spcPct val="116799"/>
              </a:lnSpc>
              <a:spcBef>
                <a:spcPts val="70"/>
              </a:spcBef>
            </a:pPr>
            <a:r>
              <a:rPr spc="229" dirty="0">
                <a:latin typeface="MS Gothic"/>
                <a:cs typeface="MS Gothic"/>
              </a:rPr>
              <a:t>￭</a:t>
            </a:r>
            <a:r>
              <a:rPr spc="229" dirty="0">
                <a:latin typeface="Cambria"/>
                <a:cs typeface="Cambria"/>
              </a:rPr>
              <a:t>Ensure</a:t>
            </a:r>
            <a:r>
              <a:rPr spc="30" dirty="0">
                <a:latin typeface="Cambria"/>
                <a:cs typeface="Cambria"/>
              </a:rPr>
              <a:t> </a:t>
            </a:r>
            <a:r>
              <a:rPr spc="195" dirty="0">
                <a:latin typeface="Cambria"/>
                <a:cs typeface="Cambria"/>
              </a:rPr>
              <a:t>correct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215" dirty="0">
                <a:latin typeface="Cambria"/>
                <a:cs typeface="Cambria"/>
              </a:rPr>
              <a:t>player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spc="270" dirty="0">
                <a:latin typeface="Cambria"/>
                <a:cs typeface="Cambria"/>
              </a:rPr>
              <a:t>turn </a:t>
            </a:r>
            <a:r>
              <a:rPr spc="325" dirty="0">
                <a:latin typeface="Cambria"/>
                <a:cs typeface="Cambria"/>
              </a:rPr>
              <a:t>management</a:t>
            </a: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pc="120" dirty="0">
                <a:latin typeface="MS Gothic"/>
                <a:cs typeface="MS Gothic"/>
              </a:rPr>
              <a:t>￭</a:t>
            </a:r>
            <a:r>
              <a:rPr spc="120" dirty="0"/>
              <a:t>Prevent</a:t>
            </a:r>
            <a:r>
              <a:rPr spc="-210" dirty="0"/>
              <a:t> </a:t>
            </a:r>
            <a:r>
              <a:rPr dirty="0"/>
              <a:t>infinite</a:t>
            </a:r>
            <a:r>
              <a:rPr spc="-225" dirty="0"/>
              <a:t> </a:t>
            </a:r>
            <a:r>
              <a:rPr dirty="0"/>
              <a:t>loops</a:t>
            </a:r>
            <a:r>
              <a:rPr spc="-250" dirty="0"/>
              <a:t> </a:t>
            </a:r>
            <a:r>
              <a:rPr dirty="0"/>
              <a:t>and</a:t>
            </a:r>
            <a:r>
              <a:rPr spc="-254" dirty="0"/>
              <a:t> </a:t>
            </a:r>
            <a:r>
              <a:rPr spc="-10" dirty="0"/>
              <a:t>crashes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577</Words>
  <Application>Microsoft Office PowerPoint</Application>
  <PresentationFormat>Custom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MS Gothic</vt:lpstr>
      <vt:lpstr>Calibri</vt:lpstr>
      <vt:lpstr>Cambria</vt:lpstr>
      <vt:lpstr>Lucida Sans Unicode</vt:lpstr>
      <vt:lpstr>Verdana</vt:lpstr>
      <vt:lpstr>Office Theme</vt:lpstr>
      <vt:lpstr>Tic- Tac-Toe</vt:lpstr>
      <vt:lpstr>introduction</vt:lpstr>
      <vt:lpstr>abstract</vt:lpstr>
      <vt:lpstr>how to play?</vt:lpstr>
      <vt:lpstr>THE SYMBOLS</vt:lpstr>
      <vt:lpstr>flowchart</vt:lpstr>
      <vt:lpstr>Modularity and Reusability</vt:lpstr>
      <vt:lpstr>issues</vt:lpstr>
      <vt:lpstr>solutions</vt:lpstr>
      <vt:lpstr>methodology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Safin Ahmed</cp:lastModifiedBy>
  <cp:revision>1</cp:revision>
  <dcterms:created xsi:type="dcterms:W3CDTF">2025-04-15T19:58:07Z</dcterms:created>
  <dcterms:modified xsi:type="dcterms:W3CDTF">2025-04-15T20:02:54Z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2025-04-15T00:00:00Z</vt:filetime>
  </property>
  <property fmtid="{D5CDD505-2E9C-101B-9397-08002B2CF9AE}" pid="3" name="LastSaved">
    <vt:filetime>2025-04-15T00:00:00Z</vt:filetime>
  </property>
</Properties>
</file>