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97281-1A25-D14D-B3BF-2361CAD8B2FD}" v="41" dt="2021-04-02T08:04:01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>
        <p:scale>
          <a:sx n="101" d="100"/>
          <a:sy n="101" d="100"/>
        </p:scale>
        <p:origin x="46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tian Enggar Sukmana" userId="6b0423a1eea00d21" providerId="LiveId" clId="{C7E97281-1A25-D14D-B3BF-2361CAD8B2FD}"/>
    <pc:docChg chg="undo redo custSel addSld modSld">
      <pc:chgData name="Septian Enggar Sukmana" userId="6b0423a1eea00d21" providerId="LiveId" clId="{C7E97281-1A25-D14D-B3BF-2361CAD8B2FD}" dt="2021-04-02T08:06:11.638" v="865" actId="20577"/>
      <pc:docMkLst>
        <pc:docMk/>
      </pc:docMkLst>
      <pc:sldChg chg="modSp new mod">
        <pc:chgData name="Septian Enggar Sukmana" userId="6b0423a1eea00d21" providerId="LiveId" clId="{C7E97281-1A25-D14D-B3BF-2361CAD8B2FD}" dt="2021-04-02T07:14:26.766" v="5"/>
        <pc:sldMkLst>
          <pc:docMk/>
          <pc:sldMk cId="343937436" sldId="257"/>
        </pc:sldMkLst>
        <pc:spChg chg="mod">
          <ac:chgData name="Septian Enggar Sukmana" userId="6b0423a1eea00d21" providerId="LiveId" clId="{C7E97281-1A25-D14D-B3BF-2361CAD8B2FD}" dt="2021-04-02T07:14:01.188" v="4" actId="20577"/>
          <ac:spMkLst>
            <pc:docMk/>
            <pc:sldMk cId="343937436" sldId="257"/>
            <ac:spMk id="2" creationId="{51FFCB72-E57B-484A-9C7B-BC96A86DD50A}"/>
          </ac:spMkLst>
        </pc:spChg>
        <pc:spChg chg="mod">
          <ac:chgData name="Septian Enggar Sukmana" userId="6b0423a1eea00d21" providerId="LiveId" clId="{C7E97281-1A25-D14D-B3BF-2361CAD8B2FD}" dt="2021-04-02T07:14:26.766" v="5"/>
          <ac:spMkLst>
            <pc:docMk/>
            <pc:sldMk cId="343937436" sldId="257"/>
            <ac:spMk id="3" creationId="{C2FD7A80-4B05-2646-856B-7EC86677E657}"/>
          </ac:spMkLst>
        </pc:spChg>
      </pc:sldChg>
      <pc:sldChg chg="addSp delSp modSp add mod">
        <pc:chgData name="Septian Enggar Sukmana" userId="6b0423a1eea00d21" providerId="LiveId" clId="{C7E97281-1A25-D14D-B3BF-2361CAD8B2FD}" dt="2021-04-02T07:15:28.861" v="26" actId="1076"/>
        <pc:sldMkLst>
          <pc:docMk/>
          <pc:sldMk cId="1737840319" sldId="258"/>
        </pc:sldMkLst>
        <pc:spChg chg="mod">
          <ac:chgData name="Septian Enggar Sukmana" userId="6b0423a1eea00d21" providerId="LiveId" clId="{C7E97281-1A25-D14D-B3BF-2361CAD8B2FD}" dt="2021-04-02T07:15:02.715" v="22" actId="20577"/>
          <ac:spMkLst>
            <pc:docMk/>
            <pc:sldMk cId="1737840319" sldId="258"/>
            <ac:spMk id="2" creationId="{51FFCB72-E57B-484A-9C7B-BC96A86DD50A}"/>
          </ac:spMkLst>
        </pc:spChg>
        <pc:spChg chg="del">
          <ac:chgData name="Septian Enggar Sukmana" userId="6b0423a1eea00d21" providerId="LiveId" clId="{C7E97281-1A25-D14D-B3BF-2361CAD8B2FD}" dt="2021-04-02T07:14:53.673" v="7" actId="478"/>
          <ac:spMkLst>
            <pc:docMk/>
            <pc:sldMk cId="1737840319" sldId="258"/>
            <ac:spMk id="3" creationId="{C2FD7A80-4B05-2646-856B-7EC86677E657}"/>
          </ac:spMkLst>
        </pc:spChg>
        <pc:spChg chg="add del mod">
          <ac:chgData name="Septian Enggar Sukmana" userId="6b0423a1eea00d21" providerId="LiveId" clId="{C7E97281-1A25-D14D-B3BF-2361CAD8B2FD}" dt="2021-04-02T07:14:55.668" v="8" actId="478"/>
          <ac:spMkLst>
            <pc:docMk/>
            <pc:sldMk cId="1737840319" sldId="258"/>
            <ac:spMk id="5" creationId="{3E52CC75-62B8-3F4F-801B-FB312CFABB97}"/>
          </ac:spMkLst>
        </pc:spChg>
        <pc:picChg chg="add mod">
          <ac:chgData name="Septian Enggar Sukmana" userId="6b0423a1eea00d21" providerId="LiveId" clId="{C7E97281-1A25-D14D-B3BF-2361CAD8B2FD}" dt="2021-04-02T07:15:28.861" v="26" actId="1076"/>
          <ac:picMkLst>
            <pc:docMk/>
            <pc:sldMk cId="1737840319" sldId="258"/>
            <ac:picMk id="7" creationId="{7B25A171-481B-A847-AE99-416BBDE65F6B}"/>
          </ac:picMkLst>
        </pc:picChg>
      </pc:sldChg>
      <pc:sldChg chg="addSp delSp modSp new mod setBg setClrOvrMap">
        <pc:chgData name="Septian Enggar Sukmana" userId="6b0423a1eea00d21" providerId="LiveId" clId="{C7E97281-1A25-D14D-B3BF-2361CAD8B2FD}" dt="2021-04-02T08:01:34.833" v="776" actId="20577"/>
        <pc:sldMkLst>
          <pc:docMk/>
          <pc:sldMk cId="1316968818" sldId="259"/>
        </pc:sldMkLst>
        <pc:spChg chg="mod">
          <ac:chgData name="Septian Enggar Sukmana" userId="6b0423a1eea00d21" providerId="LiveId" clId="{C7E97281-1A25-D14D-B3BF-2361CAD8B2FD}" dt="2021-04-02T07:59:04.860" v="768" actId="20577"/>
          <ac:spMkLst>
            <pc:docMk/>
            <pc:sldMk cId="1316968818" sldId="259"/>
            <ac:spMk id="2" creationId="{0C582E47-A9CC-4A4F-B8E4-B9FE0DCDC5AB}"/>
          </ac:spMkLst>
        </pc:spChg>
        <pc:spChg chg="del">
          <ac:chgData name="Septian Enggar Sukmana" userId="6b0423a1eea00d21" providerId="LiveId" clId="{C7E97281-1A25-D14D-B3BF-2361CAD8B2FD}" dt="2021-04-02T07:17:28.045" v="38" actId="478"/>
          <ac:spMkLst>
            <pc:docMk/>
            <pc:sldMk cId="1316968818" sldId="259"/>
            <ac:spMk id="3" creationId="{F8167C66-BF93-9748-88B4-DF423296AACE}"/>
          </ac:spMkLst>
        </pc:spChg>
        <pc:spChg chg="add mod">
          <ac:chgData name="Septian Enggar Sukmana" userId="6b0423a1eea00d21" providerId="LiveId" clId="{C7E97281-1A25-D14D-B3BF-2361CAD8B2FD}" dt="2021-04-02T08:01:34.833" v="776" actId="20577"/>
          <ac:spMkLst>
            <pc:docMk/>
            <pc:sldMk cId="1316968818" sldId="259"/>
            <ac:spMk id="4" creationId="{3E02DB01-A724-084A-93A5-2578AF43F868}"/>
          </ac:spMkLst>
        </pc:spChg>
        <pc:spChg chg="add del">
          <ac:chgData name="Septian Enggar Sukmana" userId="6b0423a1eea00d21" providerId="LiveId" clId="{C7E97281-1A25-D14D-B3BF-2361CAD8B2FD}" dt="2021-04-02T07:19:07.893" v="48" actId="26606"/>
          <ac:spMkLst>
            <pc:docMk/>
            <pc:sldMk cId="1316968818" sldId="259"/>
            <ac:spMk id="9" creationId="{EB6D1D7F-141C-4D8E-BFBA-D95B68E16385}"/>
          </ac:spMkLst>
        </pc:spChg>
        <pc:spChg chg="add del">
          <ac:chgData name="Septian Enggar Sukmana" userId="6b0423a1eea00d21" providerId="LiveId" clId="{C7E97281-1A25-D14D-B3BF-2361CAD8B2FD}" dt="2021-04-02T07:19:07.893" v="48" actId="26606"/>
          <ac:spMkLst>
            <pc:docMk/>
            <pc:sldMk cId="1316968818" sldId="259"/>
            <ac:spMk id="11" creationId="{95E5AED1-65AD-42CA-A3F0-9E3AEEF2B480}"/>
          </ac:spMkLst>
        </pc:spChg>
        <pc:spChg chg="add del">
          <ac:chgData name="Septian Enggar Sukmana" userId="6b0423a1eea00d21" providerId="LiveId" clId="{C7E97281-1A25-D14D-B3BF-2361CAD8B2FD}" dt="2021-04-02T07:19:10.671" v="51" actId="26606"/>
          <ac:spMkLst>
            <pc:docMk/>
            <pc:sldMk cId="1316968818" sldId="259"/>
            <ac:spMk id="13" creationId="{558DA214-7FDA-4C9D-A7CF-9AD725E290E1}"/>
          </ac:spMkLst>
        </pc:spChg>
        <pc:spChg chg="add del">
          <ac:chgData name="Septian Enggar Sukmana" userId="6b0423a1eea00d21" providerId="LiveId" clId="{C7E97281-1A25-D14D-B3BF-2361CAD8B2FD}" dt="2021-04-02T07:19:10.671" v="51" actId="26606"/>
          <ac:spMkLst>
            <pc:docMk/>
            <pc:sldMk cId="1316968818" sldId="259"/>
            <ac:spMk id="14" creationId="{EB6D1D7F-141C-4D8E-BFBA-D95B68E16385}"/>
          </ac:spMkLst>
        </pc:spChg>
        <pc:spChg chg="add del">
          <ac:chgData name="Septian Enggar Sukmana" userId="6b0423a1eea00d21" providerId="LiveId" clId="{C7E97281-1A25-D14D-B3BF-2361CAD8B2FD}" dt="2021-04-02T07:19:10.671" v="51" actId="26606"/>
          <ac:spMkLst>
            <pc:docMk/>
            <pc:sldMk cId="1316968818" sldId="259"/>
            <ac:spMk id="15" creationId="{A77F89CE-BF52-4AF5-8B0B-7E9693734EDE}"/>
          </ac:spMkLst>
        </pc:spChg>
        <pc:spChg chg="add del">
          <ac:chgData name="Septian Enggar Sukmana" userId="6b0423a1eea00d21" providerId="LiveId" clId="{C7E97281-1A25-D14D-B3BF-2361CAD8B2FD}" dt="2021-04-02T07:19:50.257" v="72" actId="26606"/>
          <ac:spMkLst>
            <pc:docMk/>
            <pc:sldMk cId="1316968818" sldId="259"/>
            <ac:spMk id="17" creationId="{EB6D1D7F-141C-4D8E-BFBA-D95B68E16385}"/>
          </ac:spMkLst>
        </pc:spChg>
        <pc:spChg chg="add del">
          <ac:chgData name="Septian Enggar Sukmana" userId="6b0423a1eea00d21" providerId="LiveId" clId="{C7E97281-1A25-D14D-B3BF-2361CAD8B2FD}" dt="2021-04-02T07:19:50.257" v="72" actId="26606"/>
          <ac:spMkLst>
            <pc:docMk/>
            <pc:sldMk cId="1316968818" sldId="259"/>
            <ac:spMk id="18" creationId="{95E5AED1-65AD-42CA-A3F0-9E3AEEF2B480}"/>
          </ac:spMkLst>
        </pc:spChg>
        <pc:spChg chg="add">
          <ac:chgData name="Septian Enggar Sukmana" userId="6b0423a1eea00d21" providerId="LiveId" clId="{C7E97281-1A25-D14D-B3BF-2361CAD8B2FD}" dt="2021-04-02T07:19:50.257" v="72" actId="26606"/>
          <ac:spMkLst>
            <pc:docMk/>
            <pc:sldMk cId="1316968818" sldId="259"/>
            <ac:spMk id="23" creationId="{EB6D1D7F-141C-4D8E-BFBA-D95B68E16385}"/>
          </ac:spMkLst>
        </pc:spChg>
        <pc:spChg chg="add">
          <ac:chgData name="Septian Enggar Sukmana" userId="6b0423a1eea00d21" providerId="LiveId" clId="{C7E97281-1A25-D14D-B3BF-2361CAD8B2FD}" dt="2021-04-02T07:19:50.257" v="72" actId="26606"/>
          <ac:spMkLst>
            <pc:docMk/>
            <pc:sldMk cId="1316968818" sldId="259"/>
            <ac:spMk id="25" creationId="{245B42B6-26F8-4E25-839B-FB38F13BEFFC}"/>
          </ac:spMkLst>
        </pc:spChg>
        <pc:picChg chg="add del">
          <ac:chgData name="Septian Enggar Sukmana" userId="6b0423a1eea00d21" providerId="LiveId" clId="{C7E97281-1A25-D14D-B3BF-2361CAD8B2FD}" dt="2021-04-02T07:19:10.671" v="51" actId="26606"/>
          <ac:picMkLst>
            <pc:docMk/>
            <pc:sldMk cId="1316968818" sldId="259"/>
            <ac:picMk id="8" creationId="{965B7D47-546C-47CF-8284-35311FA2053A}"/>
          </ac:picMkLst>
        </pc:picChg>
      </pc:sldChg>
      <pc:sldChg chg="addSp delSp modSp new mod">
        <pc:chgData name="Septian Enggar Sukmana" userId="6b0423a1eea00d21" providerId="LiveId" clId="{C7E97281-1A25-D14D-B3BF-2361CAD8B2FD}" dt="2021-04-02T08:06:11.638" v="865" actId="20577"/>
        <pc:sldMkLst>
          <pc:docMk/>
          <pc:sldMk cId="786272934" sldId="260"/>
        </pc:sldMkLst>
        <pc:spChg chg="mod">
          <ac:chgData name="Septian Enggar Sukmana" userId="6b0423a1eea00d21" providerId="LiveId" clId="{C7E97281-1A25-D14D-B3BF-2361CAD8B2FD}" dt="2021-04-02T08:06:11.638" v="865" actId="20577"/>
          <ac:spMkLst>
            <pc:docMk/>
            <pc:sldMk cId="786272934" sldId="260"/>
            <ac:spMk id="2" creationId="{8C0CB6ED-031F-3B47-93B2-ADB68748DA91}"/>
          </ac:spMkLst>
        </pc:spChg>
        <pc:spChg chg="del">
          <ac:chgData name="Septian Enggar Sukmana" userId="6b0423a1eea00d21" providerId="LiveId" clId="{C7E97281-1A25-D14D-B3BF-2361CAD8B2FD}" dt="2021-04-02T07:27:14.906" v="173" actId="478"/>
          <ac:spMkLst>
            <pc:docMk/>
            <pc:sldMk cId="786272934" sldId="260"/>
            <ac:spMk id="3" creationId="{5F10D884-1F51-F049-A76E-30CF49ACE51B}"/>
          </ac:spMkLst>
        </pc:spChg>
        <pc:picChg chg="add del mod">
          <ac:chgData name="Septian Enggar Sukmana" userId="6b0423a1eea00d21" providerId="LiveId" clId="{C7E97281-1A25-D14D-B3BF-2361CAD8B2FD}" dt="2021-04-02T07:27:27.096" v="177" actId="478"/>
          <ac:picMkLst>
            <pc:docMk/>
            <pc:sldMk cId="786272934" sldId="260"/>
            <ac:picMk id="5" creationId="{355CD8C6-1888-F74C-9199-F8F5429F31E5}"/>
          </ac:picMkLst>
        </pc:picChg>
        <pc:picChg chg="add mod">
          <ac:chgData name="Septian Enggar Sukmana" userId="6b0423a1eea00d21" providerId="LiveId" clId="{C7E97281-1A25-D14D-B3BF-2361CAD8B2FD}" dt="2021-04-02T07:27:47.620" v="181" actId="1076"/>
          <ac:picMkLst>
            <pc:docMk/>
            <pc:sldMk cId="786272934" sldId="260"/>
            <ac:picMk id="7" creationId="{6CC045BC-914D-454F-A363-01BA5C0C9D1C}"/>
          </ac:picMkLst>
        </pc:picChg>
      </pc:sldChg>
      <pc:sldChg chg="modSp add mod">
        <pc:chgData name="Septian Enggar Sukmana" userId="6b0423a1eea00d21" providerId="LiveId" clId="{C7E97281-1A25-D14D-B3BF-2361CAD8B2FD}" dt="2021-04-02T08:02:28.314" v="778" actId="20577"/>
        <pc:sldMkLst>
          <pc:docMk/>
          <pc:sldMk cId="60245715" sldId="261"/>
        </pc:sldMkLst>
        <pc:spChg chg="mod">
          <ac:chgData name="Septian Enggar Sukmana" userId="6b0423a1eea00d21" providerId="LiveId" clId="{C7E97281-1A25-D14D-B3BF-2361CAD8B2FD}" dt="2021-04-02T07:59:10.811" v="770" actId="20577"/>
          <ac:spMkLst>
            <pc:docMk/>
            <pc:sldMk cId="60245715" sldId="261"/>
            <ac:spMk id="2" creationId="{0C582E47-A9CC-4A4F-B8E4-B9FE0DCDC5AB}"/>
          </ac:spMkLst>
        </pc:spChg>
        <pc:spChg chg="mod">
          <ac:chgData name="Septian Enggar Sukmana" userId="6b0423a1eea00d21" providerId="LiveId" clId="{C7E97281-1A25-D14D-B3BF-2361CAD8B2FD}" dt="2021-04-02T08:02:28.314" v="778" actId="20577"/>
          <ac:spMkLst>
            <pc:docMk/>
            <pc:sldMk cId="60245715" sldId="261"/>
            <ac:spMk id="4" creationId="{3E02DB01-A724-084A-93A5-2578AF43F868}"/>
          </ac:spMkLst>
        </pc:spChg>
      </pc:sldChg>
      <pc:sldChg chg="addSp delSp modSp new mod">
        <pc:chgData name="Septian Enggar Sukmana" userId="6b0423a1eea00d21" providerId="LiveId" clId="{C7E97281-1A25-D14D-B3BF-2361CAD8B2FD}" dt="2021-04-02T08:05:37.425" v="855" actId="14100"/>
        <pc:sldMkLst>
          <pc:docMk/>
          <pc:sldMk cId="329509778" sldId="262"/>
        </pc:sldMkLst>
        <pc:spChg chg="mod">
          <ac:chgData name="Septian Enggar Sukmana" userId="6b0423a1eea00d21" providerId="LiveId" clId="{C7E97281-1A25-D14D-B3BF-2361CAD8B2FD}" dt="2021-04-02T08:03:35.786" v="800" actId="20577"/>
          <ac:spMkLst>
            <pc:docMk/>
            <pc:sldMk cId="329509778" sldId="262"/>
            <ac:spMk id="2" creationId="{E57CB6E3-D944-B54A-8B83-53EA99366DD4}"/>
          </ac:spMkLst>
        </pc:spChg>
        <pc:spChg chg="del">
          <ac:chgData name="Septian Enggar Sukmana" userId="6b0423a1eea00d21" providerId="LiveId" clId="{C7E97281-1A25-D14D-B3BF-2361CAD8B2FD}" dt="2021-04-02T08:03:38.496" v="801" actId="478"/>
          <ac:spMkLst>
            <pc:docMk/>
            <pc:sldMk cId="329509778" sldId="262"/>
            <ac:spMk id="3" creationId="{405DB648-E8A3-0846-9325-C72876A12EBB}"/>
          </ac:spMkLst>
        </pc:spChg>
        <pc:graphicFrameChg chg="add mod modGraphic">
          <ac:chgData name="Septian Enggar Sukmana" userId="6b0423a1eea00d21" providerId="LiveId" clId="{C7E97281-1A25-D14D-B3BF-2361CAD8B2FD}" dt="2021-04-02T08:05:37.425" v="855" actId="14100"/>
          <ac:graphicFrameMkLst>
            <pc:docMk/>
            <pc:sldMk cId="329509778" sldId="262"/>
            <ac:graphicFrameMk id="4" creationId="{737666C0-00C1-8041-9114-94AFC3BF29D1}"/>
          </ac:graphicFrameMkLst>
        </pc:graphicFrameChg>
      </pc:sldChg>
      <pc:sldChg chg="addSp delSp modSp new mod">
        <pc:chgData name="Septian Enggar Sukmana" userId="6b0423a1eea00d21" providerId="LiveId" clId="{C7E97281-1A25-D14D-B3BF-2361CAD8B2FD}" dt="2021-04-02T08:04:55.730" v="843" actId="14100"/>
        <pc:sldMkLst>
          <pc:docMk/>
          <pc:sldMk cId="1946849209" sldId="263"/>
        </pc:sldMkLst>
        <pc:spChg chg="mod">
          <ac:chgData name="Septian Enggar Sukmana" userId="6b0423a1eea00d21" providerId="LiveId" clId="{C7E97281-1A25-D14D-B3BF-2361CAD8B2FD}" dt="2021-04-02T08:03:55.368" v="826" actId="20577"/>
          <ac:spMkLst>
            <pc:docMk/>
            <pc:sldMk cId="1946849209" sldId="263"/>
            <ac:spMk id="2" creationId="{3D612056-2A5C-7949-887B-5F9E17BE5C4C}"/>
          </ac:spMkLst>
        </pc:spChg>
        <pc:spChg chg="del">
          <ac:chgData name="Septian Enggar Sukmana" userId="6b0423a1eea00d21" providerId="LiveId" clId="{C7E97281-1A25-D14D-B3BF-2361CAD8B2FD}" dt="2021-04-02T08:04:00.128" v="827" actId="478"/>
          <ac:spMkLst>
            <pc:docMk/>
            <pc:sldMk cId="1946849209" sldId="263"/>
            <ac:spMk id="3" creationId="{44B29423-DAC9-6848-BE4C-C8ABDC723408}"/>
          </ac:spMkLst>
        </pc:spChg>
        <pc:graphicFrameChg chg="add mod modGraphic">
          <ac:chgData name="Septian Enggar Sukmana" userId="6b0423a1eea00d21" providerId="LiveId" clId="{C7E97281-1A25-D14D-B3BF-2361CAD8B2FD}" dt="2021-04-02T08:04:55.730" v="843" actId="14100"/>
          <ac:graphicFrameMkLst>
            <pc:docMk/>
            <pc:sldMk cId="1946849209" sldId="263"/>
            <ac:graphicFrameMk id="4" creationId="{7CFAFCD2-0EC8-1A47-A695-5A96C0D6542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6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1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41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87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38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7B283F0B-2B60-492F-8495-FEEE49E30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0" b="74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95626-56E6-7842-9BBB-4D7C553FC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d-ID" sz="6600" dirty="0"/>
              <a:t>Ujian tengah semester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6C03B-9925-B747-9FFE-D70E75C85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id-ID" sz="2800" dirty="0"/>
              <a:t>Praktikum </a:t>
            </a:r>
            <a:r>
              <a:rPr lang="id-ID" sz="2800" dirty="0" err="1"/>
              <a:t>Algoritma</a:t>
            </a:r>
            <a:r>
              <a:rPr lang="id-ID" sz="2800" dirty="0"/>
              <a:t> dan Struktur Data 2021</a:t>
            </a:r>
          </a:p>
        </p:txBody>
      </p:sp>
    </p:spTree>
    <p:extLst>
      <p:ext uri="{BB962C8B-B14F-4D97-AF65-F5344CB8AC3E}">
        <p14:creationId xmlns:p14="http://schemas.microsoft.com/office/powerpoint/2010/main" val="60204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B72-E57B-484A-9C7B-BC96A86D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7A80-4B05-2646-856B-7EC86677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2 </a:t>
            </a:r>
            <a:r>
              <a:rPr lang="en-ID" dirty="0" err="1"/>
              <a:t>kelas</a:t>
            </a:r>
            <a:r>
              <a:rPr lang="en-ID" dirty="0"/>
              <a:t> diagram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Rekening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.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menginputkan</a:t>
            </a:r>
            <a:r>
              <a:rPr lang="en-ID" dirty="0"/>
              <a:t> data, </a:t>
            </a:r>
            <a:r>
              <a:rPr lang="en-ID" dirty="0" err="1"/>
              <a:t>menampilkan</a:t>
            </a:r>
            <a:r>
              <a:rPr lang="en-ID" dirty="0"/>
              <a:t> data, </a:t>
            </a:r>
            <a:r>
              <a:rPr lang="en-ID" dirty="0" err="1"/>
              <a:t>mengurutkan</a:t>
            </a:r>
            <a:r>
              <a:rPr lang="en-ID" dirty="0"/>
              <a:t> data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dan </a:t>
            </a:r>
            <a:r>
              <a:rPr lang="en-ID" dirty="0" err="1"/>
              <a:t>mencari</a:t>
            </a:r>
            <a:r>
              <a:rPr lang="en-ID" dirty="0"/>
              <a:t> data.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jelasnya</a:t>
            </a:r>
            <a:r>
              <a:rPr lang="en-ID" dirty="0"/>
              <a:t> </a:t>
            </a:r>
            <a:r>
              <a:rPr lang="en-ID" dirty="0" err="1"/>
              <a:t>perhatikan</a:t>
            </a:r>
            <a:r>
              <a:rPr lang="en-ID" dirty="0"/>
              <a:t> class diagram dan output </a:t>
            </a:r>
            <a:r>
              <a:rPr lang="en-ID" dirty="0" err="1"/>
              <a:t>dari</a:t>
            </a:r>
            <a:r>
              <a:rPr lang="en-ID" dirty="0"/>
              <a:t> program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. </a:t>
            </a:r>
            <a:r>
              <a:rPr lang="en-ID" dirty="0" err="1"/>
              <a:t>Catatan</a:t>
            </a:r>
            <a:r>
              <a:rPr lang="en-ID" dirty="0"/>
              <a:t>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dan class diagram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dimodifikasi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dikurangi</a:t>
            </a:r>
            <a:r>
              <a:rPr lang="en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393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B72-E57B-484A-9C7B-BC96A86D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Class</a:t>
            </a:r>
            <a:r>
              <a:rPr lang="id-ID" dirty="0"/>
              <a:t> diagram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B25A171-481B-A847-AE99-416BBDE6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2422339"/>
            <a:ext cx="100584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B6ED-031F-3B47-93B2-ADB68748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output</a:t>
            </a:r>
            <a:endParaRPr lang="id-ID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CC045BC-914D-454F-A363-01BA5C0C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00"/>
            <a:ext cx="117348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82E47-A9CC-4A4F-B8E4-B9FE0DCD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dummy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2DB01-A724-084A-93A5-2578AF43F868}"/>
              </a:ext>
            </a:extLst>
          </p:cNvPr>
          <p:cNvSpPr/>
          <p:nvPr/>
        </p:nvSpPr>
        <p:spPr>
          <a:xfrm>
            <a:off x="233265" y="2587752"/>
            <a:ext cx="11671863" cy="359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No </a:t>
            </a:r>
            <a:r>
              <a:rPr lang="en-US" sz="900" spc="50" dirty="0" err="1"/>
              <a:t>Rekening,NamaBelakang,NamaDepan,Phone,Email</a:t>
            </a:r>
            <a:r>
              <a:rPr lang="en-US" sz="900" spc="50" dirty="0"/>
              <a:t>, </a:t>
            </a:r>
            <a:r>
              <a:rPr lang="en-US" sz="900" spc="50" dirty="0" err="1"/>
              <a:t>Saldo,Saldo</a:t>
            </a:r>
            <a:r>
              <a:rPr lang="en-US" sz="900" spc="50" dirty="0"/>
              <a:t> </a:t>
            </a:r>
            <a:r>
              <a:rPr lang="en-US" sz="900" spc="50" dirty="0" err="1"/>
              <a:t>Awal,Saldo</a:t>
            </a:r>
            <a:r>
              <a:rPr lang="en-US" sz="900" spc="50" dirty="0"/>
              <a:t> </a:t>
            </a:r>
            <a:r>
              <a:rPr lang="en-US" sz="900" spc="50" dirty="0" err="1"/>
              <a:t>Akhir,Tanggal</a:t>
            </a:r>
            <a:r>
              <a:rPr lang="en-US" sz="900" spc="50" dirty="0"/>
              <a:t> </a:t>
            </a:r>
            <a:r>
              <a:rPr lang="en-US" sz="900" spc="50" dirty="0" err="1"/>
              <a:t>Transaksi</a:t>
            </a:r>
            <a:endParaRPr lang="en-US" sz="900" spc="50" dirty="0"/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160309273084,”bin Abdul Salam”,”Aruffin”,14582643263,”ligula.Nullam@tacitisociosqu.edu”,898214,494048,3587,”2021-03-09 07:54:42”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169712042416,”Al Hafeezy”,”Mohammad”,16834168323,”ut.pellentesque@luctusutpellentesque.com”,770592,334245,444267,”2020-08-11 13:36:56”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161007278862,”bin Azzarudin”,”Ehsan”,6505379,”Proin.eget@velitegestaslacinia.ca”,685302,451002,376442,”2020-05-23 07:34:53”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161807297229,”Fadhullah”,”Jeanne Roselia”,8638209,”Pellentesque.ut.ipsum@neque.ca”, 297103,396116,779589,”2021-07-03 01:09:49”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169503136823,”Nohara”,”Shinnosuke”,5926919,”tellus.justo.sit@commodoauctor.net”, 66190,259150,619774,”2021-09-09 03:57:30”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168507083528,”Nohara”,”Hiroshi”,11153397678,”dictum@nec.edu”, 234301,278309,547922,”2021-08-24 13:18:39”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160802059329,”Nohara”,”Misae”,18917032664,”vel@ullamcorpermagna.co.uk”, 243306,869468,50283,”2021-03-12 03:40:16”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160806282695,”Nohara”,”Himawari”,19786325110,”Aliquam.gravida@vestibulumMauris.net”, 371045,991242,602034,”2021-08-06 11:48:59”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161309092979,”Nobi”,”Nobita”,8171766,”interdum.Curabitur.dictum@rutrumurna.edu”, 395170,97058,472273,”2021-05-02 10:53:31”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168902128688,”Takeshi”,”Goda”,16754004501,”et.ultrices@a.co.uk”, 862731,561908,109431,”2021-07-31 08:11:00”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161410089963,”Kudo”,”Shinichi”,5279085,”ut@aultriciesadipiscing.ca”, 556798,31387,725426,”2021-03-27 06:18:20”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165112227763,”Ai”,”Haibara”,15644194285,”Proin.velit@Duisac.net”, 873982,896213,846142,”2021-07-18 04:06:30”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167206230943,”Mouri”,”Ran”,9776690,”ac@nibhAliquamornare.com”,774247,739406,775848,”2020-10-24 01:39:00”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167711267372,”Mouri”,”Kogoro”,3535137,”cubilia.Curae.Phasellus@Duis.com”,66987,823014,868772,”2020-12-21 05:57:59”</a:t>
            </a:r>
          </a:p>
        </p:txBody>
      </p:sp>
    </p:spTree>
    <p:extLst>
      <p:ext uri="{BB962C8B-B14F-4D97-AF65-F5344CB8AC3E}">
        <p14:creationId xmlns:p14="http://schemas.microsoft.com/office/powerpoint/2010/main" val="131696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B6E3-D944-B54A-8B83-53EA9936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Pengguna data </a:t>
            </a:r>
            <a:r>
              <a:rPr lang="id-ID" dirty="0" err="1"/>
              <a:t>dummy</a:t>
            </a:r>
            <a:r>
              <a:rPr lang="id-ID" dirty="0"/>
              <a:t>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7666C0-00C1-8041-9114-94AFC3BF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2389"/>
              </p:ext>
            </p:extLst>
          </p:nvPr>
        </p:nvGraphicFramePr>
        <p:xfrm>
          <a:off x="692150" y="2597150"/>
          <a:ext cx="5403850" cy="3750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160140394"/>
                    </a:ext>
                  </a:extLst>
                </a:gridCol>
              </a:tblGrid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IFTITAH HIDAYATI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889873939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IZZATUN NAULY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040711140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MAULANA BINTANG IRFANSYAH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782712471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MELIUSA NORA HARIYANTI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1490345199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MOCHAMAD ADITYA BAGUS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648057263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MOCHAMMAD HAIRULLAH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1871671311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PRIHATINI PUJI RAHAYU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242204573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PUTRI MAULIDA SITO RESMI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1201200436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RIO ADRIANSYAH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199961089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SAFIRA ISTIFARINI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4194790573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SATRIYA RIFKI PANGESTU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2165430725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SISWI DIAH PRIADHITA DEWI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240619737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DEWI LAYLATURROHMAH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2949597653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YOGA RAHMAHADI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1022659507"/>
                  </a:ext>
                </a:extLst>
              </a:tr>
              <a:tr h="12393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YOBY RYAIAN PRATAMA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96196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82E47-A9CC-4A4F-B8E4-B9FE0DCD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dummy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2DB01-A724-084A-93A5-2578AF43F868}"/>
              </a:ext>
            </a:extLst>
          </p:cNvPr>
          <p:cNvSpPr/>
          <p:nvPr/>
        </p:nvSpPr>
        <p:spPr>
          <a:xfrm>
            <a:off x="233265" y="2587752"/>
            <a:ext cx="11671863" cy="359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No </a:t>
            </a:r>
            <a:r>
              <a:rPr lang="en-US" sz="900" spc="50" dirty="0" err="1"/>
              <a:t>Rekening,NamaBelakang,NamaDepan,Phone,Email</a:t>
            </a:r>
            <a:r>
              <a:rPr lang="en-US" sz="900" spc="50" dirty="0"/>
              <a:t>, </a:t>
            </a:r>
            <a:r>
              <a:rPr lang="en-US" sz="900" spc="50" dirty="0" err="1"/>
              <a:t>Saldo,Saldo</a:t>
            </a:r>
            <a:r>
              <a:rPr lang="en-US" sz="900" spc="50" dirty="0"/>
              <a:t> </a:t>
            </a:r>
            <a:r>
              <a:rPr lang="en-US" sz="900" spc="50" dirty="0" err="1"/>
              <a:t>Awal,Saldo</a:t>
            </a:r>
            <a:r>
              <a:rPr lang="en-US" sz="900" spc="50" dirty="0"/>
              <a:t> </a:t>
            </a:r>
            <a:r>
              <a:rPr lang="en-US" sz="900" spc="50" dirty="0" err="1"/>
              <a:t>Akhir,Tanggal</a:t>
            </a:r>
            <a:r>
              <a:rPr lang="en-US" sz="900" spc="50" dirty="0"/>
              <a:t> </a:t>
            </a:r>
            <a:r>
              <a:rPr lang="en-US" sz="900" spc="50" dirty="0" err="1"/>
              <a:t>Transaksi</a:t>
            </a:r>
            <a:endParaRPr lang="en-US" sz="900" spc="50" dirty="0"/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161006170573,”bin Abdul Salam”,”Ariffin”,13578430547,”nec@lectusjusto.org”, 205420,200162,775880,”2021-06-25 10:23:00”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162404012243,”bin Mail”,”Ismail”,5717062,”convallis@Vestibulumanteipsum.org”,838632,350929,328316,”2021-09-18 23:00:04”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162705250112,”Singh”,”Jarjit”,6230234,”porttitor.tellus.non@Curabitur.ca”,230659,204434,690503,”2022-02-02 19:10:34”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164603294259,”bin Khamis”,”Isnin”,8977608,”pede.Suspendisse.dui@a.ca”, 816129,851403,597842,”2021-07-18 19:41:20”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163204213437,”Xiao”,”Mei Mei”,7924447,”non@mus.com”, 989609,333823,802752,”2022-02-01 01:13:11”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161807297229,”Fadhullah”,”Jeanne Roselia”,8638209,”Pellentesque.ut.ipsum@neque.ca”, 297103,396116,779589,”2021-07-03 01:09:49”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169503136823,”Nohara”,”Shinnosuke”,5926919,”tellus.justo.sit@commodoauctor.net”, 66190,259150,619774,”2021-09-09 03:57:30”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168507083528,”Nohara”,”Hiroshi”,11153397678,”dictum@nec.edu”, 234301,278309,547922,”2021-08-24 13:18:39”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160802059329,”Nohara”,”Misae”,18917032664,”vel@ullamcorpermagna.co.uk”, 243306,869468,50283,”2021-03-12 03:40:16”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160806282695,”Nohara”,”Himawari”,19786325110,”Aliquam.gravida@vestibulumMauris.net”, 371045,991242,602034,”2021-08-06 11:48:59”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161309092979,”Nobi”,”Nobita”,8171766,”interdum.Curabitur.dictum@rutrumurna.edu”, 395170,97058,472273,”2021-05-02 10:53:31”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168902128688,”Takeshi”,”Goda”,16754004501,”et.ultrices@a.co.uk”, 862731,561908,109431,”2021-07-31 08:11:00”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161410089963,”Kudo”,”Shinichi”,5279085,”ut@aultriciesadipiscing.ca”, 556798,31387,725426,”2021-03-27 06:18:20”</a:t>
            </a:r>
          </a:p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900" spc="50" dirty="0"/>
              <a:t>167711267372,”Mouri”,”Kogoro”,3535137,”cubilia.Curae.Phasellus@Duis.com”,66987,823014,868772,”2020-12-21 05:57:59”</a:t>
            </a:r>
          </a:p>
        </p:txBody>
      </p:sp>
    </p:spTree>
    <p:extLst>
      <p:ext uri="{BB962C8B-B14F-4D97-AF65-F5344CB8AC3E}">
        <p14:creationId xmlns:p14="http://schemas.microsoft.com/office/powerpoint/2010/main" val="6024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2056-2A5C-7949-887B-5F9E17BE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Pengguna data </a:t>
            </a:r>
            <a:r>
              <a:rPr lang="id-ID" dirty="0" err="1"/>
              <a:t>dummy</a:t>
            </a:r>
            <a:r>
              <a:rPr lang="id-ID" dirty="0"/>
              <a:t>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AFCD2-0EC8-1A47-A695-5A96C0D65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27231"/>
              </p:ext>
            </p:extLst>
          </p:nvPr>
        </p:nvGraphicFramePr>
        <p:xfrm>
          <a:off x="2012950" y="2571750"/>
          <a:ext cx="3740150" cy="3927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0150">
                  <a:extLst>
                    <a:ext uri="{9D8B030D-6E8A-4147-A177-3AD203B41FA5}">
                      <a16:colId xmlns:a16="http://schemas.microsoft.com/office/drawing/2014/main" val="161954922"/>
                    </a:ext>
                  </a:extLst>
                </a:gridCol>
              </a:tblGrid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ADITYA KUNCARA BAKTI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1044369932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AIDA MILLATI MARDIANA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067447186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AULIA GUSTI RAHMAN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2764337707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CINTYA APRILA FANDINI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867578560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DANDY KURNIA FIRMANSYAH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465305608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DAWAM ILHAMI ASSIDIQI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1076947196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DEKI FIRMANSYAH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4051548232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DHERISMA HANINDITA UTAMI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1272006812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DILTA FEBIANA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870098330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FAI NUR JANAH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2979528436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FAIZA ADHIRA KURNIAWATI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4029202980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FAIZA KURNIA PUTRI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786988200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 dirty="0">
                          <a:effectLst/>
                        </a:rPr>
                        <a:t>FERDIANSYAH WARDANA PUTRA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19558642"/>
                  </a:ext>
                </a:extLst>
              </a:tr>
              <a:tr h="211818"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 dirty="0">
                          <a:effectLst/>
                        </a:rPr>
                        <a:t>GUSTANIA NIRMALA MEISI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 anchor="b"/>
                </a:tc>
                <a:extLst>
                  <a:ext uri="{0D108BD9-81ED-4DB2-BD59-A6C34878D82A}">
                    <a16:rowId xmlns:a16="http://schemas.microsoft.com/office/drawing/2014/main" val="354754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4920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54B42F"/>
      </a:accent1>
      <a:accent2>
        <a:srgbClr val="84AE22"/>
      </a:accent2>
      <a:accent3>
        <a:srgbClr val="B2A32E"/>
      </a:accent3>
      <a:accent4>
        <a:srgbClr val="C67127"/>
      </a:accent4>
      <a:accent5>
        <a:srgbClr val="D74138"/>
      </a:accent5>
      <a:accent6>
        <a:srgbClr val="C62760"/>
      </a:accent6>
      <a:hlink>
        <a:srgbClr val="9E44C0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826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Ujian tengah semester</vt:lpstr>
      <vt:lpstr>soal</vt:lpstr>
      <vt:lpstr>Class diagram</vt:lpstr>
      <vt:lpstr>output</vt:lpstr>
      <vt:lpstr>Data dummy 1</vt:lpstr>
      <vt:lpstr>Pengguna data dummy 1</vt:lpstr>
      <vt:lpstr>Data dummy 2</vt:lpstr>
      <vt:lpstr>Pengguna data dummy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tengah semester</dc:title>
  <dc:creator>Septian Enggar Sukmana</dc:creator>
  <cp:lastModifiedBy>Septian Enggar Sukmana</cp:lastModifiedBy>
  <cp:revision>1</cp:revision>
  <dcterms:created xsi:type="dcterms:W3CDTF">2021-04-02T07:11:42Z</dcterms:created>
  <dcterms:modified xsi:type="dcterms:W3CDTF">2021-04-02T08:06:43Z</dcterms:modified>
</cp:coreProperties>
</file>