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6EB871-B8D7-4E95-B03E-52D2F0D79BB3}">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36AEEC-7826-4441-AF25-2861FBEC68C7}"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119480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AEEC-7826-4441-AF25-2861FBEC68C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165075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AEEC-7826-4441-AF25-2861FBEC68C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576614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AEEC-7826-4441-AF25-2861FBEC68C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DC754-4DDA-4C5D-8D89-384C8E72C1F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369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AEEC-7826-4441-AF25-2861FBEC68C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3923872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36AEEC-7826-4441-AF25-2861FBEC68C7}"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2650151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36AEEC-7826-4441-AF25-2861FBEC68C7}"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953113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6AEEC-7826-4441-AF25-2861FBEC68C7}"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3366382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6AEEC-7826-4441-AF25-2861FBEC68C7}"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89115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6AEEC-7826-4441-AF25-2861FBEC68C7}"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204747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6AEEC-7826-4441-AF25-2861FBEC68C7}"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183688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6AEEC-7826-4441-AF25-2861FBEC68C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422766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6AEEC-7826-4441-AF25-2861FBEC68C7}"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1972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36AEEC-7826-4441-AF25-2861FBEC68C7}"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38090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6AEEC-7826-4441-AF25-2861FBEC68C7}"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159820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AEEC-7826-4441-AF25-2861FBEC68C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133453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AEEC-7826-4441-AF25-2861FBEC68C7}"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DC754-4DDA-4C5D-8D89-384C8E72C1F5}" type="slidenum">
              <a:rPr lang="en-IN" smtClean="0"/>
              <a:t>‹#›</a:t>
            </a:fld>
            <a:endParaRPr lang="en-IN"/>
          </a:p>
        </p:txBody>
      </p:sp>
    </p:spTree>
    <p:extLst>
      <p:ext uri="{BB962C8B-B14F-4D97-AF65-F5344CB8AC3E}">
        <p14:creationId xmlns:p14="http://schemas.microsoft.com/office/powerpoint/2010/main" val="123536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B36AEEC-7826-4441-AF25-2861FBEC68C7}" type="datetimeFigureOut">
              <a:rPr lang="en-IN" smtClean="0"/>
              <a:t>11-10-2023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8DC754-4DDA-4C5D-8D89-384C8E72C1F5}" type="slidenum">
              <a:rPr lang="en-IN" smtClean="0"/>
              <a:t>‹#›</a:t>
            </a:fld>
            <a:endParaRPr lang="en-IN"/>
          </a:p>
        </p:txBody>
      </p:sp>
    </p:spTree>
    <p:extLst>
      <p:ext uri="{BB962C8B-B14F-4D97-AF65-F5344CB8AC3E}">
        <p14:creationId xmlns:p14="http://schemas.microsoft.com/office/powerpoint/2010/main" val="28848121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22A-470D-B0C8-D662-A7E9454A65BB}"/>
              </a:ext>
            </a:extLst>
          </p:cNvPr>
          <p:cNvSpPr>
            <a:spLocks noGrp="1"/>
          </p:cNvSpPr>
          <p:nvPr>
            <p:ph type="ctrTitle"/>
          </p:nvPr>
        </p:nvSpPr>
        <p:spPr/>
        <p:txBody>
          <a:bodyPr>
            <a:normAutofit/>
          </a:bodyPr>
          <a:lstStyle/>
          <a:p>
            <a:r>
              <a:rPr lang="en-IN" sz="4000" dirty="0"/>
              <a:t>DATA ANALTICS WITH COGNOS</a:t>
            </a:r>
            <a:br>
              <a:rPr lang="en-IN" sz="4000" dirty="0"/>
            </a:br>
            <a:r>
              <a:rPr lang="en-IN" sz="4000" dirty="0"/>
              <a:t>PHASE-2</a:t>
            </a:r>
            <a:br>
              <a:rPr lang="en-IN" sz="4000" dirty="0"/>
            </a:br>
            <a:endParaRPr lang="en-IN" sz="4000" dirty="0"/>
          </a:p>
        </p:txBody>
      </p:sp>
      <p:sp>
        <p:nvSpPr>
          <p:cNvPr id="3" name="Subtitle 2">
            <a:extLst>
              <a:ext uri="{FF2B5EF4-FFF2-40B4-BE49-F238E27FC236}">
                <a16:creationId xmlns:a16="http://schemas.microsoft.com/office/drawing/2014/main" id="{619EE693-55A1-A134-3E5A-2EB80D94BC1F}"/>
              </a:ext>
            </a:extLst>
          </p:cNvPr>
          <p:cNvSpPr>
            <a:spLocks noGrp="1"/>
          </p:cNvSpPr>
          <p:nvPr>
            <p:ph type="subTitle" idx="1"/>
          </p:nvPr>
        </p:nvSpPr>
        <p:spPr/>
        <p:txBody>
          <a:bodyPr>
            <a:normAutofit/>
          </a:bodyPr>
          <a:lstStyle/>
          <a:p>
            <a:r>
              <a:rPr lang="en-IN" dirty="0"/>
              <a:t>PROJECT TITLE – AIR QUALITY ANALYSIS</a:t>
            </a:r>
          </a:p>
          <a:p>
            <a:r>
              <a:rPr lang="en-IN" dirty="0"/>
              <a:t>TEAM ID - 1033</a:t>
            </a:r>
          </a:p>
          <a:p>
            <a:r>
              <a:rPr lang="en-IN" dirty="0"/>
              <a:t>TEAM NAME – proj_216746_team_1 </a:t>
            </a:r>
          </a:p>
        </p:txBody>
      </p:sp>
    </p:spTree>
    <p:extLst>
      <p:ext uri="{BB962C8B-B14F-4D97-AF65-F5344CB8AC3E}">
        <p14:creationId xmlns:p14="http://schemas.microsoft.com/office/powerpoint/2010/main" val="36272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99C6-D392-60DA-EA55-72CD6EE39677}"/>
              </a:ext>
            </a:extLst>
          </p:cNvPr>
          <p:cNvSpPr>
            <a:spLocks noGrp="1"/>
          </p:cNvSpPr>
          <p:nvPr>
            <p:ph type="title"/>
          </p:nvPr>
        </p:nvSpPr>
        <p:spPr/>
        <p:txBody>
          <a:bodyPr>
            <a:normAutofit/>
          </a:bodyPr>
          <a:lstStyle/>
          <a:p>
            <a:r>
              <a:rPr lang="en-IN" sz="3200" dirty="0"/>
              <a:t>INTRODUCTION</a:t>
            </a:r>
          </a:p>
        </p:txBody>
      </p:sp>
      <p:sp>
        <p:nvSpPr>
          <p:cNvPr id="3" name="Content Placeholder 2">
            <a:extLst>
              <a:ext uri="{FF2B5EF4-FFF2-40B4-BE49-F238E27FC236}">
                <a16:creationId xmlns:a16="http://schemas.microsoft.com/office/drawing/2014/main" id="{8720C843-9911-5784-8203-A984A3B7F28C}"/>
              </a:ext>
            </a:extLst>
          </p:cNvPr>
          <p:cNvSpPr>
            <a:spLocks noGrp="1"/>
          </p:cNvSpPr>
          <p:nvPr>
            <p:ph idx="1"/>
          </p:nvPr>
        </p:nvSpPr>
        <p:spPr/>
        <p:txBody>
          <a:bodyPr>
            <a:normAutofit fontScale="85000" lnSpcReduction="10000"/>
          </a:bodyPr>
          <a:lstStyle/>
          <a:p>
            <a:r>
              <a:rPr lang="en-US" dirty="0"/>
              <a:t>Air quality is a fundamental aspect of our environment that profoundly impacts the well-being of individuals, ecosystems, and the planet as a whole. In an age marked by industrialization, urbanization, and increasing anthropogenic activities, the quality of the air we breathe has come under significant scrutiny. The presence of pollutants and their potential adverse effects on human health and the environment necessitate comprehensive analysis and monitoring.</a:t>
            </a:r>
          </a:p>
          <a:p>
            <a:r>
              <a:rPr lang="en-US" dirty="0"/>
              <a:t>The objective of this study is to not only quantify the presence of pollutants but also to elucidate the factors contributing to air quality degradation. Through the collection of empirical data and the application of scientific methodologies, we aim to pinpoint the key drivers of pollution, seasonal variations, and potential trends over time.</a:t>
            </a:r>
          </a:p>
          <a:p>
            <a:r>
              <a:rPr lang="en-US" dirty="0"/>
              <a:t>In a world where the quality of the air we breathe is increasingly precarious, this analysis represents a vital step toward safeguarding our well-being and the future of our planet.</a:t>
            </a:r>
            <a:endParaRPr lang="en-IN" dirty="0"/>
          </a:p>
        </p:txBody>
      </p:sp>
    </p:spTree>
    <p:extLst>
      <p:ext uri="{BB962C8B-B14F-4D97-AF65-F5344CB8AC3E}">
        <p14:creationId xmlns:p14="http://schemas.microsoft.com/office/powerpoint/2010/main" val="201247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B42E-F8AB-2276-C05D-DB3DEE5BC48D}"/>
              </a:ext>
            </a:extLst>
          </p:cNvPr>
          <p:cNvSpPr>
            <a:spLocks noGrp="1"/>
          </p:cNvSpPr>
          <p:nvPr>
            <p:ph type="title"/>
          </p:nvPr>
        </p:nvSpPr>
        <p:spPr/>
        <p:txBody>
          <a:bodyPr/>
          <a:lstStyle/>
          <a:p>
            <a:r>
              <a:rPr lang="en-IN" dirty="0"/>
              <a:t>INOVATIVE IDEA</a:t>
            </a:r>
          </a:p>
        </p:txBody>
      </p:sp>
      <p:sp>
        <p:nvSpPr>
          <p:cNvPr id="3" name="Content Placeholder 2">
            <a:extLst>
              <a:ext uri="{FF2B5EF4-FFF2-40B4-BE49-F238E27FC236}">
                <a16:creationId xmlns:a16="http://schemas.microsoft.com/office/drawing/2014/main" id="{A46C2900-3AD1-B1C7-41D3-CEA9A8FF6077}"/>
              </a:ext>
            </a:extLst>
          </p:cNvPr>
          <p:cNvSpPr>
            <a:spLocks noGrp="1"/>
          </p:cNvSpPr>
          <p:nvPr>
            <p:ph idx="1"/>
          </p:nvPr>
        </p:nvSpPr>
        <p:spPr/>
        <p:txBody>
          <a:bodyPr>
            <a:normAutofit fontScale="85000" lnSpcReduction="20000"/>
          </a:bodyPr>
          <a:lstStyle/>
          <a:p>
            <a:pPr marL="0" indent="0">
              <a:buNone/>
            </a:pPr>
            <a:r>
              <a:rPr lang="en-IN" dirty="0"/>
              <a:t>REAL TIME AIR QUALITY MAPPING :</a:t>
            </a:r>
          </a:p>
          <a:p>
            <a:r>
              <a:rPr lang="en-US" sz="1600" dirty="0"/>
              <a:t>Develop a real-time, interactive map that visualizes air quality data from various monitoring stations. This can provide users with up-to-the-minute information about air quality in their area and help them make informed decisions.</a:t>
            </a:r>
            <a:endParaRPr lang="en-IN" sz="1600" dirty="0"/>
          </a:p>
          <a:p>
            <a:pPr marL="0" indent="0">
              <a:buNone/>
            </a:pPr>
            <a:r>
              <a:rPr lang="en-IN" dirty="0"/>
              <a:t>AIR QUALITY PREDICTION MODEL :</a:t>
            </a:r>
          </a:p>
          <a:p>
            <a:r>
              <a:rPr lang="en-US" sz="1600" dirty="0"/>
              <a:t>Create machine learning models that predict future air quality based on historical data, weather patterns, and other relevant factors. These models can be valuable for issuing early warnings and planning outdoor activities.</a:t>
            </a:r>
            <a:endParaRPr lang="en-IN" sz="1600" dirty="0"/>
          </a:p>
          <a:p>
            <a:pPr marL="0" indent="0">
              <a:buNone/>
            </a:pPr>
            <a:r>
              <a:rPr lang="en-IN" dirty="0"/>
              <a:t>AIR QUALITY DRONES :</a:t>
            </a:r>
          </a:p>
          <a:p>
            <a:r>
              <a:rPr lang="en-US" sz="1500" dirty="0"/>
              <a:t>Use drones equipped with air quality sensors to collect data in areas that are difficult to access. This could be particularly useful for monitoring remote or disaster-affected </a:t>
            </a:r>
            <a:r>
              <a:rPr lang="en-US" sz="1500" dirty="0" err="1"/>
              <a:t>region</a:t>
            </a:r>
            <a:r>
              <a:rPr lang="en-US" sz="1400" dirty="0" err="1"/>
              <a:t>S</a:t>
            </a:r>
            <a:endParaRPr lang="en-US" sz="1400" dirty="0"/>
          </a:p>
          <a:p>
            <a:pPr marL="0" indent="0">
              <a:buNone/>
            </a:pPr>
            <a:r>
              <a:rPr lang="en-US" sz="1800" dirty="0"/>
              <a:t>CROWDSOURCED AIR QUALITY  MONITORING :</a:t>
            </a:r>
          </a:p>
          <a:p>
            <a:r>
              <a:rPr lang="en-US" sz="1800" dirty="0"/>
              <a:t>Develop a mobile app that allows users to contribute air quality data from their smartphones. Crowdsourced data can complement official monitoring and provide a more comprehensive view of air quality.</a:t>
            </a:r>
          </a:p>
          <a:p>
            <a:endParaRPr lang="en-IN" sz="1500" dirty="0"/>
          </a:p>
          <a:p>
            <a:endParaRPr lang="en-IN" dirty="0"/>
          </a:p>
        </p:txBody>
      </p:sp>
    </p:spTree>
    <p:extLst>
      <p:ext uri="{BB962C8B-B14F-4D97-AF65-F5344CB8AC3E}">
        <p14:creationId xmlns:p14="http://schemas.microsoft.com/office/powerpoint/2010/main" val="148760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AC12-BB8F-95AB-EA24-596007FA357E}"/>
              </a:ext>
            </a:extLst>
          </p:cNvPr>
          <p:cNvSpPr>
            <a:spLocks noGrp="1"/>
          </p:cNvSpPr>
          <p:nvPr>
            <p:ph type="title"/>
          </p:nvPr>
        </p:nvSpPr>
        <p:spPr>
          <a:xfrm>
            <a:off x="2091785" y="6125546"/>
            <a:ext cx="7726352" cy="40121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7B2B4E1-4E7C-48DA-7FDB-58FCDCBFCE67}"/>
              </a:ext>
            </a:extLst>
          </p:cNvPr>
          <p:cNvSpPr>
            <a:spLocks noGrp="1"/>
          </p:cNvSpPr>
          <p:nvPr>
            <p:ph idx="1"/>
          </p:nvPr>
        </p:nvSpPr>
        <p:spPr>
          <a:xfrm>
            <a:off x="924535" y="998375"/>
            <a:ext cx="10342930" cy="5327780"/>
          </a:xfrm>
        </p:spPr>
        <p:txBody>
          <a:bodyPr>
            <a:normAutofit/>
          </a:bodyPr>
          <a:lstStyle/>
          <a:p>
            <a:pPr marL="0" indent="0">
              <a:buNone/>
            </a:pPr>
            <a:r>
              <a:rPr lang="en-IN" dirty="0"/>
              <a:t>AIR QUALITY AND HEALTH CORE RELATION ANALYSIS :</a:t>
            </a:r>
          </a:p>
          <a:p>
            <a:r>
              <a:rPr lang="en-US" sz="1500" dirty="0"/>
              <a:t>Investigate the correlation between air quality and public health data. This could involve studying the impact of air quality on specific health conditions or exploring the effectiveness of pollution reduction measures.</a:t>
            </a:r>
          </a:p>
          <a:p>
            <a:pPr marL="0" indent="0">
              <a:buNone/>
            </a:pPr>
            <a:r>
              <a:rPr lang="en-US" dirty="0"/>
              <a:t>URBAN PLANNING FOR AIR QUALITY :</a:t>
            </a:r>
          </a:p>
          <a:p>
            <a:r>
              <a:rPr lang="en-US" sz="1400" dirty="0"/>
              <a:t>Use GIS (Geographic Information System) tools to analyze how urban planning decisions, such as the placement of parks, green spaces, and industrial zones, affect local air quality.</a:t>
            </a:r>
          </a:p>
          <a:p>
            <a:pPr marL="0" indent="0">
              <a:buNone/>
            </a:pPr>
            <a:r>
              <a:rPr lang="en-US" dirty="0"/>
              <a:t>ARTIFICIAL INTELLIGENCE FOR POLLUTION SOURCE IDENTIFICATION :</a:t>
            </a:r>
          </a:p>
          <a:p>
            <a:r>
              <a:rPr lang="en-US" sz="1400" dirty="0"/>
              <a:t>Employ AI algorithms to identify and locate pollution sources in urban areas. This could help authorities target enforcement efforts more effectively.</a:t>
            </a:r>
          </a:p>
          <a:p>
            <a:pPr marL="0" indent="0">
              <a:buNone/>
            </a:pPr>
            <a:r>
              <a:rPr lang="en-US" dirty="0"/>
              <a:t>AIR QUALITY  EDUCATION INITIATIVES :</a:t>
            </a:r>
          </a:p>
          <a:p>
            <a:r>
              <a:rPr lang="en-US" sz="1400" dirty="0"/>
              <a:t>Develop engaging educational programs or materials to raise public awareness about air quality issues and promote responsible actions to reduce pollution.</a:t>
            </a:r>
            <a:endParaRPr lang="en-IN" sz="1400" dirty="0"/>
          </a:p>
        </p:txBody>
      </p:sp>
    </p:spTree>
    <p:extLst>
      <p:ext uri="{BB962C8B-B14F-4D97-AF65-F5344CB8AC3E}">
        <p14:creationId xmlns:p14="http://schemas.microsoft.com/office/powerpoint/2010/main" val="136202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6502-6F91-227D-A244-CB196802C18E}"/>
              </a:ext>
            </a:extLst>
          </p:cNvPr>
          <p:cNvSpPr>
            <a:spLocks noGrp="1"/>
          </p:cNvSpPr>
          <p:nvPr>
            <p:ph type="title"/>
          </p:nvPr>
        </p:nvSpPr>
        <p:spPr>
          <a:xfrm>
            <a:off x="1091076" y="-99377"/>
            <a:ext cx="10353761" cy="1326321"/>
          </a:xfrm>
        </p:spPr>
        <p:txBody>
          <a:bodyPr/>
          <a:lstStyle/>
          <a:p>
            <a:endParaRPr lang="en-IN" dirty="0"/>
          </a:p>
        </p:txBody>
      </p:sp>
      <p:sp>
        <p:nvSpPr>
          <p:cNvPr id="3" name="Content Placeholder 2">
            <a:extLst>
              <a:ext uri="{FF2B5EF4-FFF2-40B4-BE49-F238E27FC236}">
                <a16:creationId xmlns:a16="http://schemas.microsoft.com/office/drawing/2014/main" id="{A67E0AC7-3679-AD7F-9B02-3DC2D208F8A2}"/>
              </a:ext>
            </a:extLst>
          </p:cNvPr>
          <p:cNvSpPr>
            <a:spLocks noGrp="1"/>
          </p:cNvSpPr>
          <p:nvPr>
            <p:ph idx="1"/>
          </p:nvPr>
        </p:nvSpPr>
        <p:spPr>
          <a:xfrm>
            <a:off x="919119" y="918272"/>
            <a:ext cx="10353762" cy="5021456"/>
          </a:xfrm>
        </p:spPr>
        <p:txBody>
          <a:bodyPr>
            <a:normAutofit/>
          </a:bodyPr>
          <a:lstStyle/>
          <a:p>
            <a:pPr marL="0" indent="0">
              <a:buNone/>
            </a:pPr>
            <a:r>
              <a:rPr lang="en-IN" dirty="0"/>
              <a:t>SMART AIR PURIFICATION SYSTEM :</a:t>
            </a:r>
          </a:p>
          <a:p>
            <a:r>
              <a:rPr lang="en-US" sz="1500" dirty="0"/>
              <a:t>Create smart air purification systems that automatically adjust their operation based on real-time air quality data, optimizing energy efficiency and air purification effectiveness</a:t>
            </a:r>
            <a:r>
              <a:rPr lang="en-US" dirty="0"/>
              <a:t>.</a:t>
            </a:r>
            <a:endParaRPr lang="en-IN" dirty="0"/>
          </a:p>
          <a:p>
            <a:pPr marL="0" indent="0">
              <a:buNone/>
            </a:pPr>
            <a:r>
              <a:rPr lang="en-IN" dirty="0"/>
              <a:t>ENVIRONMENTAL IMPACT ASSESSMENT TOOL :</a:t>
            </a:r>
          </a:p>
          <a:p>
            <a:r>
              <a:rPr lang="en-US" sz="1500" dirty="0"/>
              <a:t>Build tools that assist businesses and policymakers in assessing the environmental impact of proposed projects and policy changes, helping to make more sustainable decisions</a:t>
            </a:r>
            <a:r>
              <a:rPr lang="en-US" dirty="0"/>
              <a:t>.</a:t>
            </a:r>
            <a:endParaRPr lang="en-IN" dirty="0"/>
          </a:p>
          <a:p>
            <a:pPr marL="0" indent="0">
              <a:buNone/>
            </a:pPr>
            <a:r>
              <a:rPr lang="en-IN" dirty="0"/>
              <a:t>AIR QUALITY IN INDOOR ENVIRONMENT :</a:t>
            </a:r>
          </a:p>
          <a:p>
            <a:r>
              <a:rPr lang="en-US" sz="1400" dirty="0"/>
              <a:t>Focus on analyzing air quality within indoor spaces, especially in homes, offices, and schools. Develop solutions to monitor and improve indoor air quality.</a:t>
            </a:r>
            <a:endParaRPr lang="en-IN" sz="1400" dirty="0"/>
          </a:p>
          <a:p>
            <a:pPr marL="0" indent="0">
              <a:buNone/>
            </a:pPr>
            <a:r>
              <a:rPr lang="en-IN" dirty="0"/>
              <a:t>LOW COST SENSOR NETWORKS :</a:t>
            </a:r>
          </a:p>
          <a:p>
            <a:r>
              <a:rPr lang="en-US" sz="1400" dirty="0"/>
              <a:t>Develop cost-effective air quality sensor networks that can be deployed in large numbers to provide comprehensive coverage in urban areas</a:t>
            </a:r>
            <a:r>
              <a:rPr lang="en-US" dirty="0"/>
              <a:t>.</a:t>
            </a:r>
            <a:endParaRPr lang="en-IN" dirty="0"/>
          </a:p>
        </p:txBody>
      </p:sp>
    </p:spTree>
    <p:extLst>
      <p:ext uri="{BB962C8B-B14F-4D97-AF65-F5344CB8AC3E}">
        <p14:creationId xmlns:p14="http://schemas.microsoft.com/office/powerpoint/2010/main" val="333332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C240-87E6-20F7-0FDC-9E8B1F44583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F1A0E31E-B7F0-0543-4344-9B12C9388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6752" y="307910"/>
            <a:ext cx="8378890" cy="619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728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41</TotalTime>
  <Words>606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DATA ANALTICS WITH COGNOS PHASE-2 </vt:lpstr>
      <vt:lpstr>INTRODUCTION</vt:lpstr>
      <vt:lpstr>INOVATIVE IDEA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ANALTICS WITH COGNOS PHASE-2 </dc:title>
  <dc:creator>KEVIN K</dc:creator>
  <cp:lastModifiedBy>KEVIN K</cp:lastModifiedBy>
  <cp:revision>2</cp:revision>
  <dcterms:created xsi:type="dcterms:W3CDTF">2023-10-11T03:57:42Z</dcterms:created>
  <dcterms:modified xsi:type="dcterms:W3CDTF">2023-10-11T04:39:14Z</dcterms:modified>
</cp:coreProperties>
</file>