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8288000" cy="10287000"/>
  <p:notesSz cx="6858000" cy="9144000"/>
  <p:embeddedFontLst>
    <p:embeddedFont>
      <p:font typeface="Quicksand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apey Bold" panose="020B0604020202020204" charset="0"/>
      <p:regular r:id="rId17"/>
    </p:embeddedFont>
    <p:embeddedFont>
      <p:font typeface="Arapey Italics" panose="020B0604020202020204" charset="0"/>
      <p:regular r:id="rId18"/>
    </p:embeddedFont>
    <p:embeddedFont>
      <p:font typeface="Quicksan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476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2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90222" y="-648669"/>
            <a:ext cx="7094839" cy="6875544"/>
          </a:xfrm>
          <a:custGeom>
            <a:avLst/>
            <a:gdLst/>
            <a:ahLst/>
            <a:cxnLst/>
            <a:rect l="l" t="t" r="r" b="b"/>
            <a:pathLst>
              <a:path w="7094839" h="6875544">
                <a:moveTo>
                  <a:pt x="0" y="0"/>
                </a:moveTo>
                <a:lnTo>
                  <a:pt x="7094839" y="0"/>
                </a:lnTo>
                <a:lnTo>
                  <a:pt x="7094839" y="6875544"/>
                </a:lnTo>
                <a:lnTo>
                  <a:pt x="0" y="6875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101108" y="172477"/>
            <a:ext cx="7186892" cy="9085823"/>
            <a:chOff x="0" y="0"/>
            <a:chExt cx="831995" cy="1051826"/>
          </a:xfrm>
        </p:grpSpPr>
        <p:sp>
          <p:nvSpPr>
            <p:cNvPr id="4" name="Freeform 4"/>
            <p:cNvSpPr/>
            <p:nvPr/>
          </p:nvSpPr>
          <p:spPr>
            <a:xfrm flipH="1">
              <a:off x="0" y="0"/>
              <a:ext cx="831995" cy="1051826"/>
            </a:xfrm>
            <a:custGeom>
              <a:avLst/>
              <a:gdLst/>
              <a:ahLst/>
              <a:cxnLst/>
              <a:rect l="l" t="t" r="r" b="b"/>
              <a:pathLst>
                <a:path w="831995" h="1051826">
                  <a:moveTo>
                    <a:pt x="554514" y="19070"/>
                  </a:moveTo>
                  <a:cubicBezTo>
                    <a:pt x="511997" y="7556"/>
                    <a:pt x="463367" y="0"/>
                    <a:pt x="415774" y="0"/>
                  </a:cubicBezTo>
                  <a:cubicBezTo>
                    <a:pt x="368179" y="0"/>
                    <a:pt x="322381" y="6476"/>
                    <a:pt x="280176" y="17990"/>
                  </a:cubicBezTo>
                  <a:cubicBezTo>
                    <a:pt x="279277" y="18350"/>
                    <a:pt x="278379" y="18350"/>
                    <a:pt x="277482" y="18710"/>
                  </a:cubicBezTo>
                  <a:cubicBezTo>
                    <a:pt x="118985" y="64765"/>
                    <a:pt x="2245" y="186379"/>
                    <a:pt x="0" y="333811"/>
                  </a:cubicBezTo>
                  <a:lnTo>
                    <a:pt x="0" y="1051826"/>
                  </a:lnTo>
                  <a:lnTo>
                    <a:pt x="831995" y="1051826"/>
                  </a:lnTo>
                  <a:lnTo>
                    <a:pt x="831995" y="334344"/>
                  </a:lnTo>
                  <a:cubicBezTo>
                    <a:pt x="829750" y="185660"/>
                    <a:pt x="714806" y="64045"/>
                    <a:pt x="554514" y="19070"/>
                  </a:cubicBezTo>
                  <a:close/>
                </a:path>
              </a:pathLst>
            </a:custGeom>
            <a:blipFill>
              <a:blip r:embed="rId4"/>
              <a:stretch>
                <a:fillRect l="-7285" t="-4035" r="-6805" b="-16292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3D5E3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4815" y="245398"/>
            <a:ext cx="7667960" cy="1717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202424"/>
                </a:solidFill>
                <a:latin typeface="Arapey Bold"/>
                <a:ea typeface="Arapey Bold"/>
                <a:cs typeface="Arapey Bold"/>
                <a:sym typeface="Arapey Bold"/>
              </a:rPr>
              <a:t>Mini Portfolio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1601" y="2333593"/>
            <a:ext cx="10579224" cy="139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20242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Digital Skill Fair 33.0 - Data Science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02424"/>
                </a:solidFill>
                <a:latin typeface="Quicksand"/>
                <a:ea typeface="Quicksand"/>
                <a:cs typeface="Quicksand"/>
                <a:sym typeface="Quicksand"/>
              </a:rPr>
              <a:t>@dibimbing.id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1601" y="7323487"/>
            <a:ext cx="9808664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20242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By: Safirda Adini Rahmatsyah Putri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4437235"/>
            <a:ext cx="11101108" cy="1974900"/>
          </a:xfrm>
          <a:prstGeom prst="rect">
            <a:avLst/>
          </a:prstGeom>
          <a:gradFill flip="none" rotWithShape="1">
            <a:gsLst>
              <a:gs pos="0">
                <a:srgbClr val="0B6122">
                  <a:shade val="30000"/>
                  <a:satMod val="115000"/>
                </a:srgbClr>
              </a:gs>
              <a:gs pos="50000">
                <a:srgbClr val="0B6122">
                  <a:shade val="67500"/>
                  <a:satMod val="115000"/>
                </a:srgbClr>
              </a:gs>
              <a:gs pos="100000">
                <a:srgbClr val="0B6122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 dirty="0">
                <a:solidFill>
                  <a:srgbClr val="F8F0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Machine Learning - Python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F8F0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[ Logical Regression 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6456" y="6409233"/>
            <a:ext cx="7755533" cy="7755533"/>
          </a:xfrm>
          <a:custGeom>
            <a:avLst/>
            <a:gdLst/>
            <a:ahLst/>
            <a:cxnLst/>
            <a:rect l="l" t="t" r="r" b="b"/>
            <a:pathLst>
              <a:path w="7755533" h="7755533">
                <a:moveTo>
                  <a:pt x="0" y="0"/>
                </a:moveTo>
                <a:lnTo>
                  <a:pt x="7755534" y="0"/>
                </a:lnTo>
                <a:lnTo>
                  <a:pt x="7755534" y="7755534"/>
                </a:lnTo>
                <a:lnTo>
                  <a:pt x="0" y="7755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48711" y="-1830166"/>
            <a:ext cx="5532152" cy="5532152"/>
          </a:xfrm>
          <a:custGeom>
            <a:avLst/>
            <a:gdLst/>
            <a:ahLst/>
            <a:cxnLst/>
            <a:rect l="l" t="t" r="r" b="b"/>
            <a:pathLst>
              <a:path w="5532152" h="5532152">
                <a:moveTo>
                  <a:pt x="0" y="0"/>
                </a:moveTo>
                <a:lnTo>
                  <a:pt x="5532152" y="0"/>
                </a:lnTo>
                <a:lnTo>
                  <a:pt x="5532152" y="5532152"/>
                </a:lnTo>
                <a:lnTo>
                  <a:pt x="0" y="5532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451054" y="6604734"/>
            <a:ext cx="5385893" cy="1374357"/>
            <a:chOff x="0" y="0"/>
            <a:chExt cx="1418507" cy="3619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18507" cy="361971"/>
            </a:xfrm>
            <a:custGeom>
              <a:avLst/>
              <a:gdLst/>
              <a:ahLst/>
              <a:cxnLst/>
              <a:rect l="l" t="t" r="r" b="b"/>
              <a:pathLst>
                <a:path w="1418507" h="361971">
                  <a:moveTo>
                    <a:pt x="0" y="0"/>
                  </a:moveTo>
                  <a:lnTo>
                    <a:pt x="1418507" y="0"/>
                  </a:lnTo>
                  <a:lnTo>
                    <a:pt x="1418507" y="361971"/>
                  </a:lnTo>
                  <a:lnTo>
                    <a:pt x="0" y="361971"/>
                  </a:lnTo>
                  <a:close/>
                </a:path>
              </a:pathLst>
            </a:custGeom>
            <a:solidFill>
              <a:srgbClr val="365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18507" cy="409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6629546" y="8332202"/>
            <a:ext cx="931593" cy="758825"/>
          </a:xfrm>
          <a:custGeom>
            <a:avLst/>
            <a:gdLst/>
            <a:ahLst/>
            <a:cxnLst/>
            <a:rect l="l" t="t" r="r" b="b"/>
            <a:pathLst>
              <a:path w="931593" h="758825">
                <a:moveTo>
                  <a:pt x="0" y="0"/>
                </a:moveTo>
                <a:lnTo>
                  <a:pt x="931593" y="0"/>
                </a:lnTo>
                <a:lnTo>
                  <a:pt x="931593" y="758825"/>
                </a:lnTo>
                <a:lnTo>
                  <a:pt x="0" y="758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323016" y="3978211"/>
            <a:ext cx="11641968" cy="2626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65"/>
              </a:lnSpc>
            </a:pPr>
            <a:r>
              <a:rPr lang="en-US" sz="19101" i="1">
                <a:solidFill>
                  <a:srgbClr val="3D5E33"/>
                </a:solidFill>
                <a:latin typeface="Arapey Italics"/>
                <a:ea typeface="Arapey Italics"/>
                <a:cs typeface="Arapey Italics"/>
                <a:sym typeface="Arapey Italics"/>
              </a:rPr>
              <a:t>Let’s 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68706" y="2460309"/>
            <a:ext cx="6750589" cy="1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36"/>
              </a:lnSpc>
            </a:pPr>
            <a:r>
              <a:rPr lang="en-US" sz="11381">
                <a:solidFill>
                  <a:srgbClr val="3D5E33"/>
                </a:solidFill>
                <a:latin typeface="Arapey Bold"/>
                <a:ea typeface="Arapey Bold"/>
                <a:cs typeface="Arapey Bold"/>
                <a:sym typeface="Arapey Bold"/>
              </a:rPr>
              <a:t>Thank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81033" y="6860154"/>
            <a:ext cx="3725934" cy="95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6954">
                <a:solidFill>
                  <a:srgbClr val="F1E5D7"/>
                </a:solidFill>
                <a:latin typeface="Arapey Bold"/>
                <a:ea typeface="Arapey Bold"/>
                <a:cs typeface="Arapey Bold"/>
                <a:sym typeface="Arapey Bold"/>
              </a:rPr>
              <a:t>Together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61139" y="8398877"/>
            <a:ext cx="4275807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000" spc="445">
                <a:solidFill>
                  <a:srgbClr val="3D5E33"/>
                </a:solidFill>
                <a:latin typeface="Arapey Bold"/>
                <a:ea typeface="Arapey Bold"/>
                <a:cs typeface="Arapey Bold"/>
                <a:sym typeface="Arapey Bold"/>
              </a:rPr>
              <a:t>safirdaadini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57900" y="0"/>
            <a:ext cx="12230100" cy="10287000"/>
            <a:chOff x="0" y="0"/>
            <a:chExt cx="32210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1096" cy="2709333"/>
            </a:xfrm>
            <a:custGeom>
              <a:avLst/>
              <a:gdLst/>
              <a:ahLst/>
              <a:cxnLst/>
              <a:rect l="l" t="t" r="r" b="b"/>
              <a:pathLst>
                <a:path w="3221096" h="2709333">
                  <a:moveTo>
                    <a:pt x="0" y="0"/>
                  </a:moveTo>
                  <a:lnTo>
                    <a:pt x="3221096" y="0"/>
                  </a:lnTo>
                  <a:lnTo>
                    <a:pt x="32210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D5E3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2210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284161" y="1263312"/>
            <a:ext cx="4007677" cy="3883803"/>
          </a:xfrm>
          <a:custGeom>
            <a:avLst/>
            <a:gdLst/>
            <a:ahLst/>
            <a:cxnLst/>
            <a:rect l="l" t="t" r="r" b="b"/>
            <a:pathLst>
              <a:path w="4007677" h="3883803">
                <a:moveTo>
                  <a:pt x="0" y="0"/>
                </a:moveTo>
                <a:lnTo>
                  <a:pt x="4007678" y="0"/>
                </a:lnTo>
                <a:lnTo>
                  <a:pt x="4007678" y="3883803"/>
                </a:lnTo>
                <a:lnTo>
                  <a:pt x="0" y="3883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48694" y="4826095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>
                <a:moveTo>
                  <a:pt x="0" y="0"/>
                </a:moveTo>
                <a:lnTo>
                  <a:pt x="4294383" y="0"/>
                </a:lnTo>
                <a:lnTo>
                  <a:pt x="4294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2697166"/>
            <a:ext cx="10372516" cy="4766944"/>
          </a:xfrm>
          <a:custGeom>
            <a:avLst/>
            <a:gdLst/>
            <a:ahLst/>
            <a:cxnLst/>
            <a:rect l="l" t="t" r="r" b="b"/>
            <a:pathLst>
              <a:path w="10372516" h="4766944">
                <a:moveTo>
                  <a:pt x="0" y="0"/>
                </a:moveTo>
                <a:lnTo>
                  <a:pt x="10372516" y="0"/>
                </a:lnTo>
                <a:lnTo>
                  <a:pt x="10372516" y="4766943"/>
                </a:lnTo>
                <a:lnTo>
                  <a:pt x="0" y="47669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lgDash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6189600" y="406062"/>
            <a:ext cx="590880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8F0E6"/>
                </a:solidFill>
                <a:latin typeface="Arapey Bold"/>
                <a:ea typeface="Arapey Bold"/>
                <a:cs typeface="Arapey Bold"/>
                <a:sym typeface="Arapey Bold"/>
              </a:rPr>
              <a:t>Load 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22949" y="4851840"/>
            <a:ext cx="704703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8F0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load_breast_cancer </a:t>
            </a:r>
            <a:r>
              <a:rPr lang="en-US" sz="3000">
                <a:solidFill>
                  <a:srgbClr val="F8F0E6"/>
                </a:solidFill>
                <a:latin typeface="Quicksand"/>
                <a:ea typeface="Quicksand"/>
                <a:cs typeface="Quicksand"/>
                <a:sym typeface="Quicksand"/>
              </a:rPr>
              <a:t>from</a:t>
            </a:r>
            <a:r>
              <a:rPr lang="en-US" sz="3000" b="1">
                <a:solidFill>
                  <a:srgbClr val="F8F0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scikitlearn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22949" y="4066378"/>
            <a:ext cx="7047034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b="1">
                <a:solidFill>
                  <a:srgbClr val="F8F0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Source: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78713" y="2829758"/>
            <a:ext cx="1166988" cy="1166988"/>
          </a:xfrm>
          <a:custGeom>
            <a:avLst/>
            <a:gdLst/>
            <a:ahLst/>
            <a:cxnLst/>
            <a:rect l="l" t="t" r="r" b="b"/>
            <a:pathLst>
              <a:path w="1166988" h="1166988">
                <a:moveTo>
                  <a:pt x="0" y="0"/>
                </a:moveTo>
                <a:lnTo>
                  <a:pt x="1166988" y="0"/>
                </a:lnTo>
                <a:lnTo>
                  <a:pt x="1166988" y="1166987"/>
                </a:lnTo>
                <a:lnTo>
                  <a:pt x="0" y="116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2588" y="2829758"/>
            <a:ext cx="1166988" cy="1166988"/>
          </a:xfrm>
          <a:custGeom>
            <a:avLst/>
            <a:gdLst/>
            <a:ahLst/>
            <a:cxnLst/>
            <a:rect l="l" t="t" r="r" b="b"/>
            <a:pathLst>
              <a:path w="1166988" h="1166988">
                <a:moveTo>
                  <a:pt x="0" y="0"/>
                </a:moveTo>
                <a:lnTo>
                  <a:pt x="1166988" y="0"/>
                </a:lnTo>
                <a:lnTo>
                  <a:pt x="1166988" y="1166987"/>
                </a:lnTo>
                <a:lnTo>
                  <a:pt x="0" y="116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866945"/>
            <a:ext cx="18288000" cy="9258300"/>
          </a:xfrm>
          <a:custGeom>
            <a:avLst/>
            <a:gdLst/>
            <a:ahLst/>
            <a:cxnLst/>
            <a:rect l="l" t="t" r="r" b="b"/>
            <a:pathLst>
              <a:path w="18288000" h="92583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620483" y="149675"/>
            <a:ext cx="704703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8F0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Load_Breast_Cancer DataFrame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60665" y="-205531"/>
            <a:ext cx="12230100" cy="10287000"/>
            <a:chOff x="0" y="0"/>
            <a:chExt cx="32210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1096" cy="2709333"/>
            </a:xfrm>
            <a:custGeom>
              <a:avLst/>
              <a:gdLst/>
              <a:ahLst/>
              <a:cxnLst/>
              <a:rect l="l" t="t" r="r" b="b"/>
              <a:pathLst>
                <a:path w="3221096" h="2709333">
                  <a:moveTo>
                    <a:pt x="0" y="0"/>
                  </a:moveTo>
                  <a:lnTo>
                    <a:pt x="3221096" y="0"/>
                  </a:lnTo>
                  <a:lnTo>
                    <a:pt x="32210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D5E3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2210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284161" y="1263312"/>
            <a:ext cx="4007677" cy="3883803"/>
          </a:xfrm>
          <a:custGeom>
            <a:avLst/>
            <a:gdLst/>
            <a:ahLst/>
            <a:cxnLst/>
            <a:rect l="l" t="t" r="r" b="b"/>
            <a:pathLst>
              <a:path w="4007677" h="3883803">
                <a:moveTo>
                  <a:pt x="0" y="0"/>
                </a:moveTo>
                <a:lnTo>
                  <a:pt x="4007678" y="0"/>
                </a:lnTo>
                <a:lnTo>
                  <a:pt x="4007678" y="3883803"/>
                </a:lnTo>
                <a:lnTo>
                  <a:pt x="0" y="3883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48694" y="4826095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>
                <a:moveTo>
                  <a:pt x="0" y="0"/>
                </a:moveTo>
                <a:lnTo>
                  <a:pt x="4294383" y="0"/>
                </a:lnTo>
                <a:lnTo>
                  <a:pt x="4294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41212" y="2300691"/>
            <a:ext cx="10005575" cy="1809044"/>
          </a:xfrm>
          <a:custGeom>
            <a:avLst/>
            <a:gdLst/>
            <a:ahLst/>
            <a:cxnLst/>
            <a:rect l="l" t="t" r="r" b="b"/>
            <a:pathLst>
              <a:path w="10005575" h="1809044">
                <a:moveTo>
                  <a:pt x="0" y="0"/>
                </a:moveTo>
                <a:lnTo>
                  <a:pt x="10005576" y="0"/>
                </a:lnTo>
                <a:lnTo>
                  <a:pt x="10005576" y="1809044"/>
                </a:lnTo>
                <a:lnTo>
                  <a:pt x="0" y="18090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lgDash"/>
            <a:miter/>
          </a:ln>
        </p:spPr>
      </p:sp>
      <p:sp>
        <p:nvSpPr>
          <p:cNvPr id="8" name="Freeform 8"/>
          <p:cNvSpPr/>
          <p:nvPr/>
        </p:nvSpPr>
        <p:spPr>
          <a:xfrm>
            <a:off x="-96534" y="4654551"/>
            <a:ext cx="9525575" cy="3417300"/>
          </a:xfrm>
          <a:custGeom>
            <a:avLst/>
            <a:gdLst/>
            <a:ahLst/>
            <a:cxnLst/>
            <a:rect l="l" t="t" r="r" b="b"/>
            <a:pathLst>
              <a:path w="9525575" h="3417300">
                <a:moveTo>
                  <a:pt x="0" y="0"/>
                </a:moveTo>
                <a:lnTo>
                  <a:pt x="9525574" y="0"/>
                </a:lnTo>
                <a:lnTo>
                  <a:pt x="9525574" y="3417300"/>
                </a:lnTo>
                <a:lnTo>
                  <a:pt x="0" y="34173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9275833" y="4654551"/>
            <a:ext cx="9021692" cy="3417300"/>
          </a:xfrm>
          <a:custGeom>
            <a:avLst/>
            <a:gdLst/>
            <a:ahLst/>
            <a:cxnLst/>
            <a:rect l="l" t="t" r="r" b="b"/>
            <a:pathLst>
              <a:path w="9021692" h="3417300">
                <a:moveTo>
                  <a:pt x="0" y="0"/>
                </a:moveTo>
                <a:lnTo>
                  <a:pt x="9021692" y="0"/>
                </a:lnTo>
                <a:lnTo>
                  <a:pt x="9021692" y="3417300"/>
                </a:lnTo>
                <a:lnTo>
                  <a:pt x="0" y="3417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17" t="-4152" r="-417"/>
            </a:stretch>
          </a:blipFill>
          <a:ln cap="sq">
            <a:noFill/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1028700" y="406062"/>
            <a:ext cx="1685783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8F0E6"/>
                </a:solidFill>
                <a:latin typeface="Arapey Bold"/>
                <a:ea typeface="Arapey Bold"/>
                <a:cs typeface="Arapey Bold"/>
                <a:sym typeface="Arapey Bold"/>
              </a:rPr>
              <a:t>Display All Data In Statistical Format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06632"/>
            <a:ext cx="1685783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3D5E33"/>
                </a:solidFill>
                <a:latin typeface="Arapey Bold"/>
                <a:ea typeface="Arapey Bold"/>
                <a:cs typeface="Arapey Bold"/>
                <a:sym typeface="Arapey Bold"/>
              </a:rPr>
              <a:t>Display All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60665" y="-205531"/>
            <a:ext cx="12230100" cy="10287000"/>
            <a:chOff x="0" y="0"/>
            <a:chExt cx="32210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1096" cy="2709333"/>
            </a:xfrm>
            <a:custGeom>
              <a:avLst/>
              <a:gdLst/>
              <a:ahLst/>
              <a:cxnLst/>
              <a:rect l="l" t="t" r="r" b="b"/>
              <a:pathLst>
                <a:path w="3221096" h="2709333">
                  <a:moveTo>
                    <a:pt x="0" y="0"/>
                  </a:moveTo>
                  <a:lnTo>
                    <a:pt x="3221096" y="0"/>
                  </a:lnTo>
                  <a:lnTo>
                    <a:pt x="32210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D5E3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2210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284161" y="1263312"/>
            <a:ext cx="4007677" cy="3883803"/>
          </a:xfrm>
          <a:custGeom>
            <a:avLst/>
            <a:gdLst/>
            <a:ahLst/>
            <a:cxnLst/>
            <a:rect l="l" t="t" r="r" b="b"/>
            <a:pathLst>
              <a:path w="4007677" h="3883803">
                <a:moveTo>
                  <a:pt x="0" y="0"/>
                </a:moveTo>
                <a:lnTo>
                  <a:pt x="4007678" y="0"/>
                </a:lnTo>
                <a:lnTo>
                  <a:pt x="4007678" y="3883803"/>
                </a:lnTo>
                <a:lnTo>
                  <a:pt x="0" y="3883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48694" y="4826095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>
                <a:moveTo>
                  <a:pt x="0" y="0"/>
                </a:moveTo>
                <a:lnTo>
                  <a:pt x="4294383" y="0"/>
                </a:lnTo>
                <a:lnTo>
                  <a:pt x="4294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29635" y="406062"/>
            <a:ext cx="12428729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8F0E6"/>
                </a:solidFill>
                <a:latin typeface="Arapey Bold"/>
                <a:ea typeface="Arapey Bold"/>
                <a:cs typeface="Arapey Bold"/>
                <a:sym typeface="Arapey Bold"/>
              </a:rPr>
              <a:t>Accuracy &amp; Visualization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29635" y="406062"/>
            <a:ext cx="11307976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3D5E33"/>
                </a:solidFill>
                <a:latin typeface="Arapey Bold"/>
                <a:ea typeface="Arapey Bold"/>
                <a:cs typeface="Arapey Bold"/>
                <a:sym typeface="Arapey Bold"/>
              </a:rPr>
              <a:t>Accura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0" y="2896556"/>
            <a:ext cx="18288000" cy="6044339"/>
            <a:chOff x="0" y="0"/>
            <a:chExt cx="24384000" cy="80591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945898" cy="8059119"/>
            </a:xfrm>
            <a:custGeom>
              <a:avLst/>
              <a:gdLst/>
              <a:ahLst/>
              <a:cxnLst/>
              <a:rect l="l" t="t" r="r" b="b"/>
              <a:pathLst>
                <a:path w="11945898" h="8059119">
                  <a:moveTo>
                    <a:pt x="0" y="0"/>
                  </a:moveTo>
                  <a:lnTo>
                    <a:pt x="11945898" y="0"/>
                  </a:lnTo>
                  <a:lnTo>
                    <a:pt x="11945898" y="8059119"/>
                  </a:lnTo>
                  <a:lnTo>
                    <a:pt x="0" y="8059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2192000" y="0"/>
              <a:ext cx="12192000" cy="8059119"/>
            </a:xfrm>
            <a:custGeom>
              <a:avLst/>
              <a:gdLst/>
              <a:ahLst/>
              <a:cxnLst/>
              <a:rect l="l" t="t" r="r" b="b"/>
              <a:pathLst>
                <a:path w="12192000" h="8059119">
                  <a:moveTo>
                    <a:pt x="0" y="0"/>
                  </a:moveTo>
                  <a:lnTo>
                    <a:pt x="12192000" y="0"/>
                  </a:lnTo>
                  <a:lnTo>
                    <a:pt x="12192000" y="8059119"/>
                  </a:lnTo>
                  <a:lnTo>
                    <a:pt x="0" y="8059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  <a:ln w="38100" cap="sq">
              <a:solidFill>
                <a:srgbClr val="000000"/>
              </a:solidFill>
              <a:prstDash val="lgDash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78713" y="2829758"/>
            <a:ext cx="1166988" cy="1166988"/>
          </a:xfrm>
          <a:custGeom>
            <a:avLst/>
            <a:gdLst/>
            <a:ahLst/>
            <a:cxnLst/>
            <a:rect l="l" t="t" r="r" b="b"/>
            <a:pathLst>
              <a:path w="1166988" h="1166988">
                <a:moveTo>
                  <a:pt x="0" y="0"/>
                </a:moveTo>
                <a:lnTo>
                  <a:pt x="1166988" y="0"/>
                </a:lnTo>
                <a:lnTo>
                  <a:pt x="1166988" y="1166987"/>
                </a:lnTo>
                <a:lnTo>
                  <a:pt x="0" y="116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2588" y="2829758"/>
            <a:ext cx="1166988" cy="1166988"/>
          </a:xfrm>
          <a:custGeom>
            <a:avLst/>
            <a:gdLst/>
            <a:ahLst/>
            <a:cxnLst/>
            <a:rect l="l" t="t" r="r" b="b"/>
            <a:pathLst>
              <a:path w="1166988" h="1166988">
                <a:moveTo>
                  <a:pt x="0" y="0"/>
                </a:moveTo>
                <a:lnTo>
                  <a:pt x="1166988" y="0"/>
                </a:lnTo>
                <a:lnTo>
                  <a:pt x="1166988" y="1166987"/>
                </a:lnTo>
                <a:lnTo>
                  <a:pt x="0" y="116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1052" y="341903"/>
            <a:ext cx="6269634" cy="2838401"/>
          </a:xfrm>
          <a:custGeom>
            <a:avLst/>
            <a:gdLst/>
            <a:ahLst/>
            <a:cxnLst/>
            <a:rect l="l" t="t" r="r" b="b"/>
            <a:pathLst>
              <a:path w="6269634" h="2838401">
                <a:moveTo>
                  <a:pt x="0" y="0"/>
                </a:moveTo>
                <a:lnTo>
                  <a:pt x="6269633" y="0"/>
                </a:lnTo>
                <a:lnTo>
                  <a:pt x="6269633" y="2838402"/>
                </a:lnTo>
                <a:lnTo>
                  <a:pt x="0" y="2838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176584" y="3180305"/>
            <a:ext cx="9690738" cy="6589702"/>
          </a:xfrm>
          <a:custGeom>
            <a:avLst/>
            <a:gdLst/>
            <a:ahLst/>
            <a:cxnLst/>
            <a:rect l="l" t="t" r="r" b="b"/>
            <a:pathLst>
              <a:path w="9690738" h="6589702">
                <a:moveTo>
                  <a:pt x="0" y="0"/>
                </a:moveTo>
                <a:lnTo>
                  <a:pt x="9690738" y="0"/>
                </a:lnTo>
                <a:lnTo>
                  <a:pt x="9690738" y="6589702"/>
                </a:lnTo>
                <a:lnTo>
                  <a:pt x="0" y="65897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206911" y="550666"/>
            <a:ext cx="10660411" cy="2137307"/>
            <a:chOff x="0" y="0"/>
            <a:chExt cx="2807680" cy="5629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07680" cy="562912"/>
            </a:xfrm>
            <a:custGeom>
              <a:avLst/>
              <a:gdLst/>
              <a:ahLst/>
              <a:cxnLst/>
              <a:rect l="l" t="t" r="r" b="b"/>
              <a:pathLst>
                <a:path w="2807680" h="562912">
                  <a:moveTo>
                    <a:pt x="0" y="281456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2807680" y="203200"/>
                  </a:lnTo>
                  <a:lnTo>
                    <a:pt x="2807680" y="359712"/>
                  </a:lnTo>
                  <a:lnTo>
                    <a:pt x="406400" y="359712"/>
                  </a:lnTo>
                  <a:lnTo>
                    <a:pt x="406400" y="562912"/>
                  </a:lnTo>
                  <a:lnTo>
                    <a:pt x="0" y="281456"/>
                  </a:lnTo>
                  <a:close/>
                </a:path>
              </a:pathLst>
            </a:custGeom>
            <a:solidFill>
              <a:srgbClr val="F1E5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01600" y="155575"/>
              <a:ext cx="2706080" cy="204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592876" y="1241495"/>
            <a:ext cx="704703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3D5E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Accuracy</a:t>
            </a:r>
          </a:p>
        </p:txBody>
      </p:sp>
      <p:grpSp>
        <p:nvGrpSpPr>
          <p:cNvPr id="10" name="Group 10"/>
          <p:cNvGrpSpPr/>
          <p:nvPr/>
        </p:nvGrpSpPr>
        <p:grpSpPr>
          <a:xfrm rot="-10800000">
            <a:off x="0" y="5143500"/>
            <a:ext cx="7803488" cy="2137307"/>
            <a:chOff x="0" y="0"/>
            <a:chExt cx="2055240" cy="56291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55240" cy="562912"/>
            </a:xfrm>
            <a:custGeom>
              <a:avLst/>
              <a:gdLst/>
              <a:ahLst/>
              <a:cxnLst/>
              <a:rect l="l" t="t" r="r" b="b"/>
              <a:pathLst>
                <a:path w="2055240" h="562912">
                  <a:moveTo>
                    <a:pt x="0" y="281456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2055240" y="203200"/>
                  </a:lnTo>
                  <a:lnTo>
                    <a:pt x="2055240" y="359712"/>
                  </a:lnTo>
                  <a:lnTo>
                    <a:pt x="406400" y="359712"/>
                  </a:lnTo>
                  <a:lnTo>
                    <a:pt x="406400" y="562912"/>
                  </a:lnTo>
                  <a:lnTo>
                    <a:pt x="0" y="281456"/>
                  </a:lnTo>
                  <a:close/>
                </a:path>
              </a:pathLst>
            </a:custGeom>
            <a:solidFill>
              <a:srgbClr val="F1E5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01600" y="155575"/>
              <a:ext cx="1953640" cy="204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96966" y="5834328"/>
            <a:ext cx="704703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3D5E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Visualization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6966" y="7214132"/>
            <a:ext cx="4977696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F8F0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0 = Malignant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F8F0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  = Benign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3916" y="-40775"/>
            <a:ext cx="12230100" cy="10287000"/>
            <a:chOff x="0" y="0"/>
            <a:chExt cx="32210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1096" cy="2709333"/>
            </a:xfrm>
            <a:custGeom>
              <a:avLst/>
              <a:gdLst/>
              <a:ahLst/>
              <a:cxnLst/>
              <a:rect l="l" t="t" r="r" b="b"/>
              <a:pathLst>
                <a:path w="3221096" h="2709333">
                  <a:moveTo>
                    <a:pt x="0" y="0"/>
                  </a:moveTo>
                  <a:lnTo>
                    <a:pt x="3221096" y="0"/>
                  </a:lnTo>
                  <a:lnTo>
                    <a:pt x="32210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D5E3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2210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778855" y="-1759258"/>
            <a:ext cx="4007677" cy="3883803"/>
          </a:xfrm>
          <a:custGeom>
            <a:avLst/>
            <a:gdLst/>
            <a:ahLst/>
            <a:cxnLst/>
            <a:rect l="l" t="t" r="r" b="b"/>
            <a:pathLst>
              <a:path w="4007677" h="3883803">
                <a:moveTo>
                  <a:pt x="0" y="0"/>
                </a:moveTo>
                <a:lnTo>
                  <a:pt x="4007678" y="0"/>
                </a:lnTo>
                <a:lnTo>
                  <a:pt x="4007678" y="3883803"/>
                </a:lnTo>
                <a:lnTo>
                  <a:pt x="0" y="3883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48694" y="4826095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>
                <a:moveTo>
                  <a:pt x="0" y="0"/>
                </a:moveTo>
                <a:lnTo>
                  <a:pt x="4294383" y="0"/>
                </a:lnTo>
                <a:lnTo>
                  <a:pt x="4294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440671" y="8496300"/>
            <a:ext cx="12428729" cy="1403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5000" dirty="0">
                <a:solidFill>
                  <a:srgbClr val="F8F0E6"/>
                </a:solidFill>
                <a:latin typeface="Times New Roman" panose="02020603050405020304" pitchFamily="18" charset="0"/>
                <a:ea typeface="Arapey Bold"/>
                <a:cs typeface="Times New Roman" panose="02020603050405020304" pitchFamily="18" charset="0"/>
                <a:sym typeface="Arapey Bold"/>
              </a:rPr>
              <a:t>https://github.com/safirdaadinirp</a:t>
            </a:r>
            <a:endParaRPr lang="en-US" sz="5000" dirty="0">
              <a:solidFill>
                <a:srgbClr val="F8F0E6"/>
              </a:solidFill>
              <a:latin typeface="Times New Roman" panose="02020603050405020304" pitchFamily="18" charset="0"/>
              <a:ea typeface="Arapey Bold"/>
              <a:cs typeface="Times New Roman" panose="02020603050405020304" pitchFamily="18" charset="0"/>
              <a:sym typeface="Arapey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9635" y="406062"/>
            <a:ext cx="11307976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3D5E33"/>
                </a:solidFill>
                <a:latin typeface="Arapey Bold"/>
                <a:ea typeface="Arapey Bold"/>
                <a:cs typeface="Arapey Bold"/>
                <a:sym typeface="Arapey Bold"/>
              </a:rPr>
              <a:t>Accura</a:t>
            </a:r>
            <a:endParaRPr lang="en-US" sz="9000" dirty="0">
              <a:solidFill>
                <a:srgbClr val="3D5E33"/>
              </a:solidFill>
              <a:latin typeface="Arapey Bold"/>
              <a:ea typeface="Arapey Bold"/>
              <a:cs typeface="Arapey Bold"/>
              <a:sym typeface="Arapey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06062"/>
            <a:ext cx="14959326" cy="84769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5026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78713" y="2829758"/>
            <a:ext cx="1166988" cy="1166988"/>
          </a:xfrm>
          <a:custGeom>
            <a:avLst/>
            <a:gdLst/>
            <a:ahLst/>
            <a:cxnLst/>
            <a:rect l="l" t="t" r="r" b="b"/>
            <a:pathLst>
              <a:path w="1166988" h="1166988">
                <a:moveTo>
                  <a:pt x="0" y="0"/>
                </a:moveTo>
                <a:lnTo>
                  <a:pt x="1166988" y="0"/>
                </a:lnTo>
                <a:lnTo>
                  <a:pt x="1166988" y="1166987"/>
                </a:lnTo>
                <a:lnTo>
                  <a:pt x="0" y="116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2588" y="2829758"/>
            <a:ext cx="1166988" cy="1166988"/>
          </a:xfrm>
          <a:custGeom>
            <a:avLst/>
            <a:gdLst/>
            <a:ahLst/>
            <a:cxnLst/>
            <a:rect l="l" t="t" r="r" b="b"/>
            <a:pathLst>
              <a:path w="1166988" h="1166988">
                <a:moveTo>
                  <a:pt x="0" y="0"/>
                </a:moveTo>
                <a:lnTo>
                  <a:pt x="1166988" y="0"/>
                </a:lnTo>
                <a:lnTo>
                  <a:pt x="1166988" y="1166987"/>
                </a:lnTo>
                <a:lnTo>
                  <a:pt x="0" y="116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0" y="369818"/>
            <a:ext cx="4670196" cy="4639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38" y="379343"/>
            <a:ext cx="12813812" cy="92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8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78713" y="2829758"/>
            <a:ext cx="1166988" cy="1166988"/>
          </a:xfrm>
          <a:custGeom>
            <a:avLst/>
            <a:gdLst/>
            <a:ahLst/>
            <a:cxnLst/>
            <a:rect l="l" t="t" r="r" b="b"/>
            <a:pathLst>
              <a:path w="1166988" h="1166988">
                <a:moveTo>
                  <a:pt x="0" y="0"/>
                </a:moveTo>
                <a:lnTo>
                  <a:pt x="1166988" y="0"/>
                </a:lnTo>
                <a:lnTo>
                  <a:pt x="1166988" y="1166987"/>
                </a:lnTo>
                <a:lnTo>
                  <a:pt x="0" y="116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2588" y="2829758"/>
            <a:ext cx="1166988" cy="1166988"/>
          </a:xfrm>
          <a:custGeom>
            <a:avLst/>
            <a:gdLst/>
            <a:ahLst/>
            <a:cxnLst/>
            <a:rect l="l" t="t" r="r" b="b"/>
            <a:pathLst>
              <a:path w="1166988" h="1166988">
                <a:moveTo>
                  <a:pt x="0" y="0"/>
                </a:moveTo>
                <a:lnTo>
                  <a:pt x="1166988" y="0"/>
                </a:lnTo>
                <a:lnTo>
                  <a:pt x="1166988" y="1166987"/>
                </a:lnTo>
                <a:lnTo>
                  <a:pt x="0" y="116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1" y="-5800"/>
            <a:ext cx="11734800" cy="102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5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Quicksand Bold</vt:lpstr>
      <vt:lpstr>Calibri</vt:lpstr>
      <vt:lpstr>Arapey Bold</vt:lpstr>
      <vt:lpstr>Times New Roman</vt:lpstr>
      <vt:lpstr>Arapey Italics</vt:lpstr>
      <vt:lpstr>Arial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Hijau dan Krem Simple Portfolio Digital Marketer Presentasi</dc:title>
  <cp:lastModifiedBy>Safirda</cp:lastModifiedBy>
  <cp:revision>3</cp:revision>
  <dcterms:created xsi:type="dcterms:W3CDTF">2006-08-16T00:00:00Z</dcterms:created>
  <dcterms:modified xsi:type="dcterms:W3CDTF">2024-11-27T07:06:55Z</dcterms:modified>
  <dc:identifier>DAGXY0jpT4A</dc:identifier>
</cp:coreProperties>
</file>