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6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63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253D9-8C64-4741-B800-F7C70C5C20B0}" type="datetimeFigureOut">
              <a:rPr lang="de-DE" smtClean="0"/>
              <a:t>21.01.2016</a:t>
            </a:fld>
            <a:endParaRPr lang="de-DE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17909-2CBD-42F3-B6D1-BA7E2153E561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67105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dirty="0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253D9-8C64-4741-B800-F7C70C5C20B0}" type="datetimeFigureOut">
              <a:rPr lang="de-DE" smtClean="0"/>
              <a:t>21.01.2016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17909-2CBD-42F3-B6D1-BA7E2153E561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0350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253D9-8C64-4741-B800-F7C70C5C20B0}" type="datetimeFigureOut">
              <a:rPr lang="de-DE" smtClean="0"/>
              <a:t>21.01.2016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17909-2CBD-42F3-B6D1-BA7E2153E561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502130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253D9-8C64-4741-B800-F7C70C5C20B0}" type="datetimeFigureOut">
              <a:rPr lang="de-DE" smtClean="0"/>
              <a:t>21.01.2016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17909-2CBD-42F3-B6D1-BA7E2153E561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739345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253D9-8C64-4741-B800-F7C70C5C20B0}" type="datetimeFigureOut">
              <a:rPr lang="de-DE" smtClean="0"/>
              <a:t>21.01.2016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17909-2CBD-42F3-B6D1-BA7E2153E561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906857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253D9-8C64-4741-B800-F7C70C5C20B0}" type="datetimeFigureOut">
              <a:rPr lang="de-DE" smtClean="0"/>
              <a:t>21.01.2016</a:t>
            </a:fld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17909-2CBD-42F3-B6D1-BA7E2153E561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788787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dirty="0" smtClean="0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dirty="0" smtClean="0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dirty="0" smtClean="0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253D9-8C64-4741-B800-F7C70C5C20B0}" type="datetimeFigureOut">
              <a:rPr lang="de-DE" smtClean="0"/>
              <a:t>21.01.2016</a:t>
            </a:fld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17909-2CBD-42F3-B6D1-BA7E2153E561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239597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253D9-8C64-4741-B800-F7C70C5C20B0}" type="datetimeFigureOut">
              <a:rPr lang="de-DE" smtClean="0"/>
              <a:t>21.01.2016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17909-2CBD-42F3-B6D1-BA7E2153E561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561405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253D9-8C64-4741-B800-F7C70C5C20B0}" type="datetimeFigureOut">
              <a:rPr lang="de-DE" smtClean="0"/>
              <a:t>21.01.2016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17909-2CBD-42F3-B6D1-BA7E2153E561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49719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253D9-8C64-4741-B800-F7C70C5C20B0}" type="datetimeFigureOut">
              <a:rPr lang="de-DE" smtClean="0"/>
              <a:t>21.01.2016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17909-2CBD-42F3-B6D1-BA7E2153E561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05347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253D9-8C64-4741-B800-F7C70C5C20B0}" type="datetimeFigureOut">
              <a:rPr lang="de-DE" smtClean="0"/>
              <a:t>21.01.2016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17909-2CBD-42F3-B6D1-BA7E2153E561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05473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253D9-8C64-4741-B800-F7C70C5C20B0}" type="datetimeFigureOut">
              <a:rPr lang="de-DE" smtClean="0"/>
              <a:t>21.01.2016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17909-2CBD-42F3-B6D1-BA7E2153E561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08205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253D9-8C64-4741-B800-F7C70C5C20B0}" type="datetimeFigureOut">
              <a:rPr lang="de-DE" smtClean="0"/>
              <a:t>21.01.2016</a:t>
            </a:fld>
            <a:endParaRPr lang="de-DE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17909-2CBD-42F3-B6D1-BA7E2153E561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36568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253D9-8C64-4741-B800-F7C70C5C20B0}" type="datetimeFigureOut">
              <a:rPr lang="de-DE" smtClean="0"/>
              <a:t>21.01.2016</a:t>
            </a:fld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17909-2CBD-42F3-B6D1-BA7E2153E561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4483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253D9-8C64-4741-B800-F7C70C5C20B0}" type="datetimeFigureOut">
              <a:rPr lang="de-DE" smtClean="0"/>
              <a:t>21.01.2016</a:t>
            </a:fld>
            <a:endParaRPr lang="de-D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17909-2CBD-42F3-B6D1-BA7E2153E561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39514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253D9-8C64-4741-B800-F7C70C5C20B0}" type="datetimeFigureOut">
              <a:rPr lang="de-DE" smtClean="0"/>
              <a:t>21.01.2016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17909-2CBD-42F3-B6D1-BA7E2153E561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0945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dirty="0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253D9-8C64-4741-B800-F7C70C5C20B0}" type="datetimeFigureOut">
              <a:rPr lang="de-DE" smtClean="0"/>
              <a:t>21.01.2016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17909-2CBD-42F3-B6D1-BA7E2153E561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01534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8DB253D9-8C64-4741-B800-F7C70C5C20B0}" type="datetimeFigureOut">
              <a:rPr lang="de-DE" smtClean="0"/>
              <a:t>21.01.2016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A1C17909-2CBD-42F3-B6D1-BA7E2153E561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395427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  <p:sldLayoutId id="2147483798" r:id="rId12"/>
    <p:sldLayoutId id="2147483799" r:id="rId13"/>
    <p:sldLayoutId id="2147483800" r:id="rId14"/>
    <p:sldLayoutId id="2147483801" r:id="rId15"/>
    <p:sldLayoutId id="2147483802" r:id="rId16"/>
    <p:sldLayoutId id="214748380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427922" y="912446"/>
            <a:ext cx="9144000" cy="1641490"/>
          </a:xfrm>
        </p:spPr>
        <p:txBody>
          <a:bodyPr/>
          <a:lstStyle/>
          <a:p>
            <a:pPr algn="ctr"/>
            <a:r>
              <a:rPr lang="en-GB" dirty="0" smtClean="0"/>
              <a:t>Presentation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757031" y="2369157"/>
            <a:ext cx="10485782" cy="1977556"/>
          </a:xfrm>
        </p:spPr>
        <p:txBody>
          <a:bodyPr>
            <a:normAutofit/>
          </a:bodyPr>
          <a:lstStyle/>
          <a:p>
            <a:pPr algn="ctr"/>
            <a:r>
              <a:rPr lang="de-DE" dirty="0" smtClean="0"/>
              <a:t>DBS-Project</a:t>
            </a:r>
          </a:p>
          <a:p>
            <a:pPr algn="ctr"/>
            <a:r>
              <a:rPr lang="de-DE" dirty="0" smtClean="0"/>
              <a:t>„Wahlinformationssystem“</a:t>
            </a:r>
          </a:p>
          <a:p>
            <a:pPr algn="ctr"/>
            <a:r>
              <a:rPr lang="de-DE" dirty="0" smtClean="0"/>
              <a:t>Stefan Fritsch, Tabea Schmidt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47983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System </a:t>
            </a:r>
            <a:r>
              <a:rPr lang="en-GB" dirty="0" smtClean="0"/>
              <a:t>features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Visualization of all analyzes Q1 – Q7</a:t>
            </a:r>
          </a:p>
          <a:p>
            <a:r>
              <a:rPr lang="en-US" dirty="0" smtClean="0"/>
              <a:t>All information displayable by election year</a:t>
            </a:r>
          </a:p>
          <a:p>
            <a:r>
              <a:rPr lang="en-US" dirty="0" smtClean="0"/>
              <a:t>Easy but secure voting process</a:t>
            </a:r>
          </a:p>
          <a:p>
            <a:r>
              <a:rPr lang="en-US" dirty="0" smtClean="0"/>
              <a:t>Coalition diagram (up to 3 parties)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10212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Voting</a:t>
            </a:r>
            <a:r>
              <a:rPr lang="de-DE" dirty="0" smtClean="0"/>
              <a:t> </a:t>
            </a:r>
            <a:r>
              <a:rPr lang="en-US" dirty="0" smtClean="0"/>
              <a:t>process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privacy</a:t>
            </a:r>
          </a:p>
          <a:p>
            <a:pPr lvl="1"/>
            <a:r>
              <a:rPr lang="en-US" dirty="0" smtClean="0"/>
              <a:t>No direct connection between elector and vote</a:t>
            </a:r>
          </a:p>
          <a:p>
            <a:pPr lvl="1"/>
            <a:r>
              <a:rPr lang="en-US" dirty="0" smtClean="0"/>
              <a:t>The token is only used for authentication reasons</a:t>
            </a:r>
          </a:p>
          <a:p>
            <a:r>
              <a:rPr lang="en-US" dirty="0" smtClean="0"/>
              <a:t>Prevention of election fraud</a:t>
            </a:r>
          </a:p>
          <a:p>
            <a:pPr lvl="1"/>
            <a:r>
              <a:rPr lang="en-US" dirty="0" smtClean="0"/>
              <a:t>Every elector has to identify himself before getting his token</a:t>
            </a:r>
          </a:p>
          <a:p>
            <a:pPr lvl="1"/>
            <a:r>
              <a:rPr lang="en-US" dirty="0" smtClean="0"/>
              <a:t>The token and date of birth are not correlated and secure as a pair</a:t>
            </a:r>
          </a:p>
          <a:p>
            <a:pPr lvl="1"/>
            <a:r>
              <a:rPr lang="en-US" dirty="0" smtClean="0"/>
              <a:t>Every token can only be used once</a:t>
            </a:r>
          </a:p>
          <a:p>
            <a:r>
              <a:rPr lang="en-US" dirty="0" smtClean="0"/>
              <a:t>Generating the token</a:t>
            </a:r>
          </a:p>
          <a:p>
            <a:pPr lvl="1"/>
            <a:r>
              <a:rPr lang="en-US" dirty="0" smtClean="0"/>
              <a:t>The token is stored in the database per user </a:t>
            </a:r>
          </a:p>
          <a:p>
            <a:pPr lvl="1"/>
            <a:r>
              <a:rPr lang="en-US" dirty="0" smtClean="0"/>
              <a:t>It consists only of numbers and is generated as a ascending sequence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11822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Benchmark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846922"/>
      </p:ext>
    </p:extLst>
  </p:cSld>
  <p:clrMapOvr>
    <a:masterClrMapping/>
  </p:clrMapOvr>
</p:sld>
</file>

<file path=ppt/theme/theme1.xml><?xml version="1.0" encoding="utf-8"?>
<a:theme xmlns:a="http://schemas.openxmlformats.org/drawingml/2006/main" name="Tiefe">
  <a:themeElements>
    <a:clrScheme name="Warmes Blau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iefe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ief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TM04033923[[fn=Tiefe]]</Template>
  <TotalTime>0</TotalTime>
  <Words>117</Words>
  <Application>Microsoft Office PowerPoint</Application>
  <PresentationFormat>Breitbild</PresentationFormat>
  <Paragraphs>21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7" baseType="lpstr">
      <vt:lpstr>Arial</vt:lpstr>
      <vt:lpstr>Corbel</vt:lpstr>
      <vt:lpstr>Tiefe</vt:lpstr>
      <vt:lpstr>Presentation</vt:lpstr>
      <vt:lpstr>System features</vt:lpstr>
      <vt:lpstr>Voting process</vt:lpstr>
      <vt:lpstr>Benchmark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</dc:title>
  <dc:creator>Stefan Fritsch</dc:creator>
  <cp:lastModifiedBy>Stefan Fritsch</cp:lastModifiedBy>
  <cp:revision>5</cp:revision>
  <dcterms:created xsi:type="dcterms:W3CDTF">2016-01-21T14:50:42Z</dcterms:created>
  <dcterms:modified xsi:type="dcterms:W3CDTF">2016-01-21T15:15:33Z</dcterms:modified>
</cp:coreProperties>
</file>