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22C2F-E926-4A71-B656-8DDA3A47DC50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15FE4-31CD-4A79-8261-AB6F2C76CD2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Benchmark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DBS-Projekt „Wahlinformationssystem“</a:t>
            </a:r>
          </a:p>
          <a:p>
            <a:r>
              <a:rPr lang="de-DE" dirty="0" smtClean="0"/>
              <a:t>Stefan Fritsch, Tabea Schmidt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75242" cy="4123784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2304234"/>
                <a:gridCol w="961835"/>
                <a:gridCol w="961835"/>
                <a:gridCol w="887847"/>
                <a:gridCol w="1015273"/>
                <a:gridCol w="1008112"/>
                <a:gridCol w="936106"/>
              </a:tblGrid>
              <a:tr h="532656">
                <a:tc>
                  <a:txBody>
                    <a:bodyPr/>
                    <a:lstStyle/>
                    <a:p>
                      <a:r>
                        <a:rPr lang="de-DE" dirty="0" smtClean="0"/>
                        <a:t>Anzahl der Terminals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1000</a:t>
                      </a:r>
                      <a:endParaRPr lang="de-DE" dirty="0"/>
                    </a:p>
                  </a:txBody>
                  <a:tcPr/>
                </a:tc>
              </a:tr>
              <a:tr h="448891">
                <a:tc>
                  <a:txBody>
                    <a:bodyPr/>
                    <a:lstStyle/>
                    <a:p>
                      <a:r>
                        <a:rPr lang="de-DE" dirty="0" smtClean="0"/>
                        <a:t>Wartezeit in </a:t>
                      </a:r>
                      <a:r>
                        <a:rPr lang="de-DE" dirty="0" err="1" smtClean="0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1200</a:t>
                      </a:r>
                      <a:endParaRPr lang="de-DE" dirty="0"/>
                    </a:p>
                  </a:txBody>
                  <a:tcPr/>
                </a:tc>
              </a:tr>
              <a:tr h="448891">
                <a:tc>
                  <a:txBody>
                    <a:bodyPr/>
                    <a:lstStyle/>
                    <a:p>
                      <a:r>
                        <a:rPr lang="de-DE" dirty="0" smtClean="0"/>
                        <a:t>Q1 in </a:t>
                      </a:r>
                      <a:r>
                        <a:rPr lang="de-DE" dirty="0" err="1" smtClean="0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10.973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11.369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55.628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53.951</a:t>
                      </a:r>
                      <a:endParaRPr lang="de-DE" dirty="0"/>
                    </a:p>
                  </a:txBody>
                  <a:tcPr/>
                </a:tc>
              </a:tr>
              <a:tr h="448891">
                <a:tc>
                  <a:txBody>
                    <a:bodyPr/>
                    <a:lstStyle/>
                    <a:p>
                      <a:r>
                        <a:rPr lang="de-DE" dirty="0" smtClean="0"/>
                        <a:t>Q2 in </a:t>
                      </a:r>
                      <a:r>
                        <a:rPr lang="de-DE" dirty="0" err="1" smtClean="0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783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11.876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54.430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53.860</a:t>
                      </a:r>
                      <a:endParaRPr lang="de-DE" dirty="0"/>
                    </a:p>
                  </a:txBody>
                  <a:tcPr/>
                </a:tc>
              </a:tr>
              <a:tr h="448891">
                <a:tc>
                  <a:txBody>
                    <a:bodyPr/>
                    <a:lstStyle/>
                    <a:p>
                      <a:r>
                        <a:rPr lang="de-DE" dirty="0" smtClean="0"/>
                        <a:t>Q3 in </a:t>
                      </a:r>
                      <a:r>
                        <a:rPr lang="de-DE" dirty="0" err="1" smtClean="0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777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21.008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20.557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118.262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115.100</a:t>
                      </a:r>
                      <a:endParaRPr lang="de-DE" dirty="0"/>
                    </a:p>
                  </a:txBody>
                  <a:tcPr/>
                </a:tc>
              </a:tr>
              <a:tr h="448891">
                <a:tc>
                  <a:txBody>
                    <a:bodyPr/>
                    <a:lstStyle/>
                    <a:p>
                      <a:r>
                        <a:rPr lang="de-DE" dirty="0" smtClean="0"/>
                        <a:t>Q4 in </a:t>
                      </a:r>
                      <a:r>
                        <a:rPr lang="de-DE" dirty="0" err="1" smtClean="0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665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10.118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10.609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111.745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108.359</a:t>
                      </a:r>
                      <a:endParaRPr lang="de-DE" dirty="0"/>
                    </a:p>
                  </a:txBody>
                  <a:tcPr/>
                </a:tc>
              </a:tr>
              <a:tr h="448891">
                <a:tc>
                  <a:txBody>
                    <a:bodyPr/>
                    <a:lstStyle/>
                    <a:p>
                      <a:r>
                        <a:rPr lang="de-DE" dirty="0" smtClean="0"/>
                        <a:t>Q5 in </a:t>
                      </a:r>
                      <a:r>
                        <a:rPr lang="de-DE" dirty="0" err="1" smtClean="0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660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12.189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119.570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111.834</a:t>
                      </a:r>
                      <a:endParaRPr lang="de-DE" dirty="0"/>
                    </a:p>
                  </a:txBody>
                  <a:tcPr/>
                </a:tc>
              </a:tr>
              <a:tr h="448891">
                <a:tc>
                  <a:txBody>
                    <a:bodyPr/>
                    <a:lstStyle/>
                    <a:p>
                      <a:r>
                        <a:rPr lang="de-DE" dirty="0" smtClean="0"/>
                        <a:t>Q6 in </a:t>
                      </a:r>
                      <a:r>
                        <a:rPr lang="de-DE" dirty="0" err="1" smtClean="0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908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788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20.894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24.049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67.421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66.730</a:t>
                      </a:r>
                      <a:endParaRPr lang="de-DE" dirty="0"/>
                    </a:p>
                  </a:txBody>
                  <a:tcPr/>
                </a:tc>
              </a:tr>
              <a:tr h="448891">
                <a:tc>
                  <a:txBody>
                    <a:bodyPr/>
                    <a:lstStyle/>
                    <a:p>
                      <a:r>
                        <a:rPr lang="de-DE" dirty="0" smtClean="0"/>
                        <a:t>Durchschnitt</a:t>
                      </a:r>
                      <a:r>
                        <a:rPr lang="de-DE" baseline="0" dirty="0" smtClean="0"/>
                        <a:t> in </a:t>
                      </a:r>
                      <a:r>
                        <a:rPr lang="de-DE" baseline="0" dirty="0" err="1" smtClean="0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797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15.339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16.173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78.143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76.101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11560" y="5949280"/>
            <a:ext cx="7920880" cy="772195"/>
          </a:xfrm>
        </p:spPr>
        <p:txBody>
          <a:bodyPr/>
          <a:lstStyle/>
          <a:p>
            <a:r>
              <a:rPr lang="de-DE" sz="2400" dirty="0" err="1" smtClean="0"/>
              <a:t>JMeter</a:t>
            </a:r>
            <a:r>
              <a:rPr lang="de-DE" sz="2400" dirty="0" smtClean="0"/>
              <a:t>, Prozessor I3M, 8 GB Arbeitsspeicher, SSD 840EVO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Benchmark</vt:lpstr>
      <vt:lpstr>Ergebnisse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</dc:title>
  <dc:creator>Bambi</dc:creator>
  <cp:lastModifiedBy>Bambi</cp:lastModifiedBy>
  <cp:revision>2</cp:revision>
  <dcterms:created xsi:type="dcterms:W3CDTF">2015-12-06T12:04:03Z</dcterms:created>
  <dcterms:modified xsi:type="dcterms:W3CDTF">2015-12-06T12:21:09Z</dcterms:modified>
</cp:coreProperties>
</file>