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58" r:id="rId3"/>
    <p:sldId id="259" r:id="rId4"/>
    <p:sldId id="260" r:id="rId5"/>
    <p:sldId id="261" r:id="rId6"/>
    <p:sldId id="263" r:id="rId7"/>
    <p:sldId id="264" r:id="rId8"/>
    <p:sldId id="265" r:id="rId9"/>
    <p:sldId id="266" r:id="rId10"/>
  </p:sldIdLst>
  <p:sldSz cx="9144000" cy="5143500" type="screen16x9"/>
  <p:notesSz cx="6858000" cy="9144000"/>
  <p:embeddedFontLst>
    <p:embeddedFont>
      <p:font typeface="Karla" panose="020B0604020202020204" charset="0"/>
      <p:regular r:id="rId12"/>
      <p:bold r:id="rId13"/>
      <p:italic r:id="rId14"/>
      <p:boldItalic r:id="rId15"/>
    </p:embeddedFont>
    <p:embeddedFont>
      <p:font typeface="Fira Sans Condensed Medium" panose="020B0604020202020204" charset="0"/>
      <p:regular r:id="rId16"/>
      <p:bold r:id="rId17"/>
      <p:italic r:id="rId18"/>
      <p:boldItalic r:id="rId19"/>
    </p:embeddedFont>
    <p:embeddedFont>
      <p:font typeface="Fredoka One" panose="020B0604020202020204" charset="0"/>
      <p:regular r:id="rId20"/>
    </p:embeddedFont>
    <p:embeddedFont>
      <p:font typeface="Fira Sans Extra Condensed Medium"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4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3453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891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9a1fc051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9a1fc051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6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6d1affa1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6d1affa1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50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30604799f_3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730604799f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87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6d1affa13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6d1affa13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29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a1fc070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a1fc070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00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99a1fc070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99a1fc070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7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6d1affa13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6d1affa13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686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15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94975" y="-1315150"/>
            <a:ext cx="11396488" cy="946396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216100" y="1240500"/>
            <a:ext cx="47118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6000"/>
              <a:buNone/>
              <a:defRPr sz="5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1" name="Google Shape;11;p2"/>
          <p:cNvSpPr txBox="1">
            <a:spLocks noGrp="1"/>
          </p:cNvSpPr>
          <p:nvPr>
            <p:ph type="subTitle" idx="1"/>
          </p:nvPr>
        </p:nvSpPr>
        <p:spPr>
          <a:xfrm>
            <a:off x="3370950" y="2961277"/>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1800"/>
              <a:buFont typeface="Karla"/>
              <a:buNone/>
              <a:defRPr>
                <a:latin typeface="Karla"/>
                <a:ea typeface="Karla"/>
                <a:cs typeface="Karla"/>
                <a:sym typeface="Karla"/>
              </a:defRPr>
            </a:lvl1pPr>
            <a:lvl2pPr lvl="1"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2pPr>
            <a:lvl3pPr lvl="2"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3pPr>
            <a:lvl4pPr lvl="3"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4pPr>
            <a:lvl5pPr lvl="4"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5pPr>
            <a:lvl6pPr lvl="5"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6pPr>
            <a:lvl7pPr lvl="6"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7pPr>
            <a:lvl8pPr lvl="7"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8pPr>
            <a:lvl9pPr lvl="8" algn="r" rtl="0">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9pPr>
          </a:lstStyle>
          <a:p>
            <a:endParaRPr/>
          </a:p>
        </p:txBody>
      </p:sp>
      <p:grpSp>
        <p:nvGrpSpPr>
          <p:cNvPr id="12" name="Google Shape;12;p2"/>
          <p:cNvGrpSpPr/>
          <p:nvPr/>
        </p:nvGrpSpPr>
        <p:grpSpPr>
          <a:xfrm>
            <a:off x="719992" y="3626276"/>
            <a:ext cx="1787427" cy="864511"/>
            <a:chOff x="444000" y="4112950"/>
            <a:chExt cx="1280025" cy="619100"/>
          </a:xfrm>
        </p:grpSpPr>
        <p:sp>
          <p:nvSpPr>
            <p:cNvPr id="13" name="Google Shape;13;p2"/>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886279" y="2478378"/>
            <a:ext cx="772743" cy="676826"/>
            <a:chOff x="241525" y="1716150"/>
            <a:chExt cx="954475" cy="836000"/>
          </a:xfrm>
        </p:grpSpPr>
        <p:sp>
          <p:nvSpPr>
            <p:cNvPr id="21" name="Google Shape;21;p2"/>
            <p:cNvSpPr/>
            <p:nvPr/>
          </p:nvSpPr>
          <p:spPr>
            <a:xfrm>
              <a:off x="241525" y="1716150"/>
              <a:ext cx="954475" cy="836000"/>
            </a:xfrm>
            <a:custGeom>
              <a:avLst/>
              <a:gdLst/>
              <a:ahLst/>
              <a:cxnLst/>
              <a:rect l="l" t="t" r="r" b="b"/>
              <a:pathLst>
                <a:path w="38179" h="33440" extrusionOk="0">
                  <a:moveTo>
                    <a:pt x="19073" y="1"/>
                  </a:moveTo>
                  <a:cubicBezTo>
                    <a:pt x="16470" y="1"/>
                    <a:pt x="13829" y="610"/>
                    <a:pt x="11362" y="1895"/>
                  </a:cubicBezTo>
                  <a:cubicBezTo>
                    <a:pt x="3177" y="6188"/>
                    <a:pt x="0" y="16262"/>
                    <a:pt x="4293" y="24447"/>
                  </a:cubicBezTo>
                  <a:cubicBezTo>
                    <a:pt x="7272" y="30165"/>
                    <a:pt x="13087" y="33439"/>
                    <a:pt x="19112" y="33439"/>
                  </a:cubicBezTo>
                  <a:cubicBezTo>
                    <a:pt x="21711" y="33439"/>
                    <a:pt x="24350" y="32830"/>
                    <a:pt x="26816" y="31545"/>
                  </a:cubicBezTo>
                  <a:cubicBezTo>
                    <a:pt x="35002" y="27280"/>
                    <a:pt x="38178" y="17178"/>
                    <a:pt x="33914" y="8993"/>
                  </a:cubicBezTo>
                  <a:cubicBezTo>
                    <a:pt x="30935" y="3275"/>
                    <a:pt x="25106" y="1"/>
                    <a:pt x="19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14825" y="1794975"/>
              <a:ext cx="196800" cy="172125"/>
            </a:xfrm>
            <a:custGeom>
              <a:avLst/>
              <a:gdLst/>
              <a:ahLst/>
              <a:cxnLst/>
              <a:rect l="l" t="t" r="r" b="b"/>
              <a:pathLst>
                <a:path w="7872" h="6885" extrusionOk="0">
                  <a:moveTo>
                    <a:pt x="3920" y="1"/>
                  </a:moveTo>
                  <a:cubicBezTo>
                    <a:pt x="3377" y="1"/>
                    <a:pt x="2828" y="130"/>
                    <a:pt x="2319" y="402"/>
                  </a:cubicBezTo>
                  <a:cubicBezTo>
                    <a:pt x="630" y="1289"/>
                    <a:pt x="1" y="3379"/>
                    <a:pt x="888" y="5067"/>
                  </a:cubicBezTo>
                  <a:cubicBezTo>
                    <a:pt x="1502" y="6215"/>
                    <a:pt x="2691" y="6884"/>
                    <a:pt x="3925" y="6884"/>
                  </a:cubicBezTo>
                  <a:cubicBezTo>
                    <a:pt x="4474" y="6884"/>
                    <a:pt x="5033" y="6752"/>
                    <a:pt x="5553" y="6469"/>
                  </a:cubicBezTo>
                  <a:cubicBezTo>
                    <a:pt x="7213" y="5582"/>
                    <a:pt x="7871" y="3493"/>
                    <a:pt x="6955" y="1833"/>
                  </a:cubicBezTo>
                  <a:cubicBezTo>
                    <a:pt x="6340" y="662"/>
                    <a:pt x="5147" y="1"/>
                    <a:pt x="3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6200" y="1987575"/>
              <a:ext cx="75100" cy="63300"/>
            </a:xfrm>
            <a:custGeom>
              <a:avLst/>
              <a:gdLst/>
              <a:ahLst/>
              <a:cxnLst/>
              <a:rect l="l" t="t" r="r" b="b"/>
              <a:pathLst>
                <a:path w="3004" h="2532" extrusionOk="0">
                  <a:moveTo>
                    <a:pt x="1585" y="0"/>
                  </a:moveTo>
                  <a:cubicBezTo>
                    <a:pt x="687" y="0"/>
                    <a:pt x="1" y="995"/>
                    <a:pt x="456" y="1856"/>
                  </a:cubicBezTo>
                  <a:cubicBezTo>
                    <a:pt x="704" y="2313"/>
                    <a:pt x="1142" y="2531"/>
                    <a:pt x="1575" y="2531"/>
                  </a:cubicBezTo>
                  <a:cubicBezTo>
                    <a:pt x="2093" y="2531"/>
                    <a:pt x="2603" y="2219"/>
                    <a:pt x="2774" y="1627"/>
                  </a:cubicBezTo>
                  <a:cubicBezTo>
                    <a:pt x="3003" y="969"/>
                    <a:pt x="2603" y="254"/>
                    <a:pt x="1944" y="53"/>
                  </a:cubicBezTo>
                  <a:cubicBezTo>
                    <a:pt x="1822" y="17"/>
                    <a:pt x="1702" y="0"/>
                    <a:pt x="1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2216100" y="3309925"/>
            <a:ext cx="132400" cy="137749"/>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26475" y="222170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29225" y="289925"/>
            <a:ext cx="236125" cy="215550"/>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2507425" y="4284525"/>
            <a:ext cx="276775" cy="287175"/>
            <a:chOff x="939975" y="2736700"/>
            <a:chExt cx="276775" cy="287175"/>
          </a:xfrm>
        </p:grpSpPr>
        <p:sp>
          <p:nvSpPr>
            <p:cNvPr id="28" name="Google Shape;28;p2"/>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1173150" y="640988"/>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6"/>
        <p:cNvGrpSpPr/>
        <p:nvPr/>
      </p:nvGrpSpPr>
      <p:grpSpPr>
        <a:xfrm>
          <a:off x="0" y="0"/>
          <a:ext cx="0" cy="0"/>
          <a:chOff x="0" y="0"/>
          <a:chExt cx="0" cy="0"/>
        </a:xfrm>
      </p:grpSpPr>
      <p:sp>
        <p:nvSpPr>
          <p:cNvPr id="107" name="Google Shape;107;p11"/>
          <p:cNvSpPr/>
          <p:nvPr/>
        </p:nvSpPr>
        <p:spPr>
          <a:xfrm rot="-5989619" flipH="1">
            <a:off x="-655887" y="-328748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hasCustomPrompt="1"/>
          </p:nvPr>
        </p:nvSpPr>
        <p:spPr>
          <a:xfrm>
            <a:off x="311700" y="1227100"/>
            <a:ext cx="8520600" cy="12627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a:spLocks noGrp="1"/>
          </p:cNvSpPr>
          <p:nvPr>
            <p:ph type="body" idx="1"/>
          </p:nvPr>
        </p:nvSpPr>
        <p:spPr>
          <a:xfrm>
            <a:off x="3023325" y="506975"/>
            <a:ext cx="3097500" cy="1300800"/>
          </a:xfrm>
          <a:prstGeom prst="rect">
            <a:avLst/>
          </a:prstGeom>
        </p:spPr>
        <p:txBody>
          <a:bodyPr spcFirstLastPara="1" wrap="square" lIns="91425" tIns="91425" rIns="91425" bIns="91425" anchor="b"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0" name="Google Shape;110;p11"/>
          <p:cNvGrpSpPr/>
          <p:nvPr/>
        </p:nvGrpSpPr>
        <p:grpSpPr>
          <a:xfrm>
            <a:off x="628363" y="4172722"/>
            <a:ext cx="739162" cy="647688"/>
            <a:chOff x="3899525" y="3203450"/>
            <a:chExt cx="431300" cy="377925"/>
          </a:xfrm>
        </p:grpSpPr>
        <p:sp>
          <p:nvSpPr>
            <p:cNvPr id="111" name="Google Shape;111;p11"/>
            <p:cNvSpPr/>
            <p:nvPr/>
          </p:nvSpPr>
          <p:spPr>
            <a:xfrm>
              <a:off x="3899525" y="3203450"/>
              <a:ext cx="431300" cy="377925"/>
            </a:xfrm>
            <a:custGeom>
              <a:avLst/>
              <a:gdLst/>
              <a:ahLst/>
              <a:cxnLst/>
              <a:rect l="l" t="t" r="r" b="b"/>
              <a:pathLst>
                <a:path w="17252" h="15117" extrusionOk="0">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3964425" y="3437450"/>
              <a:ext cx="225425" cy="143650"/>
            </a:xfrm>
            <a:custGeom>
              <a:avLst/>
              <a:gdLst/>
              <a:ahLst/>
              <a:cxnLst/>
              <a:rect l="l" t="t" r="r" b="b"/>
              <a:pathLst>
                <a:path w="9017" h="5746" extrusionOk="0">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3923350" y="3306225"/>
              <a:ext cx="85300" cy="148925"/>
            </a:xfrm>
            <a:custGeom>
              <a:avLst/>
              <a:gdLst/>
              <a:ahLst/>
              <a:cxnLst/>
              <a:rect l="l" t="t" r="r" b="b"/>
              <a:pathLst>
                <a:path w="3412" h="5957" extrusionOk="0">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4047050" y="3207050"/>
              <a:ext cx="249275" cy="191825"/>
            </a:xfrm>
            <a:custGeom>
              <a:avLst/>
              <a:gdLst/>
              <a:ahLst/>
              <a:cxnLst/>
              <a:rect l="l" t="t" r="r" b="b"/>
              <a:pathLst>
                <a:path w="9971" h="7673" extrusionOk="0">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599675" y="4233850"/>
            <a:ext cx="276775" cy="287175"/>
            <a:chOff x="939975" y="2736700"/>
            <a:chExt cx="276775" cy="287175"/>
          </a:xfrm>
        </p:grpSpPr>
        <p:sp>
          <p:nvSpPr>
            <p:cNvPr id="116" name="Google Shape;116;p11"/>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1"/>
          <p:cNvSpPr/>
          <p:nvPr/>
        </p:nvSpPr>
        <p:spPr>
          <a:xfrm>
            <a:off x="813297" y="3637400"/>
            <a:ext cx="276771" cy="274901"/>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00138" y="1101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668450" y="914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6981288" y="436125"/>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8320913" y="1865450"/>
            <a:ext cx="103075" cy="102325"/>
          </a:xfrm>
          <a:custGeom>
            <a:avLst/>
            <a:gdLst/>
            <a:ahLst/>
            <a:cxnLst/>
            <a:rect l="l" t="t" r="r" b="b"/>
            <a:pathLst>
              <a:path w="4123" h="4093" extrusionOk="0">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23"/>
        <p:cNvGrpSpPr/>
        <p:nvPr/>
      </p:nvGrpSpPr>
      <p:grpSpPr>
        <a:xfrm>
          <a:off x="0" y="0"/>
          <a:ext cx="0" cy="0"/>
          <a:chOff x="0" y="0"/>
          <a:chExt cx="0" cy="0"/>
        </a:xfrm>
      </p:grpSpPr>
      <p:sp>
        <p:nvSpPr>
          <p:cNvPr id="124" name="Google Shape;124;p12"/>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5" name="Google Shape;125;p12"/>
          <p:cNvSpPr/>
          <p:nvPr/>
        </p:nvSpPr>
        <p:spPr>
          <a:xfrm>
            <a:off x="7600813" y="-200425"/>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906550" y="2598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2"/>
          <p:cNvGrpSpPr/>
          <p:nvPr/>
        </p:nvGrpSpPr>
        <p:grpSpPr>
          <a:xfrm>
            <a:off x="465150" y="515888"/>
            <a:ext cx="306250" cy="304225"/>
            <a:chOff x="3437575" y="2857925"/>
            <a:chExt cx="306250" cy="304225"/>
          </a:xfrm>
        </p:grpSpPr>
        <p:sp>
          <p:nvSpPr>
            <p:cNvPr id="128" name="Google Shape;128;p12"/>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1_1">
    <p:spTree>
      <p:nvGrpSpPr>
        <p:cNvPr id="1" name="Shape 130"/>
        <p:cNvGrpSpPr/>
        <p:nvPr/>
      </p:nvGrpSpPr>
      <p:grpSpPr>
        <a:xfrm>
          <a:off x="0" y="0"/>
          <a:ext cx="0" cy="0"/>
          <a:chOff x="0" y="0"/>
          <a:chExt cx="0" cy="0"/>
        </a:xfrm>
      </p:grpSpPr>
      <p:sp>
        <p:nvSpPr>
          <p:cNvPr id="131" name="Google Shape;131;p13"/>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419604" flipH="1">
            <a:off x="1115306" y="-166370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134" name="Google Shape;134;p13"/>
          <p:cNvGrpSpPr/>
          <p:nvPr/>
        </p:nvGrpSpPr>
        <p:grpSpPr>
          <a:xfrm>
            <a:off x="8145663" y="3955822"/>
            <a:ext cx="739162" cy="647688"/>
            <a:chOff x="3899525" y="3203450"/>
            <a:chExt cx="431300" cy="377925"/>
          </a:xfrm>
        </p:grpSpPr>
        <p:sp>
          <p:nvSpPr>
            <p:cNvPr id="135" name="Google Shape;135;p13"/>
            <p:cNvSpPr/>
            <p:nvPr/>
          </p:nvSpPr>
          <p:spPr>
            <a:xfrm>
              <a:off x="3899525" y="3203450"/>
              <a:ext cx="431300" cy="377925"/>
            </a:xfrm>
            <a:custGeom>
              <a:avLst/>
              <a:gdLst/>
              <a:ahLst/>
              <a:cxnLst/>
              <a:rect l="l" t="t" r="r" b="b"/>
              <a:pathLst>
                <a:path w="17252" h="15117" extrusionOk="0">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964425" y="3437450"/>
              <a:ext cx="225425" cy="143650"/>
            </a:xfrm>
            <a:custGeom>
              <a:avLst/>
              <a:gdLst/>
              <a:ahLst/>
              <a:cxnLst/>
              <a:rect l="l" t="t" r="r" b="b"/>
              <a:pathLst>
                <a:path w="9017" h="5746" extrusionOk="0">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3923350" y="3306225"/>
              <a:ext cx="85300" cy="148925"/>
            </a:xfrm>
            <a:custGeom>
              <a:avLst/>
              <a:gdLst/>
              <a:ahLst/>
              <a:cxnLst/>
              <a:rect l="l" t="t" r="r" b="b"/>
              <a:pathLst>
                <a:path w="3412" h="5957" extrusionOk="0">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4047050" y="3207050"/>
              <a:ext cx="249275" cy="191825"/>
            </a:xfrm>
            <a:custGeom>
              <a:avLst/>
              <a:gdLst/>
              <a:ahLst/>
              <a:cxnLst/>
              <a:rect l="l" t="t" r="r" b="b"/>
              <a:pathLst>
                <a:path w="9971" h="7673" extrusionOk="0">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3"/>
          <p:cNvGrpSpPr/>
          <p:nvPr/>
        </p:nvGrpSpPr>
        <p:grpSpPr>
          <a:xfrm>
            <a:off x="7660175" y="947525"/>
            <a:ext cx="276775" cy="287175"/>
            <a:chOff x="939975" y="2736700"/>
            <a:chExt cx="276775" cy="287175"/>
          </a:xfrm>
        </p:grpSpPr>
        <p:sp>
          <p:nvSpPr>
            <p:cNvPr id="140" name="Google Shape;140;p13"/>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3"/>
          <p:cNvSpPr/>
          <p:nvPr/>
        </p:nvSpPr>
        <p:spPr>
          <a:xfrm>
            <a:off x="7660172" y="566575"/>
            <a:ext cx="276771" cy="274901"/>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3"/>
        <p:cNvGrpSpPr/>
        <p:nvPr/>
      </p:nvGrpSpPr>
      <p:grpSpPr>
        <a:xfrm>
          <a:off x="0" y="0"/>
          <a:ext cx="0" cy="0"/>
          <a:chOff x="0" y="0"/>
          <a:chExt cx="0" cy="0"/>
        </a:xfrm>
      </p:grpSpPr>
      <p:sp>
        <p:nvSpPr>
          <p:cNvPr id="144" name="Google Shape;144;p14"/>
          <p:cNvSpPr/>
          <p:nvPr/>
        </p:nvSpPr>
        <p:spPr>
          <a:xfrm rot="419604" flipH="1">
            <a:off x="1115306" y="-1073155"/>
            <a:ext cx="11662079" cy="9684522"/>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txBox="1">
            <a:spLocks noGrp="1"/>
          </p:cNvSpPr>
          <p:nvPr>
            <p:ph type="ctrTitle"/>
          </p:nvPr>
        </p:nvSpPr>
        <p:spPr>
          <a:xfrm>
            <a:off x="719994"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46" name="Google Shape;146;p14"/>
          <p:cNvSpPr txBox="1">
            <a:spLocks noGrp="1"/>
          </p:cNvSpPr>
          <p:nvPr>
            <p:ph type="subTitle" idx="1"/>
          </p:nvPr>
        </p:nvSpPr>
        <p:spPr>
          <a:xfrm>
            <a:off x="806094" y="2728057"/>
            <a:ext cx="20796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7" name="Google Shape;147;p14"/>
          <p:cNvSpPr txBox="1">
            <a:spLocks noGrp="1"/>
          </p:cNvSpPr>
          <p:nvPr>
            <p:ph type="title" idx="2" hasCustomPrompt="1"/>
          </p:nvPr>
        </p:nvSpPr>
        <p:spPr>
          <a:xfrm>
            <a:off x="968994"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48" name="Google Shape;148;p14"/>
          <p:cNvSpPr txBox="1">
            <a:spLocks noGrp="1"/>
          </p:cNvSpPr>
          <p:nvPr>
            <p:ph type="ctrTitle" idx="3"/>
          </p:nvPr>
        </p:nvSpPr>
        <p:spPr>
          <a:xfrm>
            <a:off x="3446100" y="2966450"/>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49" name="Google Shape;149;p14"/>
          <p:cNvSpPr txBox="1">
            <a:spLocks noGrp="1"/>
          </p:cNvSpPr>
          <p:nvPr>
            <p:ph type="subTitle" idx="4"/>
          </p:nvPr>
        </p:nvSpPr>
        <p:spPr>
          <a:xfrm>
            <a:off x="3583650" y="3395532"/>
            <a:ext cx="19767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0" name="Google Shape;150;p14"/>
          <p:cNvSpPr txBox="1">
            <a:spLocks noGrp="1"/>
          </p:cNvSpPr>
          <p:nvPr>
            <p:ph type="title" idx="5" hasCustomPrompt="1"/>
          </p:nvPr>
        </p:nvSpPr>
        <p:spPr>
          <a:xfrm>
            <a:off x="3695100" y="190368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14"/>
          <p:cNvSpPr txBox="1">
            <a:spLocks noGrp="1"/>
          </p:cNvSpPr>
          <p:nvPr>
            <p:ph type="ctrTitle" idx="6"/>
          </p:nvPr>
        </p:nvSpPr>
        <p:spPr>
          <a:xfrm>
            <a:off x="6172189" y="2302375"/>
            <a:ext cx="2251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400">
                <a:solidFill>
                  <a:schemeClr val="l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52" name="Google Shape;152;p14"/>
          <p:cNvSpPr txBox="1">
            <a:spLocks noGrp="1"/>
          </p:cNvSpPr>
          <p:nvPr>
            <p:ph type="subTitle" idx="7"/>
          </p:nvPr>
        </p:nvSpPr>
        <p:spPr>
          <a:xfrm>
            <a:off x="6258299" y="2728046"/>
            <a:ext cx="2079600" cy="8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53" name="Google Shape;153;p14"/>
          <p:cNvSpPr txBox="1">
            <a:spLocks noGrp="1"/>
          </p:cNvSpPr>
          <p:nvPr>
            <p:ph type="title" idx="8" hasCustomPrompt="1"/>
          </p:nvPr>
        </p:nvSpPr>
        <p:spPr>
          <a:xfrm>
            <a:off x="6421189" y="13258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solidFill>
                  <a:schemeClr val="accent5"/>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54" name="Google Shape;154;p14"/>
          <p:cNvSpPr txBox="1">
            <a:spLocks noGrp="1"/>
          </p:cNvSpPr>
          <p:nvPr>
            <p:ph type="title" idx="9"/>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5" name="Google Shape;155;p14"/>
          <p:cNvSpPr/>
          <p:nvPr/>
        </p:nvSpPr>
        <p:spPr>
          <a:xfrm>
            <a:off x="8616400" y="40432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8332050" y="533250"/>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14"/>
          <p:cNvGrpSpPr/>
          <p:nvPr/>
        </p:nvGrpSpPr>
        <p:grpSpPr>
          <a:xfrm>
            <a:off x="8175000" y="4299263"/>
            <a:ext cx="306250" cy="304225"/>
            <a:chOff x="3437575" y="2857925"/>
            <a:chExt cx="306250" cy="304225"/>
          </a:xfrm>
        </p:grpSpPr>
        <p:sp>
          <p:nvSpPr>
            <p:cNvPr id="158" name="Google Shape;158;p1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4"/>
          <p:cNvSpPr/>
          <p:nvPr/>
        </p:nvSpPr>
        <p:spPr>
          <a:xfrm>
            <a:off x="466050" y="42454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hort text">
  <p:cSld name="CUSTOM_15">
    <p:spTree>
      <p:nvGrpSpPr>
        <p:cNvPr id="1" name="Shape 161"/>
        <p:cNvGrpSpPr/>
        <p:nvPr/>
      </p:nvGrpSpPr>
      <p:grpSpPr>
        <a:xfrm>
          <a:off x="0" y="0"/>
          <a:ext cx="0" cy="0"/>
          <a:chOff x="0" y="0"/>
          <a:chExt cx="0" cy="0"/>
        </a:xfrm>
      </p:grpSpPr>
      <p:sp>
        <p:nvSpPr>
          <p:cNvPr id="162" name="Google Shape;162;p15"/>
          <p:cNvSpPr/>
          <p:nvPr/>
        </p:nvSpPr>
        <p:spPr>
          <a:xfrm>
            <a:off x="6584163"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967923">
            <a:off x="-9852307" y="1163166"/>
            <a:ext cx="9968983" cy="827852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15"/>
          <p:cNvGrpSpPr/>
          <p:nvPr/>
        </p:nvGrpSpPr>
        <p:grpSpPr>
          <a:xfrm>
            <a:off x="7059225" y="521838"/>
            <a:ext cx="1280025" cy="619100"/>
            <a:chOff x="444000" y="4112950"/>
            <a:chExt cx="1280025" cy="619100"/>
          </a:xfrm>
        </p:grpSpPr>
        <p:sp>
          <p:nvSpPr>
            <p:cNvPr id="165" name="Google Shape;165;p15"/>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5"/>
          <p:cNvSpPr/>
          <p:nvPr/>
        </p:nvSpPr>
        <p:spPr>
          <a:xfrm>
            <a:off x="8245988" y="1196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5"/>
          <p:cNvGrpSpPr/>
          <p:nvPr/>
        </p:nvGrpSpPr>
        <p:grpSpPr>
          <a:xfrm>
            <a:off x="719993" y="4296904"/>
            <a:ext cx="379474" cy="376965"/>
            <a:chOff x="3437575" y="2857925"/>
            <a:chExt cx="306250" cy="304225"/>
          </a:xfrm>
        </p:grpSpPr>
        <p:sp>
          <p:nvSpPr>
            <p:cNvPr id="174" name="Google Shape;174;p15"/>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5"/>
          <p:cNvSpPr/>
          <p:nvPr/>
        </p:nvSpPr>
        <p:spPr>
          <a:xfrm>
            <a:off x="646985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82263" y="401820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20000" y="36428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txBox="1">
            <a:spLocks noGrp="1"/>
          </p:cNvSpPr>
          <p:nvPr>
            <p:ph type="subTitle" idx="1"/>
          </p:nvPr>
        </p:nvSpPr>
        <p:spPr>
          <a:xfrm>
            <a:off x="5066125" y="2699800"/>
            <a:ext cx="27036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0" name="Google Shape;180;p15"/>
          <p:cNvSpPr txBox="1">
            <a:spLocks noGrp="1"/>
          </p:cNvSpPr>
          <p:nvPr>
            <p:ph type="ctrTitle"/>
          </p:nvPr>
        </p:nvSpPr>
        <p:spPr>
          <a:xfrm>
            <a:off x="4734450" y="1388175"/>
            <a:ext cx="3366600" cy="1311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TITLE_ONLY_2_1">
    <p:spTree>
      <p:nvGrpSpPr>
        <p:cNvPr id="1" name="Shape 181"/>
        <p:cNvGrpSpPr/>
        <p:nvPr/>
      </p:nvGrpSpPr>
      <p:grpSpPr>
        <a:xfrm>
          <a:off x="0" y="0"/>
          <a:ext cx="0" cy="0"/>
          <a:chOff x="0" y="0"/>
          <a:chExt cx="0" cy="0"/>
        </a:xfrm>
      </p:grpSpPr>
      <p:sp>
        <p:nvSpPr>
          <p:cNvPr id="182" name="Google Shape;182;p16"/>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rot="10800000">
            <a:off x="-85922" y="3018145"/>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txBox="1">
            <a:spLocks noGrp="1"/>
          </p:cNvSpPr>
          <p:nvPr>
            <p:ph type="subTitle" idx="1"/>
          </p:nvPr>
        </p:nvSpPr>
        <p:spPr>
          <a:xfrm>
            <a:off x="710100"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5" name="Google Shape;185;p16"/>
          <p:cNvSpPr txBox="1">
            <a:spLocks noGrp="1"/>
          </p:cNvSpPr>
          <p:nvPr>
            <p:ph type="subTitle" idx="2"/>
          </p:nvPr>
        </p:nvSpPr>
        <p:spPr>
          <a:xfrm>
            <a:off x="3422100" y="35678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6" name="Google Shape;186;p16"/>
          <p:cNvSpPr txBox="1">
            <a:spLocks noGrp="1"/>
          </p:cNvSpPr>
          <p:nvPr>
            <p:ph type="ctrTitle"/>
          </p:nvPr>
        </p:nvSpPr>
        <p:spPr>
          <a:xfrm>
            <a:off x="55032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87" name="Google Shape;187;p16"/>
          <p:cNvSpPr txBox="1">
            <a:spLocks noGrp="1"/>
          </p:cNvSpPr>
          <p:nvPr>
            <p:ph type="ctrTitle" idx="3"/>
          </p:nvPr>
        </p:nvSpPr>
        <p:spPr>
          <a:xfrm>
            <a:off x="3262350" y="32592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88" name="Google Shape;188;p16"/>
          <p:cNvSpPr txBox="1">
            <a:spLocks noGrp="1"/>
          </p:cNvSpPr>
          <p:nvPr>
            <p:ph type="subTitle" idx="4"/>
          </p:nvPr>
        </p:nvSpPr>
        <p:spPr>
          <a:xfrm>
            <a:off x="6134125" y="2996300"/>
            <a:ext cx="22998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9" name="Google Shape;189;p16"/>
          <p:cNvSpPr txBox="1">
            <a:spLocks noGrp="1"/>
          </p:cNvSpPr>
          <p:nvPr>
            <p:ph type="ctrTitle" idx="5"/>
          </p:nvPr>
        </p:nvSpPr>
        <p:spPr>
          <a:xfrm>
            <a:off x="5974375" y="26877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90" name="Google Shape;190;p16"/>
          <p:cNvSpPr txBox="1">
            <a:spLocks noGrp="1"/>
          </p:cNvSpPr>
          <p:nvPr>
            <p:ph type="title" idx="6"/>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91" name="Google Shape;191;p16"/>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8593675" y="44171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8774850" y="3904225"/>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6"/>
          <p:cNvGrpSpPr/>
          <p:nvPr/>
        </p:nvGrpSpPr>
        <p:grpSpPr>
          <a:xfrm>
            <a:off x="7936950" y="4260975"/>
            <a:ext cx="276775" cy="287175"/>
            <a:chOff x="939975" y="2736700"/>
            <a:chExt cx="276775" cy="287175"/>
          </a:xfrm>
        </p:grpSpPr>
        <p:sp>
          <p:nvSpPr>
            <p:cNvPr id="197" name="Google Shape;197;p16"/>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199"/>
        <p:cNvGrpSpPr/>
        <p:nvPr/>
      </p:nvGrpSpPr>
      <p:grpSpPr>
        <a:xfrm>
          <a:off x="0" y="0"/>
          <a:ext cx="0" cy="0"/>
          <a:chOff x="0" y="0"/>
          <a:chExt cx="0" cy="0"/>
        </a:xfrm>
      </p:grpSpPr>
      <p:sp>
        <p:nvSpPr>
          <p:cNvPr id="200" name="Google Shape;200;p17"/>
          <p:cNvSpPr/>
          <p:nvPr/>
        </p:nvSpPr>
        <p:spPr>
          <a:xfrm rot="10800000">
            <a:off x="-64287"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9535098">
            <a:off x="5501834" y="-426528"/>
            <a:ext cx="8322168" cy="6910965"/>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txBox="1">
            <a:spLocks noGrp="1"/>
          </p:cNvSpPr>
          <p:nvPr>
            <p:ph type="subTitle" idx="1"/>
          </p:nvPr>
        </p:nvSpPr>
        <p:spPr>
          <a:xfrm>
            <a:off x="2145650" y="2320600"/>
            <a:ext cx="20550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3" name="Google Shape;203;p17"/>
          <p:cNvSpPr txBox="1">
            <a:spLocks noGrp="1"/>
          </p:cNvSpPr>
          <p:nvPr>
            <p:ph type="subTitle" idx="2"/>
          </p:nvPr>
        </p:nvSpPr>
        <p:spPr>
          <a:xfrm>
            <a:off x="4896525" y="2320600"/>
            <a:ext cx="2148600" cy="8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4" name="Google Shape;204;p17"/>
          <p:cNvSpPr txBox="1">
            <a:spLocks noGrp="1"/>
          </p:cNvSpPr>
          <p:nvPr>
            <p:ph type="ctrTitle"/>
          </p:nvPr>
        </p:nvSpPr>
        <p:spPr>
          <a:xfrm>
            <a:off x="186347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5" name="Google Shape;205;p17"/>
          <p:cNvSpPr txBox="1">
            <a:spLocks noGrp="1"/>
          </p:cNvSpPr>
          <p:nvPr>
            <p:ph type="ctrTitle" idx="3"/>
          </p:nvPr>
        </p:nvSpPr>
        <p:spPr>
          <a:xfrm>
            <a:off x="4661225" y="201200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6" name="Google Shape;206;p17"/>
          <p:cNvSpPr txBox="1">
            <a:spLocks noGrp="1"/>
          </p:cNvSpPr>
          <p:nvPr>
            <p:ph type="subTitle" idx="4"/>
          </p:nvPr>
        </p:nvSpPr>
        <p:spPr>
          <a:xfrm>
            <a:off x="2145575" y="4060675"/>
            <a:ext cx="20550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7" name="Google Shape;207;p17"/>
          <p:cNvSpPr txBox="1">
            <a:spLocks noGrp="1"/>
          </p:cNvSpPr>
          <p:nvPr>
            <p:ph type="subTitle" idx="5"/>
          </p:nvPr>
        </p:nvSpPr>
        <p:spPr>
          <a:xfrm>
            <a:off x="4896525" y="4060675"/>
            <a:ext cx="2148600" cy="9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08" name="Google Shape;208;p17"/>
          <p:cNvSpPr txBox="1">
            <a:spLocks noGrp="1"/>
          </p:cNvSpPr>
          <p:nvPr>
            <p:ph type="ctrTitle" idx="6"/>
          </p:nvPr>
        </p:nvSpPr>
        <p:spPr>
          <a:xfrm>
            <a:off x="186347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09" name="Google Shape;209;p17"/>
          <p:cNvSpPr txBox="1">
            <a:spLocks noGrp="1"/>
          </p:cNvSpPr>
          <p:nvPr>
            <p:ph type="ctrTitle" idx="7"/>
          </p:nvPr>
        </p:nvSpPr>
        <p:spPr>
          <a:xfrm>
            <a:off x="4661225" y="37520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10" name="Google Shape;210;p17"/>
          <p:cNvSpPr txBox="1">
            <a:spLocks noGrp="1"/>
          </p:cNvSpPr>
          <p:nvPr>
            <p:ph type="title" idx="8"/>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11" name="Google Shape;211;p17"/>
          <p:cNvSpPr/>
          <p:nvPr/>
        </p:nvSpPr>
        <p:spPr>
          <a:xfrm>
            <a:off x="8424000" y="387832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8268050" y="31817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7"/>
          <p:cNvGrpSpPr/>
          <p:nvPr/>
        </p:nvGrpSpPr>
        <p:grpSpPr>
          <a:xfrm>
            <a:off x="7936950" y="4260975"/>
            <a:ext cx="276775" cy="287175"/>
            <a:chOff x="939975" y="2736700"/>
            <a:chExt cx="276775" cy="287175"/>
          </a:xfrm>
        </p:grpSpPr>
        <p:sp>
          <p:nvSpPr>
            <p:cNvPr id="214" name="Google Shape;214;p17"/>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7"/>
          <p:cNvSpPr/>
          <p:nvPr/>
        </p:nvSpPr>
        <p:spPr>
          <a:xfrm>
            <a:off x="825250" y="8514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442275" y="9271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953700" y="536363"/>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235"/>
        <p:cNvGrpSpPr/>
        <p:nvPr/>
      </p:nvGrpSpPr>
      <p:grpSpPr>
        <a:xfrm>
          <a:off x="0" y="0"/>
          <a:ext cx="0" cy="0"/>
          <a:chOff x="0" y="0"/>
          <a:chExt cx="0" cy="0"/>
        </a:xfrm>
      </p:grpSpPr>
      <p:sp>
        <p:nvSpPr>
          <p:cNvPr id="236" name="Google Shape;236;p19"/>
          <p:cNvSpPr/>
          <p:nvPr/>
        </p:nvSpPr>
        <p:spPr>
          <a:xfrm rot="-132362" flipH="1">
            <a:off x="-7461181" y="-2106932"/>
            <a:ext cx="12513990" cy="10391973"/>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txBox="1">
            <a:spLocks noGrp="1"/>
          </p:cNvSpPr>
          <p:nvPr>
            <p:ph type="subTitle" idx="1"/>
          </p:nvPr>
        </p:nvSpPr>
        <p:spPr>
          <a:xfrm>
            <a:off x="881675" y="1686163"/>
            <a:ext cx="3896100" cy="14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8" name="Google Shape;238;p19"/>
          <p:cNvSpPr txBox="1">
            <a:spLocks noGrp="1"/>
          </p:cNvSpPr>
          <p:nvPr>
            <p:ph type="title"/>
          </p:nvPr>
        </p:nvSpPr>
        <p:spPr>
          <a:xfrm>
            <a:off x="411275" y="810225"/>
            <a:ext cx="4836900" cy="93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200"/>
            </a:lvl1pPr>
            <a:lvl2pPr lvl="1" algn="ctr" rtl="0">
              <a:spcBef>
                <a:spcPts val="0"/>
              </a:spcBef>
              <a:spcAft>
                <a:spcPts val="0"/>
              </a:spcAft>
              <a:buNone/>
              <a:defRPr sz="5200"/>
            </a:lvl2pPr>
            <a:lvl3pPr lvl="2" algn="ctr" rtl="0">
              <a:spcBef>
                <a:spcPts val="0"/>
              </a:spcBef>
              <a:spcAft>
                <a:spcPts val="0"/>
              </a:spcAft>
              <a:buNone/>
              <a:defRPr sz="5200"/>
            </a:lvl3pPr>
            <a:lvl4pPr lvl="3" algn="ctr" rtl="0">
              <a:spcBef>
                <a:spcPts val="0"/>
              </a:spcBef>
              <a:spcAft>
                <a:spcPts val="0"/>
              </a:spcAft>
              <a:buNone/>
              <a:defRPr sz="5200"/>
            </a:lvl4pPr>
            <a:lvl5pPr lvl="4" algn="ctr" rtl="0">
              <a:spcBef>
                <a:spcPts val="0"/>
              </a:spcBef>
              <a:spcAft>
                <a:spcPts val="0"/>
              </a:spcAft>
              <a:buNone/>
              <a:defRPr sz="5200"/>
            </a:lvl5pPr>
            <a:lvl6pPr lvl="5" algn="ctr" rtl="0">
              <a:spcBef>
                <a:spcPts val="0"/>
              </a:spcBef>
              <a:spcAft>
                <a:spcPts val="0"/>
              </a:spcAft>
              <a:buNone/>
              <a:defRPr sz="5200"/>
            </a:lvl6pPr>
            <a:lvl7pPr lvl="6" algn="ctr" rtl="0">
              <a:spcBef>
                <a:spcPts val="0"/>
              </a:spcBef>
              <a:spcAft>
                <a:spcPts val="0"/>
              </a:spcAft>
              <a:buNone/>
              <a:defRPr sz="5200"/>
            </a:lvl7pPr>
            <a:lvl8pPr lvl="7" algn="ctr" rtl="0">
              <a:spcBef>
                <a:spcPts val="0"/>
              </a:spcBef>
              <a:spcAft>
                <a:spcPts val="0"/>
              </a:spcAft>
              <a:buNone/>
              <a:defRPr sz="5200"/>
            </a:lvl8pPr>
            <a:lvl9pPr lvl="8" algn="ctr" rtl="0">
              <a:spcBef>
                <a:spcPts val="0"/>
              </a:spcBef>
              <a:spcAft>
                <a:spcPts val="0"/>
              </a:spcAft>
              <a:buNone/>
              <a:defRPr sz="5200"/>
            </a:lvl9pPr>
          </a:lstStyle>
          <a:p>
            <a:endParaRPr/>
          </a:p>
        </p:txBody>
      </p:sp>
      <p:sp>
        <p:nvSpPr>
          <p:cNvPr id="239" name="Google Shape;239;p19"/>
          <p:cNvSpPr/>
          <p:nvPr/>
        </p:nvSpPr>
        <p:spPr>
          <a:xfrm>
            <a:off x="368400" y="4571275"/>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8115400" y="776062"/>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9"/>
          <p:cNvGrpSpPr/>
          <p:nvPr/>
        </p:nvGrpSpPr>
        <p:grpSpPr>
          <a:xfrm>
            <a:off x="7509056" y="3772153"/>
            <a:ext cx="396978" cy="411895"/>
            <a:chOff x="939975" y="2736700"/>
            <a:chExt cx="276775" cy="287175"/>
          </a:xfrm>
        </p:grpSpPr>
        <p:sp>
          <p:nvSpPr>
            <p:cNvPr id="242" name="Google Shape;242;p19"/>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9"/>
          <p:cNvSpPr/>
          <p:nvPr/>
        </p:nvSpPr>
        <p:spPr>
          <a:xfrm>
            <a:off x="7544750" y="48925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8424000" y="448310"/>
            <a:ext cx="184634" cy="18338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930775" y="4227487"/>
            <a:ext cx="184626" cy="168539"/>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txBox="1"/>
          <p:nvPr/>
        </p:nvSpPr>
        <p:spPr>
          <a:xfrm>
            <a:off x="648425" y="3580575"/>
            <a:ext cx="43626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Karla"/>
                <a:ea typeface="Karla"/>
                <a:cs typeface="Karla"/>
                <a:sym typeface="Karla"/>
              </a:rPr>
              <a:t>CREDITS: This presentation template was created by </a:t>
            </a:r>
            <a:r>
              <a:rPr lang="en" sz="1000" b="1">
                <a:solidFill>
                  <a:schemeClr val="lt1"/>
                </a:solidFill>
                <a:uFill>
                  <a:noFill/>
                </a:uFill>
                <a:latin typeface="Karla"/>
                <a:ea typeface="Karla"/>
                <a:cs typeface="Karla"/>
                <a:sym typeface="Karl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lt1"/>
                </a:solidFill>
                <a:latin typeface="Karla"/>
                <a:ea typeface="Karla"/>
                <a:cs typeface="Karla"/>
                <a:sym typeface="Karla"/>
              </a:rPr>
              <a:t>, including icons by </a:t>
            </a:r>
            <a:r>
              <a:rPr lang="en" sz="10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lt1"/>
                </a:solidFill>
                <a:latin typeface="Karla"/>
                <a:ea typeface="Karla"/>
                <a:cs typeface="Karla"/>
                <a:sym typeface="Karla"/>
              </a:rPr>
              <a:t>, and infographics &amp; images by </a:t>
            </a:r>
            <a:r>
              <a:rPr lang="en" sz="10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b="1">
              <a:solidFill>
                <a:schemeClr val="lt1"/>
              </a:solidFill>
              <a:latin typeface="Karla"/>
              <a:ea typeface="Karla"/>
              <a:cs typeface="Karla"/>
              <a:sym typeface="Karl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13">
    <p:spTree>
      <p:nvGrpSpPr>
        <p:cNvPr id="1" name="Shape 248"/>
        <p:cNvGrpSpPr/>
        <p:nvPr/>
      </p:nvGrpSpPr>
      <p:grpSpPr>
        <a:xfrm>
          <a:off x="0" y="0"/>
          <a:ext cx="0" cy="0"/>
          <a:chOff x="0" y="0"/>
          <a:chExt cx="0" cy="0"/>
        </a:xfrm>
      </p:grpSpPr>
      <p:sp>
        <p:nvSpPr>
          <p:cNvPr id="249" name="Google Shape;249;p20"/>
          <p:cNvSpPr/>
          <p:nvPr/>
        </p:nvSpPr>
        <p:spPr>
          <a:xfrm flipH="1">
            <a:off x="-708275" y="-1380674"/>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5376100" y="393775"/>
            <a:ext cx="11662211" cy="9684631"/>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txBox="1">
            <a:spLocks noGrp="1"/>
          </p:cNvSpPr>
          <p:nvPr>
            <p:ph type="body" idx="1"/>
          </p:nvPr>
        </p:nvSpPr>
        <p:spPr>
          <a:xfrm>
            <a:off x="720000" y="1245700"/>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300D59"/>
              </a:buClr>
              <a:buSzPts val="1200"/>
              <a:buFont typeface="Antic"/>
              <a:buAutoNum type="arabicPeriod"/>
              <a:defRPr sz="1300"/>
            </a:lvl1pPr>
            <a:lvl2pPr marL="914400" lvl="1" indent="-304800" rtl="0">
              <a:spcBef>
                <a:spcPts val="1600"/>
              </a:spcBef>
              <a:spcAft>
                <a:spcPts val="0"/>
              </a:spcAft>
              <a:buClr>
                <a:srgbClr val="300D59"/>
              </a:buClr>
              <a:buSzPts val="1200"/>
              <a:buFont typeface="Roboto Condensed Light"/>
              <a:buAutoNum type="alphaLcPeriod"/>
              <a:defRPr/>
            </a:lvl2pPr>
            <a:lvl3pPr marL="1371600" lvl="2" indent="-304800" rtl="0">
              <a:spcBef>
                <a:spcPts val="1600"/>
              </a:spcBef>
              <a:spcAft>
                <a:spcPts val="0"/>
              </a:spcAft>
              <a:buClr>
                <a:srgbClr val="300D59"/>
              </a:buClr>
              <a:buSzPts val="1200"/>
              <a:buFont typeface="Roboto Condensed Light"/>
              <a:buAutoNum type="romanLcPeriod"/>
              <a:defRPr/>
            </a:lvl3pPr>
            <a:lvl4pPr marL="1828800" lvl="3" indent="-304800" rtl="0">
              <a:spcBef>
                <a:spcPts val="1600"/>
              </a:spcBef>
              <a:spcAft>
                <a:spcPts val="0"/>
              </a:spcAft>
              <a:buClr>
                <a:srgbClr val="300D59"/>
              </a:buClr>
              <a:buSzPts val="1200"/>
              <a:buFont typeface="Roboto Condensed Light"/>
              <a:buAutoNum type="arabicPeriod"/>
              <a:defRPr/>
            </a:lvl4pPr>
            <a:lvl5pPr marL="2286000" lvl="4" indent="-304800" rtl="0">
              <a:spcBef>
                <a:spcPts val="1600"/>
              </a:spcBef>
              <a:spcAft>
                <a:spcPts val="0"/>
              </a:spcAft>
              <a:buClr>
                <a:srgbClr val="300D59"/>
              </a:buClr>
              <a:buSzPts val="1200"/>
              <a:buFont typeface="Roboto Condensed Light"/>
              <a:buAutoNum type="alphaLcPeriod"/>
              <a:defRPr/>
            </a:lvl5pPr>
            <a:lvl6pPr marL="2743200" lvl="5" indent="-304800" rtl="0">
              <a:spcBef>
                <a:spcPts val="1600"/>
              </a:spcBef>
              <a:spcAft>
                <a:spcPts val="0"/>
              </a:spcAft>
              <a:buClr>
                <a:srgbClr val="300D59"/>
              </a:buClr>
              <a:buSzPts val="1200"/>
              <a:buFont typeface="Roboto Condensed Light"/>
              <a:buAutoNum type="romanLcPeriod"/>
              <a:defRPr/>
            </a:lvl6pPr>
            <a:lvl7pPr marL="3200400" lvl="6" indent="-304800" rtl="0">
              <a:spcBef>
                <a:spcPts val="1600"/>
              </a:spcBef>
              <a:spcAft>
                <a:spcPts val="0"/>
              </a:spcAft>
              <a:buClr>
                <a:srgbClr val="300D59"/>
              </a:buClr>
              <a:buSzPts val="1200"/>
              <a:buFont typeface="Roboto Condensed Light"/>
              <a:buAutoNum type="arabicPeriod"/>
              <a:defRPr/>
            </a:lvl7pPr>
            <a:lvl8pPr marL="3657600" lvl="7" indent="-304800" rtl="0">
              <a:spcBef>
                <a:spcPts val="1600"/>
              </a:spcBef>
              <a:spcAft>
                <a:spcPts val="0"/>
              </a:spcAft>
              <a:buClr>
                <a:srgbClr val="300D59"/>
              </a:buClr>
              <a:buSzPts val="1200"/>
              <a:buFont typeface="Roboto Condensed Light"/>
              <a:buAutoNum type="alphaLcPeriod"/>
              <a:defRPr/>
            </a:lvl8pPr>
            <a:lvl9pPr marL="4114800" lvl="8" indent="-304800" rtl="0">
              <a:spcBef>
                <a:spcPts val="1600"/>
              </a:spcBef>
              <a:spcAft>
                <a:spcPts val="1600"/>
              </a:spcAft>
              <a:buClr>
                <a:srgbClr val="300D59"/>
              </a:buClr>
              <a:buSzPts val="1200"/>
              <a:buFont typeface="Roboto Condensed Light"/>
              <a:buAutoNum type="romanLcPeriod"/>
              <a:defRPr/>
            </a:lvl9pPr>
          </a:lstStyle>
          <a:p>
            <a:endParaRPr/>
          </a:p>
        </p:txBody>
      </p:sp>
      <p:sp>
        <p:nvSpPr>
          <p:cNvPr id="252" name="Google Shape;252;p20"/>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53" name="Google Shape;253;p20"/>
          <p:cNvSpPr/>
          <p:nvPr/>
        </p:nvSpPr>
        <p:spPr>
          <a:xfrm>
            <a:off x="7893225" y="7638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8467100" y="626050"/>
            <a:ext cx="183900" cy="137750"/>
          </a:xfrm>
          <a:custGeom>
            <a:avLst/>
            <a:gdLst/>
            <a:ahLst/>
            <a:cxnLst/>
            <a:rect l="l" t="t" r="r" b="b"/>
            <a:pathLst>
              <a:path w="7356" h="5510" extrusionOk="0">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0"/>
          <p:cNvGrpSpPr/>
          <p:nvPr/>
        </p:nvGrpSpPr>
        <p:grpSpPr>
          <a:xfrm>
            <a:off x="8374225" y="896200"/>
            <a:ext cx="276775" cy="287175"/>
            <a:chOff x="939975" y="2736700"/>
            <a:chExt cx="276775" cy="287175"/>
          </a:xfrm>
        </p:grpSpPr>
        <p:sp>
          <p:nvSpPr>
            <p:cNvPr id="256" name="Google Shape;256;p20"/>
            <p:cNvSpPr/>
            <p:nvPr/>
          </p:nvSpPr>
          <p:spPr>
            <a:xfrm>
              <a:off x="939975" y="2736700"/>
              <a:ext cx="276775" cy="287175"/>
            </a:xfrm>
            <a:custGeom>
              <a:avLst/>
              <a:gdLst/>
              <a:ahLst/>
              <a:cxnLst/>
              <a:rect l="l" t="t" r="r" b="b"/>
              <a:pathLst>
                <a:path w="11071" h="11487" extrusionOk="0">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1010025" y="2818575"/>
              <a:ext cx="127300" cy="131975"/>
            </a:xfrm>
            <a:custGeom>
              <a:avLst/>
              <a:gdLst/>
              <a:ahLst/>
              <a:cxnLst/>
              <a:rect l="l" t="t" r="r" b="b"/>
              <a:pathLst>
                <a:path w="5092" h="5279" extrusionOk="0">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0"/>
          <p:cNvSpPr/>
          <p:nvPr/>
        </p:nvSpPr>
        <p:spPr>
          <a:xfrm>
            <a:off x="883050" y="4404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lists">
  <p:cSld name="CUSTOM_13_1">
    <p:spTree>
      <p:nvGrpSpPr>
        <p:cNvPr id="1" name="Shape 259"/>
        <p:cNvGrpSpPr/>
        <p:nvPr/>
      </p:nvGrpSpPr>
      <p:grpSpPr>
        <a:xfrm>
          <a:off x="0" y="0"/>
          <a:ext cx="0" cy="0"/>
          <a:chOff x="0" y="0"/>
          <a:chExt cx="0" cy="0"/>
        </a:xfrm>
      </p:grpSpPr>
      <p:sp>
        <p:nvSpPr>
          <p:cNvPr id="260" name="Google Shape;260;p21"/>
          <p:cNvSpPr txBox="1">
            <a:spLocks noGrp="1"/>
          </p:cNvSpPr>
          <p:nvPr>
            <p:ph type="body" idx="1"/>
          </p:nvPr>
        </p:nvSpPr>
        <p:spPr>
          <a:xfrm>
            <a:off x="720000" y="1357150"/>
            <a:ext cx="37848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17500" rtl="0">
              <a:spcBef>
                <a:spcPts val="1600"/>
              </a:spcBef>
              <a:spcAft>
                <a:spcPts val="0"/>
              </a:spcAft>
              <a:buSzPts val="1400"/>
              <a:buFont typeface="Nunito Light"/>
              <a:buChar char="○"/>
              <a:defRPr/>
            </a:lvl5pPr>
            <a:lvl6pPr marL="2743200" lvl="5" indent="-317500" rtl="0">
              <a:spcBef>
                <a:spcPts val="1600"/>
              </a:spcBef>
              <a:spcAft>
                <a:spcPts val="0"/>
              </a:spcAft>
              <a:buSzPts val="14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17500" rtl="0">
              <a:spcBef>
                <a:spcPts val="1600"/>
              </a:spcBef>
              <a:spcAft>
                <a:spcPts val="1600"/>
              </a:spcAft>
              <a:buSzPts val="1400"/>
              <a:buFont typeface="Nunito Light"/>
              <a:buChar char="■"/>
              <a:defRPr/>
            </a:lvl9pPr>
          </a:lstStyle>
          <a:p>
            <a:endParaRPr/>
          </a:p>
        </p:txBody>
      </p:sp>
      <p:sp>
        <p:nvSpPr>
          <p:cNvPr id="261" name="Google Shape;261;p21"/>
          <p:cNvSpPr txBox="1">
            <a:spLocks noGrp="1"/>
          </p:cNvSpPr>
          <p:nvPr>
            <p:ph type="body" idx="2"/>
          </p:nvPr>
        </p:nvSpPr>
        <p:spPr>
          <a:xfrm>
            <a:off x="4639200" y="1357150"/>
            <a:ext cx="37848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17500" rtl="0">
              <a:spcBef>
                <a:spcPts val="1600"/>
              </a:spcBef>
              <a:spcAft>
                <a:spcPts val="0"/>
              </a:spcAft>
              <a:buSzPts val="1400"/>
              <a:buFont typeface="Nunito Light"/>
              <a:buChar char="○"/>
              <a:defRPr/>
            </a:lvl5pPr>
            <a:lvl6pPr marL="2743200" lvl="5" indent="-317500" rtl="0">
              <a:spcBef>
                <a:spcPts val="1600"/>
              </a:spcBef>
              <a:spcAft>
                <a:spcPts val="0"/>
              </a:spcAft>
              <a:buSzPts val="14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17500" rtl="0">
              <a:spcBef>
                <a:spcPts val="1600"/>
              </a:spcBef>
              <a:spcAft>
                <a:spcPts val="1600"/>
              </a:spcAft>
              <a:buSzPts val="1400"/>
              <a:buFont typeface="Nunito Light"/>
              <a:buChar char="■"/>
              <a:defRPr/>
            </a:lvl9pPr>
          </a:lstStyle>
          <a:p>
            <a:endParaRPr/>
          </a:p>
        </p:txBody>
      </p:sp>
      <p:sp>
        <p:nvSpPr>
          <p:cNvPr id="262" name="Google Shape;262;p21"/>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63" name="Google Shape;263;p21"/>
          <p:cNvSpPr/>
          <p:nvPr/>
        </p:nvSpPr>
        <p:spPr>
          <a:xfrm rot="-132185" flipH="1">
            <a:off x="2234055" y="-624567"/>
            <a:ext cx="8484845" cy="704605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1"/>
          <p:cNvGrpSpPr/>
          <p:nvPr/>
        </p:nvGrpSpPr>
        <p:grpSpPr>
          <a:xfrm>
            <a:off x="6282300" y="3703188"/>
            <a:ext cx="1280025" cy="619100"/>
            <a:chOff x="444000" y="4112950"/>
            <a:chExt cx="1280025" cy="619100"/>
          </a:xfrm>
        </p:grpSpPr>
        <p:sp>
          <p:nvSpPr>
            <p:cNvPr id="265" name="Google Shape;265;p21"/>
            <p:cNvSpPr/>
            <p:nvPr/>
          </p:nvSpPr>
          <p:spPr>
            <a:xfrm>
              <a:off x="755225" y="4127825"/>
              <a:ext cx="649700" cy="589825"/>
            </a:xfrm>
            <a:custGeom>
              <a:avLst/>
              <a:gdLst/>
              <a:ahLst/>
              <a:cxnLst/>
              <a:rect l="l" t="t" r="r" b="b"/>
              <a:pathLst>
                <a:path w="25988" h="23593" extrusionOk="0">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444000" y="4112950"/>
              <a:ext cx="1280025" cy="619100"/>
            </a:xfrm>
            <a:custGeom>
              <a:avLst/>
              <a:gdLst/>
              <a:ahLst/>
              <a:cxnLst/>
              <a:rect l="l" t="t" r="r" b="b"/>
              <a:pathLst>
                <a:path w="51201" h="24764" extrusionOk="0">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577800" y="4176875"/>
              <a:ext cx="1013850" cy="491225"/>
            </a:xfrm>
            <a:custGeom>
              <a:avLst/>
              <a:gdLst/>
              <a:ahLst/>
              <a:cxnLst/>
              <a:rect l="l" t="t" r="r" b="b"/>
              <a:pathLst>
                <a:path w="40554" h="19649" extrusionOk="0">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871850" y="4249825"/>
              <a:ext cx="39375" cy="40075"/>
            </a:xfrm>
            <a:custGeom>
              <a:avLst/>
              <a:gdLst/>
              <a:ahLst/>
              <a:cxnLst/>
              <a:rect l="l" t="t" r="r" b="b"/>
              <a:pathLst>
                <a:path w="1575" h="1603" extrusionOk="0">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956275" y="4242300"/>
              <a:ext cx="17200" cy="16125"/>
            </a:xfrm>
            <a:custGeom>
              <a:avLst/>
              <a:gdLst/>
              <a:ahLst/>
              <a:cxnLst/>
              <a:rect l="l" t="t" r="r" b="b"/>
              <a:pathLst>
                <a:path w="688" h="645" extrusionOk="0">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1163775" y="4440125"/>
              <a:ext cx="18625" cy="15975"/>
            </a:xfrm>
            <a:custGeom>
              <a:avLst/>
              <a:gdLst/>
              <a:ahLst/>
              <a:cxnLst/>
              <a:rect l="l" t="t" r="r" b="b"/>
              <a:pathLst>
                <a:path w="745" h="639" extrusionOk="0">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883300" y="4388625"/>
              <a:ext cx="16475" cy="15750"/>
            </a:xfrm>
            <a:custGeom>
              <a:avLst/>
              <a:gdLst/>
              <a:ahLst/>
              <a:cxnLst/>
              <a:rect l="l" t="t" r="r" b="b"/>
              <a:pathLst>
                <a:path w="659" h="630" extrusionOk="0">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1"/>
          <p:cNvSpPr/>
          <p:nvPr/>
        </p:nvSpPr>
        <p:spPr>
          <a:xfrm>
            <a:off x="7469063" y="43775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5692925" y="358072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10018376" flipH="1">
            <a:off x="1426271" y="-1403148"/>
            <a:ext cx="8749080" cy="7265484"/>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1504962" y="-877011"/>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txBox="1">
            <a:spLocks noGrp="1"/>
          </p:cNvSpPr>
          <p:nvPr>
            <p:ph type="ctrTitle"/>
          </p:nvPr>
        </p:nvSpPr>
        <p:spPr>
          <a:xfrm>
            <a:off x="2826000" y="2359450"/>
            <a:ext cx="34920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None/>
              <a:defRPr sz="3600"/>
            </a:lvl1pPr>
            <a:lvl2pPr lvl="1" rtl="0">
              <a:spcBef>
                <a:spcPts val="0"/>
              </a:spcBef>
              <a:spcAft>
                <a:spcPts val="0"/>
              </a:spcAft>
              <a:buClr>
                <a:srgbClr val="000000"/>
              </a:buClr>
              <a:buSzPts val="3000"/>
              <a:buNone/>
              <a:defRPr>
                <a:solidFill>
                  <a:srgbClr val="000000"/>
                </a:solidFill>
              </a:defRPr>
            </a:lvl2pPr>
            <a:lvl3pPr lvl="2" rtl="0">
              <a:spcBef>
                <a:spcPts val="0"/>
              </a:spcBef>
              <a:spcAft>
                <a:spcPts val="0"/>
              </a:spcAft>
              <a:buClr>
                <a:srgbClr val="000000"/>
              </a:buClr>
              <a:buSzPts val="3000"/>
              <a:buNone/>
              <a:defRPr>
                <a:solidFill>
                  <a:srgbClr val="000000"/>
                </a:solidFill>
              </a:defRPr>
            </a:lvl3pPr>
            <a:lvl4pPr lvl="3" rtl="0">
              <a:spcBef>
                <a:spcPts val="0"/>
              </a:spcBef>
              <a:spcAft>
                <a:spcPts val="0"/>
              </a:spcAft>
              <a:buClr>
                <a:srgbClr val="000000"/>
              </a:buClr>
              <a:buSzPts val="3000"/>
              <a:buNone/>
              <a:defRPr>
                <a:solidFill>
                  <a:srgbClr val="000000"/>
                </a:solidFill>
              </a:defRPr>
            </a:lvl4pPr>
            <a:lvl5pPr lvl="4" rtl="0">
              <a:spcBef>
                <a:spcPts val="0"/>
              </a:spcBef>
              <a:spcAft>
                <a:spcPts val="0"/>
              </a:spcAft>
              <a:buClr>
                <a:srgbClr val="000000"/>
              </a:buClr>
              <a:buSzPts val="3000"/>
              <a:buNone/>
              <a:defRPr>
                <a:solidFill>
                  <a:srgbClr val="000000"/>
                </a:solidFill>
              </a:defRPr>
            </a:lvl5pPr>
            <a:lvl6pPr lvl="5" rtl="0">
              <a:spcBef>
                <a:spcPts val="0"/>
              </a:spcBef>
              <a:spcAft>
                <a:spcPts val="0"/>
              </a:spcAft>
              <a:buClr>
                <a:srgbClr val="000000"/>
              </a:buClr>
              <a:buSzPts val="3000"/>
              <a:buNone/>
              <a:defRPr>
                <a:solidFill>
                  <a:srgbClr val="000000"/>
                </a:solidFill>
              </a:defRPr>
            </a:lvl6pPr>
            <a:lvl7pPr lvl="6" rtl="0">
              <a:spcBef>
                <a:spcPts val="0"/>
              </a:spcBef>
              <a:spcAft>
                <a:spcPts val="0"/>
              </a:spcAft>
              <a:buClr>
                <a:srgbClr val="000000"/>
              </a:buClr>
              <a:buSzPts val="3000"/>
              <a:buNone/>
              <a:defRPr>
                <a:solidFill>
                  <a:srgbClr val="000000"/>
                </a:solidFill>
              </a:defRPr>
            </a:lvl7pPr>
            <a:lvl8pPr lvl="7" rtl="0">
              <a:spcBef>
                <a:spcPts val="0"/>
              </a:spcBef>
              <a:spcAft>
                <a:spcPts val="0"/>
              </a:spcAft>
              <a:buClr>
                <a:srgbClr val="000000"/>
              </a:buClr>
              <a:buSzPts val="3000"/>
              <a:buNone/>
              <a:defRPr>
                <a:solidFill>
                  <a:srgbClr val="000000"/>
                </a:solidFill>
              </a:defRPr>
            </a:lvl8pPr>
            <a:lvl9pPr lvl="8" rtl="0">
              <a:spcBef>
                <a:spcPts val="0"/>
              </a:spcBef>
              <a:spcAft>
                <a:spcPts val="0"/>
              </a:spcAft>
              <a:buClr>
                <a:srgbClr val="000000"/>
              </a:buClr>
              <a:buSzPts val="3000"/>
              <a:buNone/>
              <a:defRPr>
                <a:solidFill>
                  <a:srgbClr val="000000"/>
                </a:solidFill>
              </a:defRPr>
            </a:lvl9pPr>
          </a:lstStyle>
          <a:p>
            <a:endParaRPr/>
          </a:p>
        </p:txBody>
      </p:sp>
      <p:sp>
        <p:nvSpPr>
          <p:cNvPr id="35" name="Google Shape;35;p3"/>
          <p:cNvSpPr txBox="1">
            <a:spLocks noGrp="1"/>
          </p:cNvSpPr>
          <p:nvPr>
            <p:ph type="subTitle" idx="1"/>
          </p:nvPr>
        </p:nvSpPr>
        <p:spPr>
          <a:xfrm>
            <a:off x="3134625" y="3168950"/>
            <a:ext cx="2874900" cy="6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 name="Google Shape;36;p3"/>
          <p:cNvSpPr txBox="1">
            <a:spLocks noGrp="1"/>
          </p:cNvSpPr>
          <p:nvPr>
            <p:ph type="title" idx="2" hasCustomPrompt="1"/>
          </p:nvPr>
        </p:nvSpPr>
        <p:spPr>
          <a:xfrm>
            <a:off x="3482450" y="1366325"/>
            <a:ext cx="21792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9600">
                <a:solidFill>
                  <a:schemeClr val="accent1"/>
                </a:solidFill>
              </a:defRPr>
            </a:lvl1pPr>
            <a:lvl2pPr lvl="1"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1578325" y="2359450"/>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30425" y="471038"/>
            <a:ext cx="151120" cy="137952"/>
          </a:xfrm>
          <a:custGeom>
            <a:avLst/>
            <a:gdLst/>
            <a:ahLst/>
            <a:cxnLst/>
            <a:rect l="l" t="t" r="r" b="b"/>
            <a:pathLst>
              <a:path w="9445" h="8622" extrusionOk="0">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421400" y="399375"/>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41488" y="8827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727550" y="4327275"/>
            <a:ext cx="184600" cy="137950"/>
          </a:xfrm>
          <a:custGeom>
            <a:avLst/>
            <a:gdLst/>
            <a:ahLst/>
            <a:cxnLst/>
            <a:rect l="l" t="t" r="r" b="b"/>
            <a:pathLst>
              <a:path w="7384" h="5518" extrusionOk="0">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356163" y="88272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words">
  <p:cSld name="CUSTOM_16">
    <p:spTree>
      <p:nvGrpSpPr>
        <p:cNvPr id="1" name="Shape 275"/>
        <p:cNvGrpSpPr/>
        <p:nvPr/>
      </p:nvGrpSpPr>
      <p:grpSpPr>
        <a:xfrm>
          <a:off x="0" y="0"/>
          <a:ext cx="0" cy="0"/>
          <a:chOff x="0" y="0"/>
          <a:chExt cx="0" cy="0"/>
        </a:xfrm>
      </p:grpSpPr>
      <p:sp>
        <p:nvSpPr>
          <p:cNvPr id="276" name="Google Shape;276;p22"/>
          <p:cNvSpPr txBox="1">
            <a:spLocks noGrp="1"/>
          </p:cNvSpPr>
          <p:nvPr>
            <p:ph type="ctrTitle"/>
          </p:nvPr>
        </p:nvSpPr>
        <p:spPr>
          <a:xfrm>
            <a:off x="604075" y="327725"/>
            <a:ext cx="2988300" cy="1113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Font typeface="Fira Sans Condensed Medium"/>
              <a:buNone/>
              <a:defRPr/>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277" name="Google Shape;277;p22"/>
          <p:cNvSpPr/>
          <p:nvPr/>
        </p:nvSpPr>
        <p:spPr>
          <a:xfrm rot="10800000" flipH="1">
            <a:off x="7038778" y="2974770"/>
            <a:ext cx="2226775" cy="2168729"/>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6_1">
    <p:spTree>
      <p:nvGrpSpPr>
        <p:cNvPr id="1" name="Shape 27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
          <p:cNvSpPr/>
          <p:nvPr/>
        </p:nvSpPr>
        <p:spPr>
          <a:xfrm rot="5989619">
            <a:off x="-3913912" y="-5273939"/>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10800000" flipH="1">
            <a:off x="6098388" y="2209089"/>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txBox="1">
            <a:spLocks noGrp="1"/>
          </p:cNvSpPr>
          <p:nvPr>
            <p:ph type="ctrTitle"/>
          </p:nvPr>
        </p:nvSpPr>
        <p:spPr>
          <a:xfrm>
            <a:off x="2638350" y="1534349"/>
            <a:ext cx="3867300" cy="79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47" name="Google Shape;47;p4"/>
          <p:cNvSpPr txBox="1">
            <a:spLocks noGrp="1"/>
          </p:cNvSpPr>
          <p:nvPr>
            <p:ph type="subTitle" idx="1"/>
          </p:nvPr>
        </p:nvSpPr>
        <p:spPr>
          <a:xfrm>
            <a:off x="2682600" y="2208400"/>
            <a:ext cx="37788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5"/>
          <p:cNvSpPr/>
          <p:nvPr/>
        </p:nvSpPr>
        <p:spPr>
          <a:xfrm rot="-3219727">
            <a:off x="-898845" y="1550158"/>
            <a:ext cx="9968815" cy="827838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txBox="1">
            <a:spLocks noGrp="1"/>
          </p:cNvSpPr>
          <p:nvPr>
            <p:ph type="subTitle" idx="1"/>
          </p:nvPr>
        </p:nvSpPr>
        <p:spPr>
          <a:xfrm>
            <a:off x="1160187" y="2954025"/>
            <a:ext cx="2619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1" name="Google Shape;51;p5"/>
          <p:cNvSpPr txBox="1">
            <a:spLocks noGrp="1"/>
          </p:cNvSpPr>
          <p:nvPr>
            <p:ph type="subTitle" idx="2"/>
          </p:nvPr>
        </p:nvSpPr>
        <p:spPr>
          <a:xfrm>
            <a:off x="5481530" y="2954025"/>
            <a:ext cx="2502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2" name="Google Shape;52;p5"/>
          <p:cNvSpPr txBox="1">
            <a:spLocks noGrp="1"/>
          </p:cNvSpPr>
          <p:nvPr>
            <p:ph type="ctrTitle"/>
          </p:nvPr>
        </p:nvSpPr>
        <p:spPr>
          <a:xfrm>
            <a:off x="1160225" y="2545650"/>
            <a:ext cx="2619300" cy="484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53" name="Google Shape;53;p5"/>
          <p:cNvSpPr txBox="1">
            <a:spLocks noGrp="1"/>
          </p:cNvSpPr>
          <p:nvPr>
            <p:ph type="ctrTitle" idx="3"/>
          </p:nvPr>
        </p:nvSpPr>
        <p:spPr>
          <a:xfrm>
            <a:off x="5422991" y="2545650"/>
            <a:ext cx="2619300" cy="484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2400">
                <a:solidFill>
                  <a:schemeClr val="lt2"/>
                </a:solidFill>
              </a:defRPr>
            </a:lvl1pPr>
            <a:lvl2pPr lvl="1"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54" name="Google Shape;54;p5"/>
          <p:cNvSpPr txBox="1">
            <a:spLocks noGrp="1"/>
          </p:cNvSpPr>
          <p:nvPr>
            <p:ph type="title" idx="4"/>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7" name="Google Shape;57;p6"/>
          <p:cNvSpPr/>
          <p:nvPr/>
        </p:nvSpPr>
        <p:spPr>
          <a:xfrm flipH="1">
            <a:off x="-267537" y="-364450"/>
            <a:ext cx="1857323" cy="1808908"/>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5018677">
            <a:off x="8526774" y="319056"/>
            <a:ext cx="325590" cy="323390"/>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5018842">
            <a:off x="8218438" y="337834"/>
            <a:ext cx="132410" cy="131516"/>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018677">
            <a:off x="8541964" y="888038"/>
            <a:ext cx="132406" cy="132406"/>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p:nvPr/>
        </p:nvSpPr>
        <p:spPr>
          <a:xfrm rot="781549">
            <a:off x="-4184293" y="638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body" idx="1"/>
          </p:nvPr>
        </p:nvSpPr>
        <p:spPr>
          <a:xfrm>
            <a:off x="483438" y="1763825"/>
            <a:ext cx="4330200" cy="236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Font typeface="Roboto Slab Regular"/>
              <a:buChar char="●"/>
              <a:defRPr sz="1400"/>
            </a:lvl1pPr>
            <a:lvl2pPr marL="914400" lvl="1" indent="-304800">
              <a:spcBef>
                <a:spcPts val="1600"/>
              </a:spcBef>
              <a:spcAft>
                <a:spcPts val="0"/>
              </a:spcAft>
              <a:buClr>
                <a:schemeClr val="dk1"/>
              </a:buClr>
              <a:buSzPts val="1200"/>
              <a:buFont typeface="Roboto Slab Regular"/>
              <a:buChar char="○"/>
              <a:defRPr sz="1200"/>
            </a:lvl2pPr>
            <a:lvl3pPr marL="1371600" lvl="2" indent="-304800">
              <a:spcBef>
                <a:spcPts val="1600"/>
              </a:spcBef>
              <a:spcAft>
                <a:spcPts val="0"/>
              </a:spcAft>
              <a:buClr>
                <a:schemeClr val="dk1"/>
              </a:buClr>
              <a:buSzPts val="1200"/>
              <a:buFont typeface="Roboto Slab Regular"/>
              <a:buChar char="■"/>
              <a:defRPr sz="1200"/>
            </a:lvl3pPr>
            <a:lvl4pPr marL="1828800" lvl="3" indent="-304800">
              <a:spcBef>
                <a:spcPts val="1600"/>
              </a:spcBef>
              <a:spcAft>
                <a:spcPts val="0"/>
              </a:spcAft>
              <a:buClr>
                <a:schemeClr val="dk1"/>
              </a:buClr>
              <a:buSzPts val="1200"/>
              <a:buFont typeface="Roboto Slab Regular"/>
              <a:buChar char="●"/>
              <a:defRPr sz="1200"/>
            </a:lvl4pPr>
            <a:lvl5pPr marL="2286000" lvl="4" indent="-304800">
              <a:spcBef>
                <a:spcPts val="1600"/>
              </a:spcBef>
              <a:spcAft>
                <a:spcPts val="0"/>
              </a:spcAft>
              <a:buClr>
                <a:schemeClr val="dk1"/>
              </a:buClr>
              <a:buSzPts val="1200"/>
              <a:buFont typeface="Roboto Slab Regular"/>
              <a:buChar char="○"/>
              <a:defRPr sz="1200"/>
            </a:lvl5pPr>
            <a:lvl6pPr marL="2743200" lvl="5" indent="-304800">
              <a:spcBef>
                <a:spcPts val="1600"/>
              </a:spcBef>
              <a:spcAft>
                <a:spcPts val="0"/>
              </a:spcAft>
              <a:buClr>
                <a:schemeClr val="dk1"/>
              </a:buClr>
              <a:buSzPts val="1200"/>
              <a:buFont typeface="Roboto Slab Regular"/>
              <a:buChar char="■"/>
              <a:defRPr sz="1200"/>
            </a:lvl6pPr>
            <a:lvl7pPr marL="3200400" lvl="6" indent="-304800">
              <a:spcBef>
                <a:spcPts val="1600"/>
              </a:spcBef>
              <a:spcAft>
                <a:spcPts val="0"/>
              </a:spcAft>
              <a:buClr>
                <a:schemeClr val="dk1"/>
              </a:buClr>
              <a:buSzPts val="1200"/>
              <a:buFont typeface="Roboto Slab Regular"/>
              <a:buChar char="●"/>
              <a:defRPr sz="1200"/>
            </a:lvl7pPr>
            <a:lvl8pPr marL="3657600" lvl="7" indent="-304800">
              <a:spcBef>
                <a:spcPts val="1600"/>
              </a:spcBef>
              <a:spcAft>
                <a:spcPts val="0"/>
              </a:spcAft>
              <a:buClr>
                <a:schemeClr val="dk1"/>
              </a:buClr>
              <a:buSzPts val="1200"/>
              <a:buFont typeface="Roboto Slab Regular"/>
              <a:buChar char="○"/>
              <a:defRPr sz="1200"/>
            </a:lvl8pPr>
            <a:lvl9pPr marL="4114800" lvl="8" indent="-304800">
              <a:spcBef>
                <a:spcPts val="1600"/>
              </a:spcBef>
              <a:spcAft>
                <a:spcPts val="1600"/>
              </a:spcAft>
              <a:buClr>
                <a:schemeClr val="dk1"/>
              </a:buClr>
              <a:buSzPts val="1200"/>
              <a:buFont typeface="Roboto Slab Regular"/>
              <a:buChar char="■"/>
              <a:defRPr sz="1200"/>
            </a:lvl9pPr>
          </a:lstStyle>
          <a:p>
            <a:endParaRPr/>
          </a:p>
        </p:txBody>
      </p:sp>
      <p:sp>
        <p:nvSpPr>
          <p:cNvPr id="64" name="Google Shape;64;p7"/>
          <p:cNvSpPr txBox="1">
            <a:spLocks noGrp="1"/>
          </p:cNvSpPr>
          <p:nvPr>
            <p:ph type="title"/>
          </p:nvPr>
        </p:nvSpPr>
        <p:spPr>
          <a:xfrm>
            <a:off x="1207050" y="378984"/>
            <a:ext cx="6729900" cy="6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 name="Google Shape;65;p7"/>
          <p:cNvSpPr/>
          <p:nvPr/>
        </p:nvSpPr>
        <p:spPr>
          <a:xfrm>
            <a:off x="8098425" y="420787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8226875" y="3892838"/>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7715425" y="42748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rot="4810381" flipH="1">
            <a:off x="-1923187" y="-1740164"/>
            <a:ext cx="11662049" cy="9684497"/>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flipH="1">
            <a:off x="3133725" y="1030150"/>
            <a:ext cx="4932000" cy="29370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1" name="Google Shape;71;p8"/>
          <p:cNvGrpSpPr/>
          <p:nvPr/>
        </p:nvGrpSpPr>
        <p:grpSpPr>
          <a:xfrm>
            <a:off x="7607953" y="512283"/>
            <a:ext cx="650087" cy="592374"/>
            <a:chOff x="1949275" y="2818050"/>
            <a:chExt cx="618600" cy="563575"/>
          </a:xfrm>
        </p:grpSpPr>
        <p:sp>
          <p:nvSpPr>
            <p:cNvPr id="72" name="Google Shape;72;p8"/>
            <p:cNvSpPr/>
            <p:nvPr/>
          </p:nvSpPr>
          <p:spPr>
            <a:xfrm>
              <a:off x="1949275" y="2818050"/>
              <a:ext cx="618600" cy="563575"/>
            </a:xfrm>
            <a:custGeom>
              <a:avLst/>
              <a:gdLst/>
              <a:ahLst/>
              <a:cxnLst/>
              <a:rect l="l" t="t" r="r" b="b"/>
              <a:pathLst>
                <a:path w="24744" h="22543" extrusionOk="0">
                  <a:moveTo>
                    <a:pt x="12372" y="1"/>
                  </a:moveTo>
                  <a:cubicBezTo>
                    <a:pt x="9488" y="1"/>
                    <a:pt x="6605" y="1102"/>
                    <a:pt x="4403" y="3303"/>
                  </a:cubicBezTo>
                  <a:cubicBezTo>
                    <a:pt x="0" y="7706"/>
                    <a:pt x="0" y="14837"/>
                    <a:pt x="4403" y="19240"/>
                  </a:cubicBezTo>
                  <a:cubicBezTo>
                    <a:pt x="6605" y="21442"/>
                    <a:pt x="9488" y="22543"/>
                    <a:pt x="12372" y="22543"/>
                  </a:cubicBezTo>
                  <a:cubicBezTo>
                    <a:pt x="15255" y="22543"/>
                    <a:pt x="18139" y="21442"/>
                    <a:pt x="20341" y="19240"/>
                  </a:cubicBezTo>
                  <a:cubicBezTo>
                    <a:pt x="24744" y="14837"/>
                    <a:pt x="24744" y="7706"/>
                    <a:pt x="20341" y="3303"/>
                  </a:cubicBezTo>
                  <a:cubicBezTo>
                    <a:pt x="18139" y="1102"/>
                    <a:pt x="15255" y="1"/>
                    <a:pt x="12372"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426925" y="2986875"/>
              <a:ext cx="117125" cy="229850"/>
            </a:xfrm>
            <a:custGeom>
              <a:avLst/>
              <a:gdLst/>
              <a:ahLst/>
              <a:cxnLst/>
              <a:rect l="l" t="t" r="r" b="b"/>
              <a:pathLst>
                <a:path w="4685" h="9194" extrusionOk="0">
                  <a:moveTo>
                    <a:pt x="3568" y="0"/>
                  </a:moveTo>
                  <a:cubicBezTo>
                    <a:pt x="2812" y="1479"/>
                    <a:pt x="1957" y="3352"/>
                    <a:pt x="1005" y="5751"/>
                  </a:cubicBezTo>
                  <a:cubicBezTo>
                    <a:pt x="1" y="8307"/>
                    <a:pt x="32" y="9193"/>
                    <a:pt x="632" y="9193"/>
                  </a:cubicBezTo>
                  <a:cubicBezTo>
                    <a:pt x="1328" y="9193"/>
                    <a:pt x="2791" y="8000"/>
                    <a:pt x="4291" y="6835"/>
                  </a:cubicBezTo>
                  <a:cubicBezTo>
                    <a:pt x="4389" y="6441"/>
                    <a:pt x="4422" y="6080"/>
                    <a:pt x="4455" y="5685"/>
                  </a:cubicBezTo>
                  <a:cubicBezTo>
                    <a:pt x="4685" y="3747"/>
                    <a:pt x="4356" y="1775"/>
                    <a:pt x="356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997725" y="3086075"/>
              <a:ext cx="361700" cy="294325"/>
            </a:xfrm>
            <a:custGeom>
              <a:avLst/>
              <a:gdLst/>
              <a:ahLst/>
              <a:cxnLst/>
              <a:rect l="l" t="t" r="r" b="b"/>
              <a:pathLst>
                <a:path w="14468" h="11773" extrusionOk="0">
                  <a:moveTo>
                    <a:pt x="13860" y="0"/>
                  </a:moveTo>
                  <a:cubicBezTo>
                    <a:pt x="12520" y="0"/>
                    <a:pt x="8232" y="4421"/>
                    <a:pt x="6439" y="4421"/>
                  </a:cubicBezTo>
                  <a:cubicBezTo>
                    <a:pt x="6006" y="4421"/>
                    <a:pt x="5719" y="4164"/>
                    <a:pt x="5653" y="3525"/>
                  </a:cubicBezTo>
                  <a:cubicBezTo>
                    <a:pt x="5561" y="2577"/>
                    <a:pt x="5133" y="2205"/>
                    <a:pt x="4515" y="2205"/>
                  </a:cubicBezTo>
                  <a:cubicBezTo>
                    <a:pt x="3354" y="2205"/>
                    <a:pt x="1523" y="3519"/>
                    <a:pt x="1" y="4806"/>
                  </a:cubicBezTo>
                  <a:cubicBezTo>
                    <a:pt x="1545" y="8651"/>
                    <a:pt x="5127" y="11345"/>
                    <a:pt x="9267" y="11773"/>
                  </a:cubicBezTo>
                  <a:lnTo>
                    <a:pt x="9300" y="11773"/>
                  </a:lnTo>
                  <a:cubicBezTo>
                    <a:pt x="10910" y="9111"/>
                    <a:pt x="12291" y="6318"/>
                    <a:pt x="13408" y="3426"/>
                  </a:cubicBezTo>
                  <a:cubicBezTo>
                    <a:pt x="14468" y="880"/>
                    <a:pt x="14457" y="0"/>
                    <a:pt x="1386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2139575" y="2818750"/>
              <a:ext cx="329725" cy="212075"/>
            </a:xfrm>
            <a:custGeom>
              <a:avLst/>
              <a:gdLst/>
              <a:ahLst/>
              <a:cxnLst/>
              <a:rect l="l" t="t" r="r" b="b"/>
              <a:pathLst>
                <a:path w="13189" h="8483" extrusionOk="0">
                  <a:moveTo>
                    <a:pt x="4740" y="1"/>
                  </a:moveTo>
                  <a:cubicBezTo>
                    <a:pt x="4272" y="1"/>
                    <a:pt x="3802" y="29"/>
                    <a:pt x="3331" y="88"/>
                  </a:cubicBezTo>
                  <a:cubicBezTo>
                    <a:pt x="1718" y="3167"/>
                    <a:pt x="0" y="7344"/>
                    <a:pt x="1844" y="7344"/>
                  </a:cubicBezTo>
                  <a:cubicBezTo>
                    <a:pt x="2066" y="7344"/>
                    <a:pt x="2341" y="7284"/>
                    <a:pt x="2673" y="7153"/>
                  </a:cubicBezTo>
                  <a:cubicBezTo>
                    <a:pt x="3141" y="6962"/>
                    <a:pt x="3525" y="6884"/>
                    <a:pt x="3850" y="6884"/>
                  </a:cubicBezTo>
                  <a:cubicBezTo>
                    <a:pt x="5321" y="6884"/>
                    <a:pt x="5582" y="8483"/>
                    <a:pt x="6893" y="8483"/>
                  </a:cubicBezTo>
                  <a:cubicBezTo>
                    <a:pt x="7940" y="8483"/>
                    <a:pt x="9655" y="7464"/>
                    <a:pt x="13189" y="3801"/>
                  </a:cubicBezTo>
                  <a:cubicBezTo>
                    <a:pt x="11037" y="1362"/>
                    <a:pt x="7958" y="1"/>
                    <a:pt x="474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8"/>
          <p:cNvGrpSpPr/>
          <p:nvPr/>
        </p:nvGrpSpPr>
        <p:grpSpPr>
          <a:xfrm>
            <a:off x="7724900" y="4112550"/>
            <a:ext cx="641625" cy="564075"/>
            <a:chOff x="2871000" y="2954125"/>
            <a:chExt cx="641625" cy="564075"/>
          </a:xfrm>
        </p:grpSpPr>
        <p:sp>
          <p:nvSpPr>
            <p:cNvPr id="77" name="Google Shape;77;p8"/>
            <p:cNvSpPr/>
            <p:nvPr/>
          </p:nvSpPr>
          <p:spPr>
            <a:xfrm>
              <a:off x="2871000" y="2954275"/>
              <a:ext cx="641625" cy="563675"/>
            </a:xfrm>
            <a:custGeom>
              <a:avLst/>
              <a:gdLst/>
              <a:ahLst/>
              <a:cxnLst/>
              <a:rect l="l" t="t" r="r" b="b"/>
              <a:pathLst>
                <a:path w="25665" h="22547" extrusionOk="0">
                  <a:moveTo>
                    <a:pt x="12853" y="0"/>
                  </a:moveTo>
                  <a:cubicBezTo>
                    <a:pt x="9195" y="0"/>
                    <a:pt x="5609" y="1772"/>
                    <a:pt x="3451" y="5051"/>
                  </a:cubicBezTo>
                  <a:cubicBezTo>
                    <a:pt x="0" y="10242"/>
                    <a:pt x="1413" y="17242"/>
                    <a:pt x="6605" y="20659"/>
                  </a:cubicBezTo>
                  <a:cubicBezTo>
                    <a:pt x="8526" y="21936"/>
                    <a:pt x="10695" y="22547"/>
                    <a:pt x="12839" y="22547"/>
                  </a:cubicBezTo>
                  <a:cubicBezTo>
                    <a:pt x="16491" y="22547"/>
                    <a:pt x="20073" y="20776"/>
                    <a:pt x="22247" y="17505"/>
                  </a:cubicBezTo>
                  <a:cubicBezTo>
                    <a:pt x="25664" y="12313"/>
                    <a:pt x="24251" y="5313"/>
                    <a:pt x="19059" y="1863"/>
                  </a:cubicBezTo>
                  <a:cubicBezTo>
                    <a:pt x="17146" y="604"/>
                    <a:pt x="14987" y="0"/>
                    <a:pt x="12853"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912900" y="3100550"/>
              <a:ext cx="160825" cy="347225"/>
            </a:xfrm>
            <a:custGeom>
              <a:avLst/>
              <a:gdLst/>
              <a:ahLst/>
              <a:cxnLst/>
              <a:rect l="l" t="t" r="r" b="b"/>
              <a:pathLst>
                <a:path w="6433" h="13889" extrusionOk="0">
                  <a:moveTo>
                    <a:pt x="5647" y="0"/>
                  </a:moveTo>
                  <a:cubicBezTo>
                    <a:pt x="4490" y="0"/>
                    <a:pt x="2119" y="3950"/>
                    <a:pt x="0" y="6889"/>
                  </a:cubicBezTo>
                  <a:cubicBezTo>
                    <a:pt x="33" y="7250"/>
                    <a:pt x="99" y="7612"/>
                    <a:pt x="164" y="7940"/>
                  </a:cubicBezTo>
                  <a:cubicBezTo>
                    <a:pt x="690" y="10273"/>
                    <a:pt x="1939" y="12344"/>
                    <a:pt x="3746" y="13888"/>
                  </a:cubicBezTo>
                  <a:cubicBezTo>
                    <a:pt x="5258" y="10372"/>
                    <a:pt x="6145" y="6593"/>
                    <a:pt x="6342" y="2748"/>
                  </a:cubicBezTo>
                  <a:cubicBezTo>
                    <a:pt x="6433" y="773"/>
                    <a:pt x="6159" y="0"/>
                    <a:pt x="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3076375" y="3339300"/>
              <a:ext cx="221650" cy="178900"/>
            </a:xfrm>
            <a:custGeom>
              <a:avLst/>
              <a:gdLst/>
              <a:ahLst/>
              <a:cxnLst/>
              <a:rect l="l" t="t" r="r" b="b"/>
              <a:pathLst>
                <a:path w="8866" h="7156" extrusionOk="0">
                  <a:moveTo>
                    <a:pt x="7636" y="1"/>
                  </a:moveTo>
                  <a:cubicBezTo>
                    <a:pt x="7438" y="1"/>
                    <a:pt x="7196" y="112"/>
                    <a:pt x="6901" y="362"/>
                  </a:cubicBezTo>
                  <a:cubicBezTo>
                    <a:pt x="6442" y="758"/>
                    <a:pt x="6068" y="889"/>
                    <a:pt x="5740" y="889"/>
                  </a:cubicBezTo>
                  <a:cubicBezTo>
                    <a:pt x="5093" y="889"/>
                    <a:pt x="4624" y="378"/>
                    <a:pt x="4030" y="378"/>
                  </a:cubicBezTo>
                  <a:cubicBezTo>
                    <a:pt x="3203" y="378"/>
                    <a:pt x="2133" y="1374"/>
                    <a:pt x="0" y="6145"/>
                  </a:cubicBezTo>
                  <a:cubicBezTo>
                    <a:pt x="1464" y="6813"/>
                    <a:pt x="3056" y="7156"/>
                    <a:pt x="4653" y="7156"/>
                  </a:cubicBezTo>
                  <a:cubicBezTo>
                    <a:pt x="5494" y="7156"/>
                    <a:pt x="6337" y="7061"/>
                    <a:pt x="7164" y="6868"/>
                  </a:cubicBezTo>
                  <a:cubicBezTo>
                    <a:pt x="7394" y="6803"/>
                    <a:pt x="7624" y="6737"/>
                    <a:pt x="7854" y="6671"/>
                  </a:cubicBezTo>
                  <a:cubicBezTo>
                    <a:pt x="8335" y="4349"/>
                    <a:pt x="8866" y="1"/>
                    <a:pt x="7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3321275" y="3066550"/>
              <a:ext cx="170800" cy="399300"/>
            </a:xfrm>
            <a:custGeom>
              <a:avLst/>
              <a:gdLst/>
              <a:ahLst/>
              <a:cxnLst/>
              <a:rect l="l" t="t" r="r" b="b"/>
              <a:pathLst>
                <a:path w="6832" h="15972" extrusionOk="0">
                  <a:moveTo>
                    <a:pt x="3841" y="1"/>
                  </a:moveTo>
                  <a:lnTo>
                    <a:pt x="3841" y="1"/>
                  </a:lnTo>
                  <a:cubicBezTo>
                    <a:pt x="4083" y="3892"/>
                    <a:pt x="4656" y="8697"/>
                    <a:pt x="3224" y="8697"/>
                  </a:cubicBezTo>
                  <a:cubicBezTo>
                    <a:pt x="3096" y="8697"/>
                    <a:pt x="2952" y="8658"/>
                    <a:pt x="2790" y="8577"/>
                  </a:cubicBezTo>
                  <a:cubicBezTo>
                    <a:pt x="2478" y="8427"/>
                    <a:pt x="2209" y="8357"/>
                    <a:pt x="1979" y="8357"/>
                  </a:cubicBezTo>
                  <a:cubicBezTo>
                    <a:pt x="1" y="8357"/>
                    <a:pt x="847" y="13469"/>
                    <a:pt x="1377" y="15971"/>
                  </a:cubicBezTo>
                  <a:cubicBezTo>
                    <a:pt x="5090" y="13309"/>
                    <a:pt x="6832" y="8709"/>
                    <a:pt x="5813" y="4273"/>
                  </a:cubicBezTo>
                  <a:cubicBezTo>
                    <a:pt x="5451" y="2728"/>
                    <a:pt x="4794" y="1250"/>
                    <a:pt x="3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3135000" y="2954125"/>
              <a:ext cx="253575" cy="281450"/>
            </a:xfrm>
            <a:custGeom>
              <a:avLst/>
              <a:gdLst/>
              <a:ahLst/>
              <a:cxnLst/>
              <a:rect l="l" t="t" r="r" b="b"/>
              <a:pathLst>
                <a:path w="10143" h="11258" extrusionOk="0">
                  <a:moveTo>
                    <a:pt x="2285" y="1"/>
                  </a:moveTo>
                  <a:cubicBezTo>
                    <a:pt x="2024" y="1"/>
                    <a:pt x="1762" y="10"/>
                    <a:pt x="1500" y="29"/>
                  </a:cubicBezTo>
                  <a:cubicBezTo>
                    <a:pt x="1040" y="1245"/>
                    <a:pt x="383" y="3742"/>
                    <a:pt x="120" y="8605"/>
                  </a:cubicBezTo>
                  <a:cubicBezTo>
                    <a:pt x="1" y="10549"/>
                    <a:pt x="183" y="11257"/>
                    <a:pt x="547" y="11257"/>
                  </a:cubicBezTo>
                  <a:cubicBezTo>
                    <a:pt x="1526" y="11257"/>
                    <a:pt x="3826" y="6144"/>
                    <a:pt x="5157" y="6144"/>
                  </a:cubicBezTo>
                  <a:cubicBezTo>
                    <a:pt x="5382" y="6144"/>
                    <a:pt x="5580" y="6291"/>
                    <a:pt x="5739" y="6634"/>
                  </a:cubicBezTo>
                  <a:cubicBezTo>
                    <a:pt x="5969" y="7139"/>
                    <a:pt x="6261" y="7350"/>
                    <a:pt x="6589" y="7350"/>
                  </a:cubicBezTo>
                  <a:cubicBezTo>
                    <a:pt x="7712" y="7350"/>
                    <a:pt x="9252" y="4870"/>
                    <a:pt x="10142" y="3216"/>
                  </a:cubicBezTo>
                  <a:cubicBezTo>
                    <a:pt x="8031" y="1166"/>
                    <a:pt x="5201" y="1"/>
                    <a:pt x="2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8"/>
          <p:cNvSpPr/>
          <p:nvPr/>
        </p:nvSpPr>
        <p:spPr>
          <a:xfrm>
            <a:off x="8331688" y="40225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410900" y="400810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7189475" y="471825"/>
            <a:ext cx="136653" cy="13774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473125" y="4485500"/>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781549">
            <a:off x="-4184293" y="63807"/>
            <a:ext cx="8322474" cy="6911218"/>
          </a:xfrm>
          <a:custGeom>
            <a:avLst/>
            <a:gdLst/>
            <a:ahLst/>
            <a:cxnLst/>
            <a:rect l="l" t="t" r="r" b="b"/>
            <a:pathLst>
              <a:path w="251870" h="209160" extrusionOk="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ctrTitle"/>
          </p:nvPr>
        </p:nvSpPr>
        <p:spPr>
          <a:xfrm>
            <a:off x="2272350" y="917050"/>
            <a:ext cx="4599300" cy="1442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Karla"/>
              <a:buNone/>
              <a:defRPr sz="2000">
                <a:latin typeface="Karla"/>
                <a:ea typeface="Karla"/>
                <a:cs typeface="Karla"/>
                <a:sym typeface="Karla"/>
              </a:defRPr>
            </a:lvl1pPr>
            <a:lvl2pPr lvl="1"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2pPr>
            <a:lvl3pPr lvl="2"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3pPr>
            <a:lvl4pPr lvl="3"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4pPr>
            <a:lvl5pPr lvl="4"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5pPr>
            <a:lvl6pPr lvl="5"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6pPr>
            <a:lvl7pPr lvl="6"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7pPr>
            <a:lvl8pPr lvl="7"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8pPr>
            <a:lvl9pPr lvl="8" algn="r" rtl="0">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9pPr>
          </a:lstStyle>
          <a:p>
            <a:endParaRPr/>
          </a:p>
        </p:txBody>
      </p:sp>
      <p:sp>
        <p:nvSpPr>
          <p:cNvPr id="93" name="Google Shape;93;p10"/>
          <p:cNvSpPr txBox="1">
            <a:spLocks noGrp="1"/>
          </p:cNvSpPr>
          <p:nvPr>
            <p:ph type="title" idx="2"/>
          </p:nvPr>
        </p:nvSpPr>
        <p:spPr>
          <a:xfrm>
            <a:off x="4138475" y="2876550"/>
            <a:ext cx="2884200" cy="650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94" name="Google Shape;94;p10"/>
          <p:cNvSpPr/>
          <p:nvPr/>
        </p:nvSpPr>
        <p:spPr>
          <a:xfrm>
            <a:off x="8098425" y="4207875"/>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8226875" y="3892838"/>
            <a:ext cx="132411" cy="131517"/>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a:off x="7847825" y="578800"/>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7715425" y="427487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1041150" y="402250"/>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96138" y="1185875"/>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904625" y="91705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0"/>
          <p:cNvGrpSpPr/>
          <p:nvPr/>
        </p:nvGrpSpPr>
        <p:grpSpPr>
          <a:xfrm>
            <a:off x="8013450" y="673525"/>
            <a:ext cx="696829" cy="650104"/>
            <a:chOff x="7599075" y="1453950"/>
            <a:chExt cx="696829" cy="650104"/>
          </a:xfrm>
        </p:grpSpPr>
        <p:sp>
          <p:nvSpPr>
            <p:cNvPr id="102" name="Google Shape;102;p10"/>
            <p:cNvSpPr/>
            <p:nvPr/>
          </p:nvSpPr>
          <p:spPr>
            <a:xfrm>
              <a:off x="7599075" y="1453950"/>
              <a:ext cx="696829" cy="650104"/>
            </a:xfrm>
            <a:custGeom>
              <a:avLst/>
              <a:gdLst/>
              <a:ahLst/>
              <a:cxnLst/>
              <a:rect l="l" t="t" r="r" b="b"/>
              <a:pathLst>
                <a:path w="10991" h="10254" extrusionOk="0">
                  <a:moveTo>
                    <a:pt x="5502" y="1"/>
                  </a:moveTo>
                  <a:cubicBezTo>
                    <a:pt x="3015" y="1"/>
                    <a:pt x="844" y="1789"/>
                    <a:pt x="430" y="4326"/>
                  </a:cubicBezTo>
                  <a:cubicBezTo>
                    <a:pt x="0" y="7102"/>
                    <a:pt x="1889" y="9735"/>
                    <a:pt x="4694" y="10193"/>
                  </a:cubicBezTo>
                  <a:cubicBezTo>
                    <a:pt x="4959" y="10234"/>
                    <a:pt x="5222" y="10254"/>
                    <a:pt x="5482" y="10254"/>
                  </a:cubicBezTo>
                  <a:cubicBezTo>
                    <a:pt x="7952" y="10254"/>
                    <a:pt x="10144" y="8466"/>
                    <a:pt x="10532" y="5929"/>
                  </a:cubicBezTo>
                  <a:cubicBezTo>
                    <a:pt x="10990" y="3153"/>
                    <a:pt x="9073" y="520"/>
                    <a:pt x="6297" y="62"/>
                  </a:cubicBezTo>
                  <a:cubicBezTo>
                    <a:pt x="6029" y="21"/>
                    <a:pt x="5764" y="1"/>
                    <a:pt x="5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7872644" y="1908969"/>
              <a:ext cx="167376" cy="141128"/>
            </a:xfrm>
            <a:custGeom>
              <a:avLst/>
              <a:gdLst/>
              <a:ahLst/>
              <a:cxnLst/>
              <a:rect l="l" t="t" r="r" b="b"/>
              <a:pathLst>
                <a:path w="2640" h="2226" extrusionOk="0">
                  <a:moveTo>
                    <a:pt x="1406" y="0"/>
                  </a:moveTo>
                  <a:cubicBezTo>
                    <a:pt x="1036" y="0"/>
                    <a:pt x="662" y="179"/>
                    <a:pt x="436" y="555"/>
                  </a:cubicBezTo>
                  <a:cubicBezTo>
                    <a:pt x="0" y="1298"/>
                    <a:pt x="575" y="2225"/>
                    <a:pt x="1399" y="2225"/>
                  </a:cubicBezTo>
                  <a:cubicBezTo>
                    <a:pt x="1495" y="2225"/>
                    <a:pt x="1594" y="2213"/>
                    <a:pt x="1695" y="2186"/>
                  </a:cubicBezTo>
                  <a:cubicBezTo>
                    <a:pt x="2268" y="2043"/>
                    <a:pt x="2640" y="1442"/>
                    <a:pt x="2497" y="841"/>
                  </a:cubicBezTo>
                  <a:cubicBezTo>
                    <a:pt x="2352" y="294"/>
                    <a:pt x="1882" y="0"/>
                    <a:pt x="1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7899906" y="1728978"/>
              <a:ext cx="67584" cy="56743"/>
            </a:xfrm>
            <a:custGeom>
              <a:avLst/>
              <a:gdLst/>
              <a:ahLst/>
              <a:cxnLst/>
              <a:rect l="l" t="t" r="r" b="b"/>
              <a:pathLst>
                <a:path w="1066" h="895" extrusionOk="0">
                  <a:moveTo>
                    <a:pt x="555" y="1"/>
                  </a:moveTo>
                  <a:cubicBezTo>
                    <a:pt x="409" y="1"/>
                    <a:pt x="264" y="69"/>
                    <a:pt x="178" y="217"/>
                  </a:cubicBezTo>
                  <a:cubicBezTo>
                    <a:pt x="0" y="522"/>
                    <a:pt x="228" y="894"/>
                    <a:pt x="542" y="894"/>
                  </a:cubicBezTo>
                  <a:cubicBezTo>
                    <a:pt x="581" y="894"/>
                    <a:pt x="623" y="888"/>
                    <a:pt x="664" y="875"/>
                  </a:cubicBezTo>
                  <a:cubicBezTo>
                    <a:pt x="922" y="818"/>
                    <a:pt x="1065" y="589"/>
                    <a:pt x="1008" y="331"/>
                  </a:cubicBezTo>
                  <a:cubicBezTo>
                    <a:pt x="943" y="120"/>
                    <a:pt x="748" y="1"/>
                    <a:pt x="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7738174" y="1926151"/>
              <a:ext cx="67838" cy="56870"/>
            </a:xfrm>
            <a:custGeom>
              <a:avLst/>
              <a:gdLst/>
              <a:ahLst/>
              <a:cxnLst/>
              <a:rect l="l" t="t" r="r" b="b"/>
              <a:pathLst>
                <a:path w="1070" h="897" extrusionOk="0">
                  <a:moveTo>
                    <a:pt x="592" y="1"/>
                  </a:moveTo>
                  <a:cubicBezTo>
                    <a:pt x="441" y="1"/>
                    <a:pt x="283" y="75"/>
                    <a:pt x="182" y="226"/>
                  </a:cubicBezTo>
                  <a:cubicBezTo>
                    <a:pt x="0" y="538"/>
                    <a:pt x="242" y="897"/>
                    <a:pt x="588" y="897"/>
                  </a:cubicBezTo>
                  <a:cubicBezTo>
                    <a:pt x="623" y="897"/>
                    <a:pt x="660" y="893"/>
                    <a:pt x="697" y="885"/>
                  </a:cubicBezTo>
                  <a:cubicBezTo>
                    <a:pt x="926" y="799"/>
                    <a:pt x="1069" y="570"/>
                    <a:pt x="1012" y="341"/>
                  </a:cubicBezTo>
                  <a:cubicBezTo>
                    <a:pt x="964" y="118"/>
                    <a:pt x="783" y="1"/>
                    <a:pt x="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1pPr>
            <a:lvl2pPr lvl="1">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2pPr>
            <a:lvl3pPr lvl="2">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3pPr>
            <a:lvl4pPr lvl="3">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4pPr>
            <a:lvl5pPr lvl="4">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5pPr>
            <a:lvl6pPr lvl="5">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6pPr>
            <a:lvl7pPr lvl="6">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7pPr>
            <a:lvl8pPr lvl="7">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8pPr>
            <a:lvl9pPr lvl="8">
              <a:spcBef>
                <a:spcPts val="0"/>
              </a:spcBef>
              <a:spcAft>
                <a:spcPts val="0"/>
              </a:spcAft>
              <a:buClr>
                <a:schemeClr val="lt1"/>
              </a:buClr>
              <a:buSzPts val="3000"/>
              <a:buFont typeface="Fredoka One"/>
              <a:buNone/>
              <a:defRPr sz="3000">
                <a:solidFill>
                  <a:schemeClr val="lt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Karla"/>
              <a:buChar char="●"/>
              <a:defRPr sz="1800">
                <a:solidFill>
                  <a:schemeClr val="lt1"/>
                </a:solidFill>
                <a:latin typeface="Karla"/>
                <a:ea typeface="Karla"/>
                <a:cs typeface="Karla"/>
                <a:sym typeface="Karla"/>
              </a:defRPr>
            </a:lvl1pPr>
            <a:lvl2pPr marL="914400" lvl="1"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15000"/>
              </a:lnSpc>
              <a:spcBef>
                <a:spcPts val="160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15000"/>
              </a:lnSpc>
              <a:spcBef>
                <a:spcPts val="1600"/>
              </a:spcBef>
              <a:spcAft>
                <a:spcPts val="160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25"/>
          <p:cNvSpPr/>
          <p:nvPr/>
        </p:nvSpPr>
        <p:spPr>
          <a:xfrm>
            <a:off x="6740275" y="-1168436"/>
            <a:ext cx="3508236" cy="3416786"/>
          </a:xfrm>
          <a:custGeom>
            <a:avLst/>
            <a:gdLst/>
            <a:ahLst/>
            <a:cxnLst/>
            <a:rect l="l" t="t" r="r" b="b"/>
            <a:pathLst>
              <a:path w="73195" h="71287" extrusionOk="0">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txBox="1">
            <a:spLocks noGrp="1"/>
          </p:cNvSpPr>
          <p:nvPr>
            <p:ph type="ctrTitle"/>
          </p:nvPr>
        </p:nvSpPr>
        <p:spPr>
          <a:xfrm>
            <a:off x="1987342" y="828712"/>
            <a:ext cx="4448724" cy="187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IDENTIFYING DIGITAL PRESERVATION REQUIREMENTS: DIGITAL PRESERVATION STRATEGY AND COLLECTION PROFILING AT THE BRITISH LIBRARY</a:t>
            </a:r>
            <a:endParaRPr sz="2000" dirty="0"/>
          </a:p>
        </p:txBody>
      </p:sp>
      <p:grpSp>
        <p:nvGrpSpPr>
          <p:cNvPr id="287" name="Google Shape;287;p25"/>
          <p:cNvGrpSpPr/>
          <p:nvPr/>
        </p:nvGrpSpPr>
        <p:grpSpPr>
          <a:xfrm>
            <a:off x="-794964" y="1261436"/>
            <a:ext cx="3327894" cy="2411038"/>
            <a:chOff x="238125" y="2199250"/>
            <a:chExt cx="1963475" cy="1422525"/>
          </a:xfrm>
        </p:grpSpPr>
        <p:sp>
          <p:nvSpPr>
            <p:cNvPr id="288" name="Google Shape;288;p25"/>
            <p:cNvSpPr/>
            <p:nvPr/>
          </p:nvSpPr>
          <p:spPr>
            <a:xfrm>
              <a:off x="238125" y="2586250"/>
              <a:ext cx="798975" cy="648025"/>
            </a:xfrm>
            <a:custGeom>
              <a:avLst/>
              <a:gdLst/>
              <a:ahLst/>
              <a:cxnLst/>
              <a:rect l="l" t="t" r="r" b="b"/>
              <a:pathLst>
                <a:path w="31959" h="25921" extrusionOk="0">
                  <a:moveTo>
                    <a:pt x="11370" y="0"/>
                  </a:moveTo>
                  <a:cubicBezTo>
                    <a:pt x="2545" y="0"/>
                    <a:pt x="0" y="5796"/>
                    <a:pt x="0" y="12955"/>
                  </a:cubicBezTo>
                  <a:cubicBezTo>
                    <a:pt x="0" y="20114"/>
                    <a:pt x="2545" y="25921"/>
                    <a:pt x="11370" y="25921"/>
                  </a:cubicBezTo>
                  <a:cubicBezTo>
                    <a:pt x="20195" y="25921"/>
                    <a:pt x="31959" y="20104"/>
                    <a:pt x="31959" y="12955"/>
                  </a:cubicBezTo>
                  <a:cubicBezTo>
                    <a:pt x="31959" y="5806"/>
                    <a:pt x="20195" y="0"/>
                    <a:pt x="1137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941650" y="2378475"/>
              <a:ext cx="948950" cy="1064325"/>
            </a:xfrm>
            <a:custGeom>
              <a:avLst/>
              <a:gdLst/>
              <a:ahLst/>
              <a:cxnLst/>
              <a:rect l="l" t="t" r="r" b="b"/>
              <a:pathLst>
                <a:path w="37958" h="42573" extrusionOk="0">
                  <a:moveTo>
                    <a:pt x="16672" y="1"/>
                  </a:moveTo>
                  <a:cubicBezTo>
                    <a:pt x="4918" y="1"/>
                    <a:pt x="1" y="9533"/>
                    <a:pt x="1" y="21287"/>
                  </a:cubicBezTo>
                  <a:cubicBezTo>
                    <a:pt x="1" y="33040"/>
                    <a:pt x="4918" y="42572"/>
                    <a:pt x="16672" y="42572"/>
                  </a:cubicBezTo>
                  <a:cubicBezTo>
                    <a:pt x="28435" y="42572"/>
                    <a:pt x="37957" y="33040"/>
                    <a:pt x="37957" y="21287"/>
                  </a:cubicBezTo>
                  <a:cubicBezTo>
                    <a:pt x="37957" y="9523"/>
                    <a:pt x="28435" y="1"/>
                    <a:pt x="16672"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827050" y="2744775"/>
              <a:ext cx="483950" cy="331725"/>
            </a:xfrm>
            <a:custGeom>
              <a:avLst/>
              <a:gdLst/>
              <a:ahLst/>
              <a:cxnLst/>
              <a:rect l="l" t="t" r="r" b="b"/>
              <a:pathLst>
                <a:path w="19358" h="13269" extrusionOk="0">
                  <a:moveTo>
                    <a:pt x="8503" y="0"/>
                  </a:moveTo>
                  <a:cubicBezTo>
                    <a:pt x="2515" y="0"/>
                    <a:pt x="1" y="2959"/>
                    <a:pt x="1" y="6635"/>
                  </a:cubicBezTo>
                  <a:cubicBezTo>
                    <a:pt x="1" y="10300"/>
                    <a:pt x="2505" y="13269"/>
                    <a:pt x="8503" y="13269"/>
                  </a:cubicBezTo>
                  <a:cubicBezTo>
                    <a:pt x="14501" y="13269"/>
                    <a:pt x="19358" y="10310"/>
                    <a:pt x="19358" y="6635"/>
                  </a:cubicBezTo>
                  <a:cubicBezTo>
                    <a:pt x="19358" y="2969"/>
                    <a:pt x="14490" y="0"/>
                    <a:pt x="850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1229175" y="2491125"/>
              <a:ext cx="350175" cy="325125"/>
            </a:xfrm>
            <a:custGeom>
              <a:avLst/>
              <a:gdLst/>
              <a:ahLst/>
              <a:cxnLst/>
              <a:rect l="l" t="t" r="r" b="b"/>
              <a:pathLst>
                <a:path w="14007" h="13005" extrusionOk="0">
                  <a:moveTo>
                    <a:pt x="7008" y="1"/>
                  </a:moveTo>
                  <a:cubicBezTo>
                    <a:pt x="3891" y="1"/>
                    <a:pt x="1132" y="2247"/>
                    <a:pt x="597" y="5421"/>
                  </a:cubicBezTo>
                  <a:cubicBezTo>
                    <a:pt x="1" y="8965"/>
                    <a:pt x="2384" y="12317"/>
                    <a:pt x="5928" y="12913"/>
                  </a:cubicBezTo>
                  <a:cubicBezTo>
                    <a:pt x="6292" y="12975"/>
                    <a:pt x="6654" y="13004"/>
                    <a:pt x="7011" y="13004"/>
                  </a:cubicBezTo>
                  <a:cubicBezTo>
                    <a:pt x="10123" y="13004"/>
                    <a:pt x="12876" y="10752"/>
                    <a:pt x="13410" y="7582"/>
                  </a:cubicBezTo>
                  <a:cubicBezTo>
                    <a:pt x="14006" y="4037"/>
                    <a:pt x="11623" y="685"/>
                    <a:pt x="8079" y="89"/>
                  </a:cubicBezTo>
                  <a:cubicBezTo>
                    <a:pt x="7719" y="30"/>
                    <a:pt x="7361" y="1"/>
                    <a:pt x="7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1229175" y="3014125"/>
              <a:ext cx="350175" cy="325175"/>
            </a:xfrm>
            <a:custGeom>
              <a:avLst/>
              <a:gdLst/>
              <a:ahLst/>
              <a:cxnLst/>
              <a:rect l="l" t="t" r="r" b="b"/>
              <a:pathLst>
                <a:path w="14007" h="13007" extrusionOk="0">
                  <a:moveTo>
                    <a:pt x="6996" y="0"/>
                  </a:moveTo>
                  <a:cubicBezTo>
                    <a:pt x="3884" y="0"/>
                    <a:pt x="1131" y="2253"/>
                    <a:pt x="597" y="5423"/>
                  </a:cubicBezTo>
                  <a:cubicBezTo>
                    <a:pt x="1" y="8967"/>
                    <a:pt x="2384" y="12319"/>
                    <a:pt x="5928" y="12915"/>
                  </a:cubicBezTo>
                  <a:cubicBezTo>
                    <a:pt x="6292" y="12977"/>
                    <a:pt x="6654" y="13006"/>
                    <a:pt x="7011" y="13006"/>
                  </a:cubicBezTo>
                  <a:cubicBezTo>
                    <a:pt x="10123" y="13006"/>
                    <a:pt x="12876" y="10754"/>
                    <a:pt x="13410" y="7584"/>
                  </a:cubicBezTo>
                  <a:cubicBezTo>
                    <a:pt x="14006" y="4040"/>
                    <a:pt x="11623" y="687"/>
                    <a:pt x="8079" y="91"/>
                  </a:cubicBezTo>
                  <a:cubicBezTo>
                    <a:pt x="7715" y="30"/>
                    <a:pt x="7353" y="0"/>
                    <a:pt x="6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1299375" y="2493850"/>
              <a:ext cx="267350" cy="319600"/>
            </a:xfrm>
            <a:custGeom>
              <a:avLst/>
              <a:gdLst/>
              <a:ahLst/>
              <a:cxnLst/>
              <a:rect l="l" t="t" r="r" b="b"/>
              <a:pathLst>
                <a:path w="10694" h="12784" extrusionOk="0">
                  <a:moveTo>
                    <a:pt x="5342" y="1"/>
                  </a:moveTo>
                  <a:cubicBezTo>
                    <a:pt x="2393" y="1"/>
                    <a:pt x="0" y="2858"/>
                    <a:pt x="0" y="6392"/>
                  </a:cubicBezTo>
                  <a:cubicBezTo>
                    <a:pt x="0" y="9926"/>
                    <a:pt x="2393" y="12784"/>
                    <a:pt x="5342" y="12784"/>
                  </a:cubicBezTo>
                  <a:cubicBezTo>
                    <a:pt x="8300" y="12784"/>
                    <a:pt x="10693" y="9926"/>
                    <a:pt x="10693" y="6392"/>
                  </a:cubicBezTo>
                  <a:cubicBezTo>
                    <a:pt x="10693" y="2858"/>
                    <a:pt x="8300" y="1"/>
                    <a:pt x="534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1299375" y="3016650"/>
              <a:ext cx="267350" cy="319875"/>
            </a:xfrm>
            <a:custGeom>
              <a:avLst/>
              <a:gdLst/>
              <a:ahLst/>
              <a:cxnLst/>
              <a:rect l="l" t="t" r="r" b="b"/>
              <a:pathLst>
                <a:path w="10694" h="12795" extrusionOk="0">
                  <a:moveTo>
                    <a:pt x="5342" y="0"/>
                  </a:moveTo>
                  <a:cubicBezTo>
                    <a:pt x="2393" y="0"/>
                    <a:pt x="0" y="2868"/>
                    <a:pt x="0" y="6402"/>
                  </a:cubicBezTo>
                  <a:cubicBezTo>
                    <a:pt x="0" y="9926"/>
                    <a:pt x="2393" y="12794"/>
                    <a:pt x="5342" y="12794"/>
                  </a:cubicBezTo>
                  <a:cubicBezTo>
                    <a:pt x="8300" y="12794"/>
                    <a:pt x="10693" y="9926"/>
                    <a:pt x="10693" y="6402"/>
                  </a:cubicBezTo>
                  <a:cubicBezTo>
                    <a:pt x="10693" y="2868"/>
                    <a:pt x="8300" y="0"/>
                    <a:pt x="534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1291300" y="2860900"/>
              <a:ext cx="91900" cy="120075"/>
            </a:xfrm>
            <a:custGeom>
              <a:avLst/>
              <a:gdLst/>
              <a:ahLst/>
              <a:cxnLst/>
              <a:rect l="l" t="t" r="r" b="b"/>
              <a:pathLst>
                <a:path w="3676" h="4803" extrusionOk="0">
                  <a:moveTo>
                    <a:pt x="432" y="0"/>
                  </a:moveTo>
                  <a:cubicBezTo>
                    <a:pt x="369" y="0"/>
                    <a:pt x="306" y="14"/>
                    <a:pt x="252" y="41"/>
                  </a:cubicBezTo>
                  <a:cubicBezTo>
                    <a:pt x="161" y="91"/>
                    <a:pt x="91" y="172"/>
                    <a:pt x="60" y="263"/>
                  </a:cubicBezTo>
                  <a:cubicBezTo>
                    <a:pt x="30" y="354"/>
                    <a:pt x="10" y="445"/>
                    <a:pt x="10" y="546"/>
                  </a:cubicBezTo>
                  <a:cubicBezTo>
                    <a:pt x="10" y="737"/>
                    <a:pt x="30" y="919"/>
                    <a:pt x="71" y="1101"/>
                  </a:cubicBezTo>
                  <a:cubicBezTo>
                    <a:pt x="110" y="1276"/>
                    <a:pt x="158" y="1452"/>
                    <a:pt x="216" y="1627"/>
                  </a:cubicBezTo>
                  <a:lnTo>
                    <a:pt x="216" y="1627"/>
                  </a:lnTo>
                  <a:cubicBezTo>
                    <a:pt x="49" y="2196"/>
                    <a:pt x="1" y="2785"/>
                    <a:pt x="81" y="3373"/>
                  </a:cubicBezTo>
                  <a:cubicBezTo>
                    <a:pt x="121" y="3676"/>
                    <a:pt x="242" y="3969"/>
                    <a:pt x="414" y="4221"/>
                  </a:cubicBezTo>
                  <a:cubicBezTo>
                    <a:pt x="606" y="4463"/>
                    <a:pt x="868" y="4645"/>
                    <a:pt x="1171" y="4736"/>
                  </a:cubicBezTo>
                  <a:cubicBezTo>
                    <a:pt x="1345" y="4781"/>
                    <a:pt x="1523" y="4803"/>
                    <a:pt x="1700" y="4803"/>
                  </a:cubicBezTo>
                  <a:cubicBezTo>
                    <a:pt x="2119" y="4803"/>
                    <a:pt x="2536" y="4681"/>
                    <a:pt x="2898" y="4453"/>
                  </a:cubicBezTo>
                  <a:cubicBezTo>
                    <a:pt x="3150" y="4302"/>
                    <a:pt x="3372" y="4080"/>
                    <a:pt x="3524" y="3817"/>
                  </a:cubicBezTo>
                  <a:cubicBezTo>
                    <a:pt x="3595" y="3686"/>
                    <a:pt x="3645" y="3545"/>
                    <a:pt x="3655" y="3393"/>
                  </a:cubicBezTo>
                  <a:cubicBezTo>
                    <a:pt x="3665" y="3252"/>
                    <a:pt x="3645" y="3100"/>
                    <a:pt x="3595" y="2969"/>
                  </a:cubicBezTo>
                  <a:lnTo>
                    <a:pt x="3595" y="2969"/>
                  </a:lnTo>
                  <a:cubicBezTo>
                    <a:pt x="3675" y="3242"/>
                    <a:pt x="3635" y="3534"/>
                    <a:pt x="3473" y="3777"/>
                  </a:cubicBezTo>
                  <a:cubicBezTo>
                    <a:pt x="3312" y="4009"/>
                    <a:pt x="3090" y="4201"/>
                    <a:pt x="2837" y="4342"/>
                  </a:cubicBezTo>
                  <a:cubicBezTo>
                    <a:pt x="2595" y="4474"/>
                    <a:pt x="2322" y="4574"/>
                    <a:pt x="2040" y="4615"/>
                  </a:cubicBezTo>
                  <a:cubicBezTo>
                    <a:pt x="1938" y="4630"/>
                    <a:pt x="1835" y="4638"/>
                    <a:pt x="1732" y="4638"/>
                  </a:cubicBezTo>
                  <a:cubicBezTo>
                    <a:pt x="1558" y="4638"/>
                    <a:pt x="1383" y="4615"/>
                    <a:pt x="1212" y="4564"/>
                  </a:cubicBezTo>
                  <a:cubicBezTo>
                    <a:pt x="949" y="4484"/>
                    <a:pt x="717" y="4322"/>
                    <a:pt x="555" y="4100"/>
                  </a:cubicBezTo>
                  <a:cubicBezTo>
                    <a:pt x="394" y="3878"/>
                    <a:pt x="293" y="3615"/>
                    <a:pt x="242" y="3343"/>
                  </a:cubicBezTo>
                  <a:cubicBezTo>
                    <a:pt x="202" y="3060"/>
                    <a:pt x="192" y="2777"/>
                    <a:pt x="212" y="2494"/>
                  </a:cubicBezTo>
                  <a:cubicBezTo>
                    <a:pt x="232" y="2202"/>
                    <a:pt x="283" y="1919"/>
                    <a:pt x="343" y="1636"/>
                  </a:cubicBezTo>
                  <a:lnTo>
                    <a:pt x="343" y="1616"/>
                  </a:lnTo>
                  <a:lnTo>
                    <a:pt x="333" y="1606"/>
                  </a:lnTo>
                  <a:cubicBezTo>
                    <a:pt x="262" y="1434"/>
                    <a:pt x="212" y="1263"/>
                    <a:pt x="172" y="1081"/>
                  </a:cubicBezTo>
                  <a:cubicBezTo>
                    <a:pt x="121" y="909"/>
                    <a:pt x="91" y="727"/>
                    <a:pt x="81" y="546"/>
                  </a:cubicBezTo>
                  <a:cubicBezTo>
                    <a:pt x="81" y="465"/>
                    <a:pt x="91" y="374"/>
                    <a:pt x="111" y="283"/>
                  </a:cubicBezTo>
                  <a:cubicBezTo>
                    <a:pt x="141" y="202"/>
                    <a:pt x="192" y="132"/>
                    <a:pt x="262" y="81"/>
                  </a:cubicBezTo>
                  <a:cubicBezTo>
                    <a:pt x="332" y="42"/>
                    <a:pt x="410" y="27"/>
                    <a:pt x="489" y="27"/>
                  </a:cubicBezTo>
                  <a:cubicBezTo>
                    <a:pt x="593" y="27"/>
                    <a:pt x="700" y="52"/>
                    <a:pt x="798" y="81"/>
                  </a:cubicBezTo>
                  <a:cubicBezTo>
                    <a:pt x="707" y="51"/>
                    <a:pt x="616" y="21"/>
                    <a:pt x="525" y="10"/>
                  </a:cubicBezTo>
                  <a:cubicBezTo>
                    <a:pt x="495" y="4"/>
                    <a:pt x="463" y="0"/>
                    <a:pt x="43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1145625" y="2816025"/>
              <a:ext cx="60625" cy="94125"/>
            </a:xfrm>
            <a:custGeom>
              <a:avLst/>
              <a:gdLst/>
              <a:ahLst/>
              <a:cxnLst/>
              <a:rect l="l" t="t" r="r" b="b"/>
              <a:pathLst>
                <a:path w="2425" h="3765" extrusionOk="0">
                  <a:moveTo>
                    <a:pt x="2179" y="1"/>
                  </a:moveTo>
                  <a:cubicBezTo>
                    <a:pt x="1767" y="1"/>
                    <a:pt x="1358" y="65"/>
                    <a:pt x="970" y="200"/>
                  </a:cubicBezTo>
                  <a:cubicBezTo>
                    <a:pt x="728" y="281"/>
                    <a:pt x="516" y="412"/>
                    <a:pt x="324" y="594"/>
                  </a:cubicBezTo>
                  <a:cubicBezTo>
                    <a:pt x="132" y="775"/>
                    <a:pt x="21" y="1028"/>
                    <a:pt x="11" y="1290"/>
                  </a:cubicBezTo>
                  <a:cubicBezTo>
                    <a:pt x="1" y="1553"/>
                    <a:pt x="51" y="1805"/>
                    <a:pt x="152" y="2038"/>
                  </a:cubicBezTo>
                  <a:cubicBezTo>
                    <a:pt x="253" y="2270"/>
                    <a:pt x="374" y="2482"/>
                    <a:pt x="526" y="2684"/>
                  </a:cubicBezTo>
                  <a:cubicBezTo>
                    <a:pt x="808" y="3078"/>
                    <a:pt x="1142" y="3441"/>
                    <a:pt x="1515" y="3764"/>
                  </a:cubicBezTo>
                  <a:cubicBezTo>
                    <a:pt x="1192" y="3401"/>
                    <a:pt x="909" y="3007"/>
                    <a:pt x="647" y="2603"/>
                  </a:cubicBezTo>
                  <a:cubicBezTo>
                    <a:pt x="516" y="2411"/>
                    <a:pt x="405" y="2199"/>
                    <a:pt x="314" y="1977"/>
                  </a:cubicBezTo>
                  <a:cubicBezTo>
                    <a:pt x="223" y="1765"/>
                    <a:pt x="182" y="1533"/>
                    <a:pt x="192" y="1301"/>
                  </a:cubicBezTo>
                  <a:cubicBezTo>
                    <a:pt x="192" y="1078"/>
                    <a:pt x="293" y="866"/>
                    <a:pt x="445" y="705"/>
                  </a:cubicBezTo>
                  <a:cubicBezTo>
                    <a:pt x="617" y="543"/>
                    <a:pt x="808" y="412"/>
                    <a:pt x="1020" y="331"/>
                  </a:cubicBezTo>
                  <a:cubicBezTo>
                    <a:pt x="1243" y="240"/>
                    <a:pt x="1475" y="170"/>
                    <a:pt x="1707" y="119"/>
                  </a:cubicBezTo>
                  <a:cubicBezTo>
                    <a:pt x="1939" y="69"/>
                    <a:pt x="2182" y="28"/>
                    <a:pt x="2424" y="8"/>
                  </a:cubicBezTo>
                  <a:cubicBezTo>
                    <a:pt x="2342" y="3"/>
                    <a:pt x="2261" y="1"/>
                    <a:pt x="217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975725" y="2411550"/>
              <a:ext cx="279475" cy="286050"/>
            </a:xfrm>
            <a:custGeom>
              <a:avLst/>
              <a:gdLst/>
              <a:ahLst/>
              <a:cxnLst/>
              <a:rect l="l" t="t" r="r" b="b"/>
              <a:pathLst>
                <a:path w="11179" h="11442" extrusionOk="0">
                  <a:moveTo>
                    <a:pt x="8493" y="1"/>
                  </a:moveTo>
                  <a:cubicBezTo>
                    <a:pt x="4252" y="1849"/>
                    <a:pt x="1495" y="5534"/>
                    <a:pt x="1" y="10230"/>
                  </a:cubicBezTo>
                  <a:cubicBezTo>
                    <a:pt x="1160" y="11046"/>
                    <a:pt x="2497" y="11441"/>
                    <a:pt x="3825" y="11441"/>
                  </a:cubicBezTo>
                  <a:cubicBezTo>
                    <a:pt x="5749" y="11441"/>
                    <a:pt x="7653" y="10611"/>
                    <a:pt x="8968" y="9028"/>
                  </a:cubicBezTo>
                  <a:cubicBezTo>
                    <a:pt x="11179" y="6352"/>
                    <a:pt x="10977" y="2424"/>
                    <a:pt x="8493"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975725" y="3123300"/>
              <a:ext cx="262825" cy="286425"/>
            </a:xfrm>
            <a:custGeom>
              <a:avLst/>
              <a:gdLst/>
              <a:ahLst/>
              <a:cxnLst/>
              <a:rect l="l" t="t" r="r" b="b"/>
              <a:pathLst>
                <a:path w="10513" h="11457" extrusionOk="0">
                  <a:moveTo>
                    <a:pt x="3841" y="1"/>
                  </a:moveTo>
                  <a:cubicBezTo>
                    <a:pt x="2488" y="1"/>
                    <a:pt x="1142" y="411"/>
                    <a:pt x="1" y="1217"/>
                  </a:cubicBezTo>
                  <a:cubicBezTo>
                    <a:pt x="1495" y="5923"/>
                    <a:pt x="4252" y="9598"/>
                    <a:pt x="8493" y="11456"/>
                  </a:cubicBezTo>
                  <a:cubicBezTo>
                    <a:pt x="9785" y="10204"/>
                    <a:pt x="10513" y="8478"/>
                    <a:pt x="10513" y="6670"/>
                  </a:cubicBezTo>
                  <a:cubicBezTo>
                    <a:pt x="10513" y="4176"/>
                    <a:pt x="9129" y="1894"/>
                    <a:pt x="6918" y="753"/>
                  </a:cubicBezTo>
                  <a:cubicBezTo>
                    <a:pt x="5950" y="249"/>
                    <a:pt x="4893" y="1"/>
                    <a:pt x="3841"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206225" y="2199250"/>
              <a:ext cx="253725" cy="253975"/>
            </a:xfrm>
            <a:custGeom>
              <a:avLst/>
              <a:gdLst/>
              <a:ahLst/>
              <a:cxnLst/>
              <a:rect l="l" t="t" r="r" b="b"/>
              <a:pathLst>
                <a:path w="10149" h="10159" extrusionOk="0">
                  <a:moveTo>
                    <a:pt x="5079" y="1"/>
                  </a:moveTo>
                  <a:cubicBezTo>
                    <a:pt x="2272" y="1"/>
                    <a:pt x="0" y="2283"/>
                    <a:pt x="0" y="5080"/>
                  </a:cubicBezTo>
                  <a:cubicBezTo>
                    <a:pt x="0" y="7887"/>
                    <a:pt x="2272" y="10159"/>
                    <a:pt x="5079" y="10159"/>
                  </a:cubicBezTo>
                  <a:cubicBezTo>
                    <a:pt x="7886" y="10159"/>
                    <a:pt x="10148" y="6736"/>
                    <a:pt x="10148" y="3929"/>
                  </a:cubicBezTo>
                  <a:cubicBezTo>
                    <a:pt x="10148" y="1132"/>
                    <a:pt x="7876" y="1"/>
                    <a:pt x="5079"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208225" y="3367800"/>
              <a:ext cx="251725" cy="253975"/>
            </a:xfrm>
            <a:custGeom>
              <a:avLst/>
              <a:gdLst/>
              <a:ahLst/>
              <a:cxnLst/>
              <a:rect l="l" t="t" r="r" b="b"/>
              <a:pathLst>
                <a:path w="10069" h="10159" extrusionOk="0">
                  <a:moveTo>
                    <a:pt x="4999" y="0"/>
                  </a:moveTo>
                  <a:cubicBezTo>
                    <a:pt x="2222" y="41"/>
                    <a:pt x="1" y="2302"/>
                    <a:pt x="1" y="5079"/>
                  </a:cubicBezTo>
                  <a:cubicBezTo>
                    <a:pt x="1" y="7856"/>
                    <a:pt x="2222" y="10108"/>
                    <a:pt x="4999" y="10158"/>
                  </a:cubicBezTo>
                  <a:cubicBezTo>
                    <a:pt x="7796" y="10158"/>
                    <a:pt x="10068" y="9037"/>
                    <a:pt x="10068" y="6230"/>
                  </a:cubicBezTo>
                  <a:cubicBezTo>
                    <a:pt x="10068" y="3423"/>
                    <a:pt x="7806" y="0"/>
                    <a:pt x="4999"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936850" y="2744775"/>
              <a:ext cx="21250" cy="340575"/>
            </a:xfrm>
            <a:custGeom>
              <a:avLst/>
              <a:gdLst/>
              <a:ahLst/>
              <a:cxnLst/>
              <a:rect l="l" t="t" r="r" b="b"/>
              <a:pathLst>
                <a:path w="850" h="13623" extrusionOk="0">
                  <a:moveTo>
                    <a:pt x="778" y="0"/>
                  </a:moveTo>
                  <a:lnTo>
                    <a:pt x="778" y="0"/>
                  </a:lnTo>
                  <a:cubicBezTo>
                    <a:pt x="516" y="1111"/>
                    <a:pt x="324" y="2242"/>
                    <a:pt x="203" y="3373"/>
                  </a:cubicBezTo>
                  <a:cubicBezTo>
                    <a:pt x="82" y="4514"/>
                    <a:pt x="21" y="5665"/>
                    <a:pt x="11" y="6806"/>
                  </a:cubicBezTo>
                  <a:cubicBezTo>
                    <a:pt x="1" y="7957"/>
                    <a:pt x="62" y="9108"/>
                    <a:pt x="203" y="10249"/>
                  </a:cubicBezTo>
                  <a:cubicBezTo>
                    <a:pt x="334" y="11390"/>
                    <a:pt x="546" y="12521"/>
                    <a:pt x="849" y="13622"/>
                  </a:cubicBezTo>
                  <a:cubicBezTo>
                    <a:pt x="799" y="13339"/>
                    <a:pt x="748" y="13067"/>
                    <a:pt x="688" y="12784"/>
                  </a:cubicBezTo>
                  <a:lnTo>
                    <a:pt x="607" y="12360"/>
                  </a:lnTo>
                  <a:lnTo>
                    <a:pt x="546" y="11936"/>
                  </a:lnTo>
                  <a:lnTo>
                    <a:pt x="425" y="11088"/>
                  </a:lnTo>
                  <a:lnTo>
                    <a:pt x="334" y="10239"/>
                  </a:lnTo>
                  <a:cubicBezTo>
                    <a:pt x="304" y="9957"/>
                    <a:pt x="284" y="9674"/>
                    <a:pt x="264" y="9381"/>
                  </a:cubicBezTo>
                  <a:cubicBezTo>
                    <a:pt x="253" y="9098"/>
                    <a:pt x="213" y="8816"/>
                    <a:pt x="213" y="8533"/>
                  </a:cubicBezTo>
                  <a:lnTo>
                    <a:pt x="193" y="7675"/>
                  </a:lnTo>
                  <a:cubicBezTo>
                    <a:pt x="183" y="7392"/>
                    <a:pt x="193" y="7099"/>
                    <a:pt x="193" y="6816"/>
                  </a:cubicBezTo>
                  <a:cubicBezTo>
                    <a:pt x="183" y="5675"/>
                    <a:pt x="243" y="4534"/>
                    <a:pt x="344" y="3393"/>
                  </a:cubicBezTo>
                  <a:lnTo>
                    <a:pt x="425" y="2545"/>
                  </a:lnTo>
                  <a:cubicBezTo>
                    <a:pt x="465" y="2262"/>
                    <a:pt x="496" y="1980"/>
                    <a:pt x="526" y="1697"/>
                  </a:cubicBezTo>
                  <a:cubicBezTo>
                    <a:pt x="597" y="1121"/>
                    <a:pt x="677" y="556"/>
                    <a:pt x="77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281450" y="2271500"/>
              <a:ext cx="920150" cy="1267375"/>
            </a:xfrm>
            <a:custGeom>
              <a:avLst/>
              <a:gdLst/>
              <a:ahLst/>
              <a:cxnLst/>
              <a:rect l="l" t="t" r="r" b="b"/>
              <a:pathLst>
                <a:path w="36806" h="50695" extrusionOk="0">
                  <a:moveTo>
                    <a:pt x="13357" y="0"/>
                  </a:moveTo>
                  <a:cubicBezTo>
                    <a:pt x="11260" y="0"/>
                    <a:pt x="9067" y="762"/>
                    <a:pt x="6927" y="2634"/>
                  </a:cubicBezTo>
                  <a:cubicBezTo>
                    <a:pt x="6927" y="2634"/>
                    <a:pt x="6299" y="2575"/>
                    <a:pt x="5434" y="2575"/>
                  </a:cubicBezTo>
                  <a:cubicBezTo>
                    <a:pt x="3610" y="2575"/>
                    <a:pt x="729" y="2836"/>
                    <a:pt x="434" y="4452"/>
                  </a:cubicBezTo>
                  <a:cubicBezTo>
                    <a:pt x="0" y="6835"/>
                    <a:pt x="10502" y="7269"/>
                    <a:pt x="10502" y="7269"/>
                  </a:cubicBezTo>
                  <a:cubicBezTo>
                    <a:pt x="10502" y="7269"/>
                    <a:pt x="12430" y="14832"/>
                    <a:pt x="17196" y="15286"/>
                  </a:cubicBezTo>
                  <a:cubicBezTo>
                    <a:pt x="13743" y="21476"/>
                    <a:pt x="6432" y="28686"/>
                    <a:pt x="8674" y="36309"/>
                  </a:cubicBezTo>
                  <a:cubicBezTo>
                    <a:pt x="9282" y="38385"/>
                    <a:pt x="10192" y="39140"/>
                    <a:pt x="11194" y="39140"/>
                  </a:cubicBezTo>
                  <a:cubicBezTo>
                    <a:pt x="13121" y="39140"/>
                    <a:pt x="15388" y="36347"/>
                    <a:pt x="16504" y="34788"/>
                  </a:cubicBezTo>
                  <a:lnTo>
                    <a:pt x="16504" y="34788"/>
                  </a:lnTo>
                  <a:cubicBezTo>
                    <a:pt x="15553" y="36381"/>
                    <a:pt x="14127" y="39595"/>
                    <a:pt x="15702" y="42701"/>
                  </a:cubicBezTo>
                  <a:cubicBezTo>
                    <a:pt x="10189" y="42802"/>
                    <a:pt x="7654" y="44428"/>
                    <a:pt x="7654" y="44428"/>
                  </a:cubicBezTo>
                  <a:cubicBezTo>
                    <a:pt x="7654" y="44428"/>
                    <a:pt x="6443" y="44325"/>
                    <a:pt x="5014" y="44325"/>
                  </a:cubicBezTo>
                  <a:cubicBezTo>
                    <a:pt x="2976" y="44325"/>
                    <a:pt x="494" y="44534"/>
                    <a:pt x="434" y="45549"/>
                  </a:cubicBezTo>
                  <a:cubicBezTo>
                    <a:pt x="358" y="47002"/>
                    <a:pt x="2384" y="48448"/>
                    <a:pt x="5196" y="48448"/>
                  </a:cubicBezTo>
                  <a:cubicBezTo>
                    <a:pt x="5724" y="48448"/>
                    <a:pt x="6281" y="48397"/>
                    <a:pt x="6856" y="48285"/>
                  </a:cubicBezTo>
                  <a:cubicBezTo>
                    <a:pt x="8720" y="49863"/>
                    <a:pt x="10944" y="50694"/>
                    <a:pt x="12927" y="50694"/>
                  </a:cubicBezTo>
                  <a:cubicBezTo>
                    <a:pt x="15792" y="50694"/>
                    <a:pt x="18156" y="48962"/>
                    <a:pt x="18216" y="45246"/>
                  </a:cubicBezTo>
                  <a:cubicBezTo>
                    <a:pt x="18790" y="45406"/>
                    <a:pt x="19370" y="45482"/>
                    <a:pt x="19951" y="45482"/>
                  </a:cubicBezTo>
                  <a:cubicBezTo>
                    <a:pt x="27081" y="45482"/>
                    <a:pt x="34258" y="33957"/>
                    <a:pt x="30505" y="25030"/>
                  </a:cubicBezTo>
                  <a:cubicBezTo>
                    <a:pt x="36806" y="24122"/>
                    <a:pt x="30202" y="12035"/>
                    <a:pt x="25638" y="11934"/>
                  </a:cubicBezTo>
                  <a:cubicBezTo>
                    <a:pt x="25707" y="7687"/>
                    <a:pt x="20017" y="0"/>
                    <a:pt x="1335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505850" y="2586250"/>
              <a:ext cx="304725" cy="241825"/>
            </a:xfrm>
            <a:custGeom>
              <a:avLst/>
              <a:gdLst/>
              <a:ahLst/>
              <a:cxnLst/>
              <a:rect l="l" t="t" r="r" b="b"/>
              <a:pathLst>
                <a:path w="12189" h="9673" extrusionOk="0">
                  <a:moveTo>
                    <a:pt x="8836" y="0"/>
                  </a:moveTo>
                  <a:cubicBezTo>
                    <a:pt x="8836" y="0"/>
                    <a:pt x="1" y="4423"/>
                    <a:pt x="809" y="8280"/>
                  </a:cubicBezTo>
                  <a:cubicBezTo>
                    <a:pt x="1024" y="9298"/>
                    <a:pt x="1918" y="9672"/>
                    <a:pt x="3118" y="9672"/>
                  </a:cubicBezTo>
                  <a:cubicBezTo>
                    <a:pt x="6464" y="9672"/>
                    <a:pt x="12189" y="6755"/>
                    <a:pt x="12189" y="6755"/>
                  </a:cubicBezTo>
                  <a:lnTo>
                    <a:pt x="8836"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592200" y="2770525"/>
              <a:ext cx="232775" cy="291850"/>
            </a:xfrm>
            <a:custGeom>
              <a:avLst/>
              <a:gdLst/>
              <a:ahLst/>
              <a:cxnLst/>
              <a:rect l="l" t="t" r="r" b="b"/>
              <a:pathLst>
                <a:path w="9311" h="11674" extrusionOk="0">
                  <a:moveTo>
                    <a:pt x="9310" y="0"/>
                  </a:moveTo>
                  <a:lnTo>
                    <a:pt x="9310" y="0"/>
                  </a:lnTo>
                  <a:cubicBezTo>
                    <a:pt x="8856" y="465"/>
                    <a:pt x="8391" y="919"/>
                    <a:pt x="7937" y="1384"/>
                  </a:cubicBezTo>
                  <a:cubicBezTo>
                    <a:pt x="7482" y="1848"/>
                    <a:pt x="7018" y="2303"/>
                    <a:pt x="6553" y="2747"/>
                  </a:cubicBezTo>
                  <a:cubicBezTo>
                    <a:pt x="6079" y="3191"/>
                    <a:pt x="5604" y="3636"/>
                    <a:pt x="5120" y="4060"/>
                  </a:cubicBezTo>
                  <a:cubicBezTo>
                    <a:pt x="4635" y="4494"/>
                    <a:pt x="4120" y="4888"/>
                    <a:pt x="3575" y="5231"/>
                  </a:cubicBezTo>
                  <a:cubicBezTo>
                    <a:pt x="3514" y="5271"/>
                    <a:pt x="3443" y="5312"/>
                    <a:pt x="3373" y="5352"/>
                  </a:cubicBezTo>
                  <a:cubicBezTo>
                    <a:pt x="3302" y="5382"/>
                    <a:pt x="3231" y="5423"/>
                    <a:pt x="3161" y="5443"/>
                  </a:cubicBezTo>
                  <a:cubicBezTo>
                    <a:pt x="3120" y="5463"/>
                    <a:pt x="3090" y="5473"/>
                    <a:pt x="3050" y="5483"/>
                  </a:cubicBezTo>
                  <a:lnTo>
                    <a:pt x="2928" y="5514"/>
                  </a:lnTo>
                  <a:cubicBezTo>
                    <a:pt x="2848" y="5544"/>
                    <a:pt x="2757" y="5584"/>
                    <a:pt x="2686" y="5645"/>
                  </a:cubicBezTo>
                  <a:cubicBezTo>
                    <a:pt x="2555" y="5756"/>
                    <a:pt x="2444" y="5887"/>
                    <a:pt x="2363" y="6049"/>
                  </a:cubicBezTo>
                  <a:cubicBezTo>
                    <a:pt x="2292" y="6200"/>
                    <a:pt x="2232" y="6362"/>
                    <a:pt x="2181" y="6523"/>
                  </a:cubicBezTo>
                  <a:cubicBezTo>
                    <a:pt x="2100" y="6836"/>
                    <a:pt x="2030" y="7160"/>
                    <a:pt x="1969" y="7483"/>
                  </a:cubicBezTo>
                  <a:lnTo>
                    <a:pt x="1808" y="8442"/>
                  </a:lnTo>
                  <a:cubicBezTo>
                    <a:pt x="1717" y="9078"/>
                    <a:pt x="1545" y="9704"/>
                    <a:pt x="1293" y="10300"/>
                  </a:cubicBezTo>
                  <a:cubicBezTo>
                    <a:pt x="1161" y="10603"/>
                    <a:pt x="990" y="10875"/>
                    <a:pt x="778" y="11108"/>
                  </a:cubicBezTo>
                  <a:cubicBezTo>
                    <a:pt x="556" y="11350"/>
                    <a:pt x="293" y="11542"/>
                    <a:pt x="0" y="11673"/>
                  </a:cubicBezTo>
                  <a:cubicBezTo>
                    <a:pt x="303" y="11562"/>
                    <a:pt x="586" y="11380"/>
                    <a:pt x="808" y="11148"/>
                  </a:cubicBezTo>
                  <a:cubicBezTo>
                    <a:pt x="1040" y="10906"/>
                    <a:pt x="1232" y="10633"/>
                    <a:pt x="1373" y="10340"/>
                  </a:cubicBezTo>
                  <a:cubicBezTo>
                    <a:pt x="1646" y="9745"/>
                    <a:pt x="1838" y="9118"/>
                    <a:pt x="1949" y="8472"/>
                  </a:cubicBezTo>
                  <a:cubicBezTo>
                    <a:pt x="2080" y="7836"/>
                    <a:pt x="2161" y="7190"/>
                    <a:pt x="2343" y="6574"/>
                  </a:cubicBezTo>
                  <a:cubicBezTo>
                    <a:pt x="2383" y="6422"/>
                    <a:pt x="2444" y="6271"/>
                    <a:pt x="2514" y="6130"/>
                  </a:cubicBezTo>
                  <a:cubicBezTo>
                    <a:pt x="2575" y="5998"/>
                    <a:pt x="2676" y="5877"/>
                    <a:pt x="2787" y="5786"/>
                  </a:cubicBezTo>
                  <a:cubicBezTo>
                    <a:pt x="2848" y="5746"/>
                    <a:pt x="2908" y="5716"/>
                    <a:pt x="2979" y="5695"/>
                  </a:cubicBezTo>
                  <a:lnTo>
                    <a:pt x="3029" y="5675"/>
                  </a:lnTo>
                  <a:lnTo>
                    <a:pt x="3100" y="5655"/>
                  </a:lnTo>
                  <a:cubicBezTo>
                    <a:pt x="3140" y="5645"/>
                    <a:pt x="3181" y="5635"/>
                    <a:pt x="3221" y="5625"/>
                  </a:cubicBezTo>
                  <a:cubicBezTo>
                    <a:pt x="3302" y="5594"/>
                    <a:pt x="3373" y="5554"/>
                    <a:pt x="3454" y="5514"/>
                  </a:cubicBezTo>
                  <a:cubicBezTo>
                    <a:pt x="3524" y="5473"/>
                    <a:pt x="3605" y="5433"/>
                    <a:pt x="3676" y="5392"/>
                  </a:cubicBezTo>
                  <a:cubicBezTo>
                    <a:pt x="4221" y="5029"/>
                    <a:pt x="4736" y="4635"/>
                    <a:pt x="5221" y="4191"/>
                  </a:cubicBezTo>
                  <a:cubicBezTo>
                    <a:pt x="5715" y="3757"/>
                    <a:pt x="6190" y="3312"/>
                    <a:pt x="6644" y="2848"/>
                  </a:cubicBezTo>
                  <a:cubicBezTo>
                    <a:pt x="7109" y="2394"/>
                    <a:pt x="7563" y="1929"/>
                    <a:pt x="8007" y="1444"/>
                  </a:cubicBezTo>
                  <a:cubicBezTo>
                    <a:pt x="8442" y="970"/>
                    <a:pt x="8886" y="485"/>
                    <a:pt x="931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645450" y="2729875"/>
              <a:ext cx="245150" cy="380950"/>
            </a:xfrm>
            <a:custGeom>
              <a:avLst/>
              <a:gdLst/>
              <a:ahLst/>
              <a:cxnLst/>
              <a:rect l="l" t="t" r="r" b="b"/>
              <a:pathLst>
                <a:path w="9806" h="15238" extrusionOk="0">
                  <a:moveTo>
                    <a:pt x="9805" y="1"/>
                  </a:moveTo>
                  <a:lnTo>
                    <a:pt x="9805" y="1"/>
                  </a:lnTo>
                  <a:cubicBezTo>
                    <a:pt x="9553" y="748"/>
                    <a:pt x="9290" y="1485"/>
                    <a:pt x="9018" y="2232"/>
                  </a:cubicBezTo>
                  <a:cubicBezTo>
                    <a:pt x="8745" y="2969"/>
                    <a:pt x="8462" y="3706"/>
                    <a:pt x="8160" y="4434"/>
                  </a:cubicBezTo>
                  <a:cubicBezTo>
                    <a:pt x="7554" y="5888"/>
                    <a:pt x="6918" y="7342"/>
                    <a:pt x="6059" y="8654"/>
                  </a:cubicBezTo>
                  <a:cubicBezTo>
                    <a:pt x="5857" y="8988"/>
                    <a:pt x="5625" y="9301"/>
                    <a:pt x="5363" y="9593"/>
                  </a:cubicBezTo>
                  <a:cubicBezTo>
                    <a:pt x="5120" y="9886"/>
                    <a:pt x="4817" y="10129"/>
                    <a:pt x="4474" y="10300"/>
                  </a:cubicBezTo>
                  <a:cubicBezTo>
                    <a:pt x="4383" y="10330"/>
                    <a:pt x="4302" y="10361"/>
                    <a:pt x="4211" y="10371"/>
                  </a:cubicBezTo>
                  <a:cubicBezTo>
                    <a:pt x="4121" y="10381"/>
                    <a:pt x="4009" y="10401"/>
                    <a:pt x="3908" y="10411"/>
                  </a:cubicBezTo>
                  <a:cubicBezTo>
                    <a:pt x="3707" y="10462"/>
                    <a:pt x="3515" y="10532"/>
                    <a:pt x="3333" y="10633"/>
                  </a:cubicBezTo>
                  <a:cubicBezTo>
                    <a:pt x="3161" y="10744"/>
                    <a:pt x="3000" y="10876"/>
                    <a:pt x="2868" y="11037"/>
                  </a:cubicBezTo>
                  <a:cubicBezTo>
                    <a:pt x="2737" y="11189"/>
                    <a:pt x="2616" y="11350"/>
                    <a:pt x="2525" y="11532"/>
                  </a:cubicBezTo>
                  <a:cubicBezTo>
                    <a:pt x="2131" y="12239"/>
                    <a:pt x="1929" y="13006"/>
                    <a:pt x="1626" y="13733"/>
                  </a:cubicBezTo>
                  <a:cubicBezTo>
                    <a:pt x="1485" y="14097"/>
                    <a:pt x="1283" y="14440"/>
                    <a:pt x="1031" y="14743"/>
                  </a:cubicBezTo>
                  <a:cubicBezTo>
                    <a:pt x="768" y="15036"/>
                    <a:pt x="395" y="15218"/>
                    <a:pt x="1" y="15238"/>
                  </a:cubicBezTo>
                  <a:cubicBezTo>
                    <a:pt x="203" y="15228"/>
                    <a:pt x="395" y="15187"/>
                    <a:pt x="576" y="15107"/>
                  </a:cubicBezTo>
                  <a:cubicBezTo>
                    <a:pt x="758" y="15026"/>
                    <a:pt x="930" y="14905"/>
                    <a:pt x="1071" y="14763"/>
                  </a:cubicBezTo>
                  <a:cubicBezTo>
                    <a:pt x="1334" y="14470"/>
                    <a:pt x="1556" y="14137"/>
                    <a:pt x="1707" y="13764"/>
                  </a:cubicBezTo>
                  <a:cubicBezTo>
                    <a:pt x="2030" y="13037"/>
                    <a:pt x="2252" y="12269"/>
                    <a:pt x="2646" y="11603"/>
                  </a:cubicBezTo>
                  <a:cubicBezTo>
                    <a:pt x="2828" y="11259"/>
                    <a:pt x="3091" y="10977"/>
                    <a:pt x="3414" y="10765"/>
                  </a:cubicBezTo>
                  <a:cubicBezTo>
                    <a:pt x="3575" y="10674"/>
                    <a:pt x="3757" y="10603"/>
                    <a:pt x="3939" y="10563"/>
                  </a:cubicBezTo>
                  <a:lnTo>
                    <a:pt x="4232" y="10532"/>
                  </a:lnTo>
                  <a:cubicBezTo>
                    <a:pt x="4333" y="10512"/>
                    <a:pt x="4434" y="10492"/>
                    <a:pt x="4535" y="10452"/>
                  </a:cubicBezTo>
                  <a:cubicBezTo>
                    <a:pt x="4898" y="10270"/>
                    <a:pt x="5231" y="10017"/>
                    <a:pt x="5494" y="9704"/>
                  </a:cubicBezTo>
                  <a:cubicBezTo>
                    <a:pt x="5756" y="9412"/>
                    <a:pt x="5999" y="9088"/>
                    <a:pt x="6211" y="8755"/>
                  </a:cubicBezTo>
                  <a:cubicBezTo>
                    <a:pt x="6635" y="8079"/>
                    <a:pt x="7019" y="7382"/>
                    <a:pt x="7352" y="6665"/>
                  </a:cubicBezTo>
                  <a:cubicBezTo>
                    <a:pt x="7685" y="5948"/>
                    <a:pt x="7998" y="5221"/>
                    <a:pt x="8291" y="4484"/>
                  </a:cubicBezTo>
                  <a:cubicBezTo>
                    <a:pt x="8866" y="3010"/>
                    <a:pt x="9371" y="1515"/>
                    <a:pt x="980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758300" y="2816225"/>
              <a:ext cx="147200" cy="459450"/>
            </a:xfrm>
            <a:custGeom>
              <a:avLst/>
              <a:gdLst/>
              <a:ahLst/>
              <a:cxnLst/>
              <a:rect l="l" t="t" r="r" b="b"/>
              <a:pathLst>
                <a:path w="5888" h="18378" extrusionOk="0">
                  <a:moveTo>
                    <a:pt x="5887" y="0"/>
                  </a:moveTo>
                  <a:cubicBezTo>
                    <a:pt x="5756" y="808"/>
                    <a:pt x="5604" y="1626"/>
                    <a:pt x="5453" y="2434"/>
                  </a:cubicBezTo>
                  <a:cubicBezTo>
                    <a:pt x="5302" y="3241"/>
                    <a:pt x="5140" y="4059"/>
                    <a:pt x="4948" y="4857"/>
                  </a:cubicBezTo>
                  <a:cubicBezTo>
                    <a:pt x="4756" y="5655"/>
                    <a:pt x="4564" y="6452"/>
                    <a:pt x="4312" y="7240"/>
                  </a:cubicBezTo>
                  <a:cubicBezTo>
                    <a:pt x="4080" y="8017"/>
                    <a:pt x="3767" y="8775"/>
                    <a:pt x="3373" y="9492"/>
                  </a:cubicBezTo>
                  <a:cubicBezTo>
                    <a:pt x="3171" y="9835"/>
                    <a:pt x="2929" y="10168"/>
                    <a:pt x="2585" y="10360"/>
                  </a:cubicBezTo>
                  <a:cubicBezTo>
                    <a:pt x="2404" y="10471"/>
                    <a:pt x="2242" y="10623"/>
                    <a:pt x="2111" y="10794"/>
                  </a:cubicBezTo>
                  <a:cubicBezTo>
                    <a:pt x="1979" y="10966"/>
                    <a:pt x="1878" y="11158"/>
                    <a:pt x="1798" y="11350"/>
                  </a:cubicBezTo>
                  <a:cubicBezTo>
                    <a:pt x="1636" y="11743"/>
                    <a:pt x="1525" y="12147"/>
                    <a:pt x="1454" y="12551"/>
                  </a:cubicBezTo>
                  <a:cubicBezTo>
                    <a:pt x="1374" y="12965"/>
                    <a:pt x="1313" y="13369"/>
                    <a:pt x="1273" y="13783"/>
                  </a:cubicBezTo>
                  <a:cubicBezTo>
                    <a:pt x="1172" y="14601"/>
                    <a:pt x="1121" y="15429"/>
                    <a:pt x="1000" y="16237"/>
                  </a:cubicBezTo>
                  <a:cubicBezTo>
                    <a:pt x="949" y="16641"/>
                    <a:pt x="859" y="17045"/>
                    <a:pt x="737" y="17438"/>
                  </a:cubicBezTo>
                  <a:cubicBezTo>
                    <a:pt x="677" y="17630"/>
                    <a:pt x="586" y="17822"/>
                    <a:pt x="465" y="17984"/>
                  </a:cubicBezTo>
                  <a:cubicBezTo>
                    <a:pt x="354" y="18166"/>
                    <a:pt x="192" y="18297"/>
                    <a:pt x="0" y="18378"/>
                  </a:cubicBezTo>
                  <a:cubicBezTo>
                    <a:pt x="202" y="18307"/>
                    <a:pt x="364" y="18176"/>
                    <a:pt x="485" y="18004"/>
                  </a:cubicBezTo>
                  <a:cubicBezTo>
                    <a:pt x="616" y="17832"/>
                    <a:pt x="707" y="17651"/>
                    <a:pt x="778" y="17459"/>
                  </a:cubicBezTo>
                  <a:cubicBezTo>
                    <a:pt x="919" y="17065"/>
                    <a:pt x="1020" y="16661"/>
                    <a:pt x="1081" y="16247"/>
                  </a:cubicBezTo>
                  <a:cubicBezTo>
                    <a:pt x="1222" y="15439"/>
                    <a:pt x="1293" y="14611"/>
                    <a:pt x="1404" y="13803"/>
                  </a:cubicBezTo>
                  <a:cubicBezTo>
                    <a:pt x="1464" y="13389"/>
                    <a:pt x="1525" y="12985"/>
                    <a:pt x="1606" y="12582"/>
                  </a:cubicBezTo>
                  <a:cubicBezTo>
                    <a:pt x="1677" y="12188"/>
                    <a:pt x="1798" y="11794"/>
                    <a:pt x="1949" y="11420"/>
                  </a:cubicBezTo>
                  <a:cubicBezTo>
                    <a:pt x="2030" y="11239"/>
                    <a:pt x="2121" y="11057"/>
                    <a:pt x="2242" y="10895"/>
                  </a:cubicBezTo>
                  <a:cubicBezTo>
                    <a:pt x="2363" y="10744"/>
                    <a:pt x="2505" y="10613"/>
                    <a:pt x="2676" y="10512"/>
                  </a:cubicBezTo>
                  <a:cubicBezTo>
                    <a:pt x="2858" y="10401"/>
                    <a:pt x="3030" y="10269"/>
                    <a:pt x="3171" y="10098"/>
                  </a:cubicBezTo>
                  <a:cubicBezTo>
                    <a:pt x="3302" y="9936"/>
                    <a:pt x="3423" y="9764"/>
                    <a:pt x="3534" y="9583"/>
                  </a:cubicBezTo>
                  <a:cubicBezTo>
                    <a:pt x="3928" y="8845"/>
                    <a:pt x="4241" y="8078"/>
                    <a:pt x="4463" y="7280"/>
                  </a:cubicBezTo>
                  <a:cubicBezTo>
                    <a:pt x="4706" y="6483"/>
                    <a:pt x="4908" y="5685"/>
                    <a:pt x="5079" y="4877"/>
                  </a:cubicBezTo>
                  <a:cubicBezTo>
                    <a:pt x="5433" y="3262"/>
                    <a:pt x="5695" y="1636"/>
                    <a:pt x="588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858775" y="2863175"/>
              <a:ext cx="95950" cy="465775"/>
            </a:xfrm>
            <a:custGeom>
              <a:avLst/>
              <a:gdLst/>
              <a:ahLst/>
              <a:cxnLst/>
              <a:rect l="l" t="t" r="r" b="b"/>
              <a:pathLst>
                <a:path w="3838" h="18631" extrusionOk="0">
                  <a:moveTo>
                    <a:pt x="3554" y="0"/>
                  </a:moveTo>
                  <a:lnTo>
                    <a:pt x="3554" y="0"/>
                  </a:lnTo>
                  <a:cubicBezTo>
                    <a:pt x="3615" y="818"/>
                    <a:pt x="3655" y="1636"/>
                    <a:pt x="3676" y="2454"/>
                  </a:cubicBezTo>
                  <a:cubicBezTo>
                    <a:pt x="3696" y="3262"/>
                    <a:pt x="3696" y="4080"/>
                    <a:pt x="3645" y="4897"/>
                  </a:cubicBezTo>
                  <a:cubicBezTo>
                    <a:pt x="3615" y="5715"/>
                    <a:pt x="3504" y="6523"/>
                    <a:pt x="3322" y="7311"/>
                  </a:cubicBezTo>
                  <a:cubicBezTo>
                    <a:pt x="3231" y="7705"/>
                    <a:pt x="3080" y="8078"/>
                    <a:pt x="2888" y="8432"/>
                  </a:cubicBezTo>
                  <a:cubicBezTo>
                    <a:pt x="2838" y="8512"/>
                    <a:pt x="2777" y="8593"/>
                    <a:pt x="2716" y="8674"/>
                  </a:cubicBezTo>
                  <a:lnTo>
                    <a:pt x="2514" y="8896"/>
                  </a:lnTo>
                  <a:cubicBezTo>
                    <a:pt x="2373" y="9048"/>
                    <a:pt x="2252" y="9229"/>
                    <a:pt x="2171" y="9431"/>
                  </a:cubicBezTo>
                  <a:cubicBezTo>
                    <a:pt x="2020" y="9825"/>
                    <a:pt x="1919" y="10229"/>
                    <a:pt x="1878" y="10643"/>
                  </a:cubicBezTo>
                  <a:cubicBezTo>
                    <a:pt x="1838" y="11057"/>
                    <a:pt x="1818" y="11471"/>
                    <a:pt x="1808" y="11885"/>
                  </a:cubicBezTo>
                  <a:cubicBezTo>
                    <a:pt x="1787" y="12703"/>
                    <a:pt x="1798" y="13521"/>
                    <a:pt x="1767" y="14329"/>
                  </a:cubicBezTo>
                  <a:cubicBezTo>
                    <a:pt x="1757" y="15146"/>
                    <a:pt x="1646" y="15954"/>
                    <a:pt x="1434" y="16742"/>
                  </a:cubicBezTo>
                  <a:cubicBezTo>
                    <a:pt x="1323" y="17136"/>
                    <a:pt x="1151" y="17509"/>
                    <a:pt x="919" y="17843"/>
                  </a:cubicBezTo>
                  <a:cubicBezTo>
                    <a:pt x="677" y="18176"/>
                    <a:pt x="364" y="18438"/>
                    <a:pt x="0" y="18630"/>
                  </a:cubicBezTo>
                  <a:cubicBezTo>
                    <a:pt x="374" y="18458"/>
                    <a:pt x="707" y="18196"/>
                    <a:pt x="959" y="17873"/>
                  </a:cubicBezTo>
                  <a:cubicBezTo>
                    <a:pt x="1202" y="17540"/>
                    <a:pt x="1394" y="17166"/>
                    <a:pt x="1525" y="16772"/>
                  </a:cubicBezTo>
                  <a:cubicBezTo>
                    <a:pt x="1747" y="15985"/>
                    <a:pt x="1878" y="15167"/>
                    <a:pt x="1898" y="14349"/>
                  </a:cubicBezTo>
                  <a:cubicBezTo>
                    <a:pt x="1949" y="13531"/>
                    <a:pt x="1939" y="12703"/>
                    <a:pt x="1959" y="11885"/>
                  </a:cubicBezTo>
                  <a:cubicBezTo>
                    <a:pt x="1979" y="11481"/>
                    <a:pt x="1999" y="11077"/>
                    <a:pt x="2050" y="10673"/>
                  </a:cubicBezTo>
                  <a:cubicBezTo>
                    <a:pt x="2090" y="10269"/>
                    <a:pt x="2181" y="9886"/>
                    <a:pt x="2333" y="9512"/>
                  </a:cubicBezTo>
                  <a:cubicBezTo>
                    <a:pt x="2403" y="9330"/>
                    <a:pt x="2504" y="9159"/>
                    <a:pt x="2636" y="9017"/>
                  </a:cubicBezTo>
                  <a:lnTo>
                    <a:pt x="2848" y="8785"/>
                  </a:lnTo>
                  <a:cubicBezTo>
                    <a:pt x="2908" y="8694"/>
                    <a:pt x="2969" y="8603"/>
                    <a:pt x="3029" y="8523"/>
                  </a:cubicBezTo>
                  <a:cubicBezTo>
                    <a:pt x="3231" y="8149"/>
                    <a:pt x="3383" y="7755"/>
                    <a:pt x="3474" y="7351"/>
                  </a:cubicBezTo>
                  <a:cubicBezTo>
                    <a:pt x="3655" y="6543"/>
                    <a:pt x="3756" y="5725"/>
                    <a:pt x="3777" y="4908"/>
                  </a:cubicBezTo>
                  <a:cubicBezTo>
                    <a:pt x="3837" y="3262"/>
                    <a:pt x="3756" y="1626"/>
                    <a:pt x="355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747200" y="3189325"/>
              <a:ext cx="96200" cy="178500"/>
            </a:xfrm>
            <a:custGeom>
              <a:avLst/>
              <a:gdLst/>
              <a:ahLst/>
              <a:cxnLst/>
              <a:rect l="l" t="t" r="r" b="b"/>
              <a:pathLst>
                <a:path w="3848" h="7140" extrusionOk="0">
                  <a:moveTo>
                    <a:pt x="3847" y="0"/>
                  </a:moveTo>
                  <a:lnTo>
                    <a:pt x="3847" y="0"/>
                  </a:lnTo>
                  <a:cubicBezTo>
                    <a:pt x="3787" y="354"/>
                    <a:pt x="3706" y="687"/>
                    <a:pt x="3615" y="1040"/>
                  </a:cubicBezTo>
                  <a:cubicBezTo>
                    <a:pt x="3524" y="1384"/>
                    <a:pt x="3433" y="1727"/>
                    <a:pt x="3322" y="2070"/>
                  </a:cubicBezTo>
                  <a:cubicBezTo>
                    <a:pt x="3120" y="2757"/>
                    <a:pt x="2898" y="3433"/>
                    <a:pt x="2635" y="4090"/>
                  </a:cubicBezTo>
                  <a:cubicBezTo>
                    <a:pt x="2504" y="4413"/>
                    <a:pt x="2353" y="4736"/>
                    <a:pt x="2201" y="5059"/>
                  </a:cubicBezTo>
                  <a:cubicBezTo>
                    <a:pt x="2040" y="5372"/>
                    <a:pt x="1858" y="5675"/>
                    <a:pt x="1666" y="5968"/>
                  </a:cubicBezTo>
                  <a:cubicBezTo>
                    <a:pt x="1474" y="6261"/>
                    <a:pt x="1232" y="6523"/>
                    <a:pt x="959" y="6745"/>
                  </a:cubicBezTo>
                  <a:cubicBezTo>
                    <a:pt x="687" y="6978"/>
                    <a:pt x="353" y="7119"/>
                    <a:pt x="0" y="7139"/>
                  </a:cubicBezTo>
                  <a:cubicBezTo>
                    <a:pt x="15" y="7140"/>
                    <a:pt x="30" y="7140"/>
                    <a:pt x="45" y="7140"/>
                  </a:cubicBezTo>
                  <a:cubicBezTo>
                    <a:pt x="393" y="7140"/>
                    <a:pt x="729" y="7029"/>
                    <a:pt x="1010" y="6816"/>
                  </a:cubicBezTo>
                  <a:cubicBezTo>
                    <a:pt x="1303" y="6604"/>
                    <a:pt x="1555" y="6341"/>
                    <a:pt x="1767" y="6049"/>
                  </a:cubicBezTo>
                  <a:cubicBezTo>
                    <a:pt x="1989" y="5766"/>
                    <a:pt x="2181" y="5453"/>
                    <a:pt x="2343" y="5130"/>
                  </a:cubicBezTo>
                  <a:cubicBezTo>
                    <a:pt x="2504" y="4817"/>
                    <a:pt x="2656" y="4494"/>
                    <a:pt x="2787" y="4150"/>
                  </a:cubicBezTo>
                  <a:cubicBezTo>
                    <a:pt x="3060" y="3484"/>
                    <a:pt x="3272" y="2807"/>
                    <a:pt x="3453" y="2111"/>
                  </a:cubicBezTo>
                  <a:cubicBezTo>
                    <a:pt x="3635" y="1414"/>
                    <a:pt x="3766" y="707"/>
                    <a:pt x="384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1632825" y="2691750"/>
              <a:ext cx="177750" cy="124500"/>
            </a:xfrm>
            <a:custGeom>
              <a:avLst/>
              <a:gdLst/>
              <a:ahLst/>
              <a:cxnLst/>
              <a:rect l="l" t="t" r="r" b="b"/>
              <a:pathLst>
                <a:path w="7110" h="4980" extrusionOk="0">
                  <a:moveTo>
                    <a:pt x="7110" y="1"/>
                  </a:moveTo>
                  <a:lnTo>
                    <a:pt x="7110" y="1"/>
                  </a:lnTo>
                  <a:cubicBezTo>
                    <a:pt x="6857" y="274"/>
                    <a:pt x="6595" y="526"/>
                    <a:pt x="6332" y="789"/>
                  </a:cubicBezTo>
                  <a:cubicBezTo>
                    <a:pt x="6080" y="1051"/>
                    <a:pt x="5817" y="1304"/>
                    <a:pt x="5544" y="1556"/>
                  </a:cubicBezTo>
                  <a:cubicBezTo>
                    <a:pt x="5009" y="2061"/>
                    <a:pt x="4454" y="2546"/>
                    <a:pt x="3878" y="3000"/>
                  </a:cubicBezTo>
                  <a:cubicBezTo>
                    <a:pt x="3303" y="3454"/>
                    <a:pt x="2697" y="3868"/>
                    <a:pt x="2061" y="4232"/>
                  </a:cubicBezTo>
                  <a:cubicBezTo>
                    <a:pt x="1738" y="4414"/>
                    <a:pt x="1404" y="4565"/>
                    <a:pt x="1061" y="4696"/>
                  </a:cubicBezTo>
                  <a:cubicBezTo>
                    <a:pt x="718" y="4828"/>
                    <a:pt x="364" y="4918"/>
                    <a:pt x="1" y="4979"/>
                  </a:cubicBezTo>
                  <a:cubicBezTo>
                    <a:pt x="738" y="4939"/>
                    <a:pt x="1455" y="4686"/>
                    <a:pt x="2121" y="4353"/>
                  </a:cubicBezTo>
                  <a:cubicBezTo>
                    <a:pt x="2778" y="4010"/>
                    <a:pt x="3404" y="3606"/>
                    <a:pt x="3989" y="3141"/>
                  </a:cubicBezTo>
                  <a:cubicBezTo>
                    <a:pt x="4575" y="2687"/>
                    <a:pt x="5120" y="2192"/>
                    <a:pt x="5645" y="1667"/>
                  </a:cubicBezTo>
                  <a:cubicBezTo>
                    <a:pt x="5898" y="1394"/>
                    <a:pt x="6160" y="1132"/>
                    <a:pt x="6403" y="859"/>
                  </a:cubicBezTo>
                  <a:cubicBezTo>
                    <a:pt x="6645" y="577"/>
                    <a:pt x="6887" y="294"/>
                    <a:pt x="711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520750" y="2979025"/>
              <a:ext cx="71475" cy="162100"/>
            </a:xfrm>
            <a:custGeom>
              <a:avLst/>
              <a:gdLst/>
              <a:ahLst/>
              <a:cxnLst/>
              <a:rect l="l" t="t" r="r" b="b"/>
              <a:pathLst>
                <a:path w="2859" h="6484" extrusionOk="0">
                  <a:moveTo>
                    <a:pt x="2858" y="1"/>
                  </a:moveTo>
                  <a:lnTo>
                    <a:pt x="2858" y="1"/>
                  </a:lnTo>
                  <a:cubicBezTo>
                    <a:pt x="2343" y="354"/>
                    <a:pt x="1889" y="768"/>
                    <a:pt x="1505" y="1253"/>
                  </a:cubicBezTo>
                  <a:cubicBezTo>
                    <a:pt x="1111" y="1738"/>
                    <a:pt x="788" y="2263"/>
                    <a:pt x="536" y="2838"/>
                  </a:cubicBezTo>
                  <a:cubicBezTo>
                    <a:pt x="415" y="3121"/>
                    <a:pt x="314" y="3424"/>
                    <a:pt x="233" y="3717"/>
                  </a:cubicBezTo>
                  <a:cubicBezTo>
                    <a:pt x="152" y="4020"/>
                    <a:pt x="102" y="4323"/>
                    <a:pt x="71" y="4636"/>
                  </a:cubicBezTo>
                  <a:cubicBezTo>
                    <a:pt x="1" y="5252"/>
                    <a:pt x="31" y="5878"/>
                    <a:pt x="162" y="6484"/>
                  </a:cubicBezTo>
                  <a:cubicBezTo>
                    <a:pt x="132" y="6181"/>
                    <a:pt x="122" y="5868"/>
                    <a:pt x="132" y="5565"/>
                  </a:cubicBezTo>
                  <a:cubicBezTo>
                    <a:pt x="132" y="5262"/>
                    <a:pt x="152" y="4959"/>
                    <a:pt x="203" y="4656"/>
                  </a:cubicBezTo>
                  <a:cubicBezTo>
                    <a:pt x="293" y="4060"/>
                    <a:pt x="455" y="3475"/>
                    <a:pt x="697" y="2909"/>
                  </a:cubicBezTo>
                  <a:cubicBezTo>
                    <a:pt x="940" y="2354"/>
                    <a:pt x="1253" y="1829"/>
                    <a:pt x="1606" y="1344"/>
                  </a:cubicBezTo>
                  <a:cubicBezTo>
                    <a:pt x="1788" y="1102"/>
                    <a:pt x="1990" y="859"/>
                    <a:pt x="2192" y="637"/>
                  </a:cubicBezTo>
                  <a:cubicBezTo>
                    <a:pt x="2404" y="415"/>
                    <a:pt x="2616" y="203"/>
                    <a:pt x="285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566700" y="3045925"/>
              <a:ext cx="88875" cy="120450"/>
            </a:xfrm>
            <a:custGeom>
              <a:avLst/>
              <a:gdLst/>
              <a:ahLst/>
              <a:cxnLst/>
              <a:rect l="l" t="t" r="r" b="b"/>
              <a:pathLst>
                <a:path w="3555" h="4818" extrusionOk="0">
                  <a:moveTo>
                    <a:pt x="3555" y="1"/>
                  </a:moveTo>
                  <a:lnTo>
                    <a:pt x="3555" y="1"/>
                  </a:lnTo>
                  <a:cubicBezTo>
                    <a:pt x="3312" y="445"/>
                    <a:pt x="3060" y="879"/>
                    <a:pt x="2797" y="1313"/>
                  </a:cubicBezTo>
                  <a:cubicBezTo>
                    <a:pt x="2545" y="1748"/>
                    <a:pt x="2282" y="2172"/>
                    <a:pt x="2000" y="2586"/>
                  </a:cubicBezTo>
                  <a:cubicBezTo>
                    <a:pt x="1717" y="3010"/>
                    <a:pt x="1414" y="3414"/>
                    <a:pt x="1091" y="3797"/>
                  </a:cubicBezTo>
                  <a:lnTo>
                    <a:pt x="970" y="3939"/>
                  </a:lnTo>
                  <a:cubicBezTo>
                    <a:pt x="929" y="3989"/>
                    <a:pt x="889" y="4030"/>
                    <a:pt x="838" y="4070"/>
                  </a:cubicBezTo>
                  <a:cubicBezTo>
                    <a:pt x="758" y="4161"/>
                    <a:pt x="677" y="4262"/>
                    <a:pt x="576" y="4343"/>
                  </a:cubicBezTo>
                  <a:cubicBezTo>
                    <a:pt x="485" y="4424"/>
                    <a:pt x="404" y="4524"/>
                    <a:pt x="303" y="4595"/>
                  </a:cubicBezTo>
                  <a:cubicBezTo>
                    <a:pt x="202" y="4666"/>
                    <a:pt x="101" y="4747"/>
                    <a:pt x="0" y="4817"/>
                  </a:cubicBezTo>
                  <a:cubicBezTo>
                    <a:pt x="455" y="4585"/>
                    <a:pt x="859" y="4272"/>
                    <a:pt x="1202" y="3888"/>
                  </a:cubicBezTo>
                  <a:cubicBezTo>
                    <a:pt x="1374" y="3707"/>
                    <a:pt x="1545" y="3515"/>
                    <a:pt x="1697" y="3313"/>
                  </a:cubicBezTo>
                  <a:cubicBezTo>
                    <a:pt x="1848" y="3101"/>
                    <a:pt x="2000" y="2899"/>
                    <a:pt x="2141" y="2687"/>
                  </a:cubicBezTo>
                  <a:cubicBezTo>
                    <a:pt x="2424" y="2263"/>
                    <a:pt x="2686" y="1828"/>
                    <a:pt x="2929" y="1384"/>
                  </a:cubicBezTo>
                  <a:cubicBezTo>
                    <a:pt x="3161" y="930"/>
                    <a:pt x="3373" y="465"/>
                    <a:pt x="355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632825" y="2602900"/>
              <a:ext cx="177750" cy="104275"/>
            </a:xfrm>
            <a:custGeom>
              <a:avLst/>
              <a:gdLst/>
              <a:ahLst/>
              <a:cxnLst/>
              <a:rect l="l" t="t" r="r" b="b"/>
              <a:pathLst>
                <a:path w="7110" h="4171" extrusionOk="0">
                  <a:moveTo>
                    <a:pt x="7110" y="1"/>
                  </a:moveTo>
                  <a:lnTo>
                    <a:pt x="7110" y="1"/>
                  </a:lnTo>
                  <a:cubicBezTo>
                    <a:pt x="5696" y="182"/>
                    <a:pt x="4323" y="617"/>
                    <a:pt x="3050" y="1263"/>
                  </a:cubicBezTo>
                  <a:cubicBezTo>
                    <a:pt x="2727" y="1424"/>
                    <a:pt x="2424" y="1606"/>
                    <a:pt x="2121" y="1808"/>
                  </a:cubicBezTo>
                  <a:cubicBezTo>
                    <a:pt x="1829" y="2010"/>
                    <a:pt x="1546" y="2232"/>
                    <a:pt x="1283" y="2464"/>
                  </a:cubicBezTo>
                  <a:cubicBezTo>
                    <a:pt x="1021" y="2707"/>
                    <a:pt x="768" y="2979"/>
                    <a:pt x="556" y="3252"/>
                  </a:cubicBezTo>
                  <a:cubicBezTo>
                    <a:pt x="334" y="3545"/>
                    <a:pt x="152" y="3848"/>
                    <a:pt x="1" y="4171"/>
                  </a:cubicBezTo>
                  <a:cubicBezTo>
                    <a:pt x="364" y="3565"/>
                    <a:pt x="819" y="3020"/>
                    <a:pt x="1364" y="2576"/>
                  </a:cubicBezTo>
                  <a:cubicBezTo>
                    <a:pt x="1909" y="2121"/>
                    <a:pt x="2495" y="1737"/>
                    <a:pt x="3121" y="1424"/>
                  </a:cubicBezTo>
                  <a:cubicBezTo>
                    <a:pt x="3747" y="1101"/>
                    <a:pt x="4403" y="819"/>
                    <a:pt x="5070" y="586"/>
                  </a:cubicBezTo>
                  <a:cubicBezTo>
                    <a:pt x="5403" y="465"/>
                    <a:pt x="5736" y="364"/>
                    <a:pt x="6080" y="263"/>
                  </a:cubicBezTo>
                  <a:cubicBezTo>
                    <a:pt x="6413" y="162"/>
                    <a:pt x="6756" y="81"/>
                    <a:pt x="711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700" y="2691750"/>
              <a:ext cx="180250" cy="85875"/>
            </a:xfrm>
            <a:custGeom>
              <a:avLst/>
              <a:gdLst/>
              <a:ahLst/>
              <a:cxnLst/>
              <a:rect l="l" t="t" r="r" b="b"/>
              <a:pathLst>
                <a:path w="7210" h="3435" extrusionOk="0">
                  <a:moveTo>
                    <a:pt x="7210" y="1"/>
                  </a:moveTo>
                  <a:cubicBezTo>
                    <a:pt x="6927" y="173"/>
                    <a:pt x="6634" y="354"/>
                    <a:pt x="6352" y="506"/>
                  </a:cubicBezTo>
                  <a:cubicBezTo>
                    <a:pt x="6059" y="688"/>
                    <a:pt x="5766" y="849"/>
                    <a:pt x="5483" y="1011"/>
                  </a:cubicBezTo>
                  <a:cubicBezTo>
                    <a:pt x="4898" y="1334"/>
                    <a:pt x="4312" y="1657"/>
                    <a:pt x="3716" y="1950"/>
                  </a:cubicBezTo>
                  <a:cubicBezTo>
                    <a:pt x="3120" y="2253"/>
                    <a:pt x="2515" y="2525"/>
                    <a:pt x="1899" y="2788"/>
                  </a:cubicBezTo>
                  <a:cubicBezTo>
                    <a:pt x="1737" y="2848"/>
                    <a:pt x="1586" y="2909"/>
                    <a:pt x="1434" y="2970"/>
                  </a:cubicBezTo>
                  <a:cubicBezTo>
                    <a:pt x="1273" y="3030"/>
                    <a:pt x="1111" y="3091"/>
                    <a:pt x="960" y="3141"/>
                  </a:cubicBezTo>
                  <a:cubicBezTo>
                    <a:pt x="798" y="3192"/>
                    <a:pt x="647" y="3252"/>
                    <a:pt x="485" y="3293"/>
                  </a:cubicBezTo>
                  <a:cubicBezTo>
                    <a:pt x="323" y="3343"/>
                    <a:pt x="162" y="3394"/>
                    <a:pt x="0" y="3434"/>
                  </a:cubicBezTo>
                  <a:cubicBezTo>
                    <a:pt x="334" y="3384"/>
                    <a:pt x="657" y="3313"/>
                    <a:pt x="980" y="3222"/>
                  </a:cubicBezTo>
                  <a:cubicBezTo>
                    <a:pt x="1151" y="3182"/>
                    <a:pt x="1303" y="3131"/>
                    <a:pt x="1464" y="3081"/>
                  </a:cubicBezTo>
                  <a:cubicBezTo>
                    <a:pt x="1626" y="3020"/>
                    <a:pt x="1788" y="2970"/>
                    <a:pt x="1949" y="2919"/>
                  </a:cubicBezTo>
                  <a:cubicBezTo>
                    <a:pt x="2575" y="2687"/>
                    <a:pt x="3191" y="2414"/>
                    <a:pt x="3797" y="2111"/>
                  </a:cubicBezTo>
                  <a:cubicBezTo>
                    <a:pt x="4393" y="1808"/>
                    <a:pt x="4978" y="1485"/>
                    <a:pt x="5554" y="1132"/>
                  </a:cubicBezTo>
                  <a:cubicBezTo>
                    <a:pt x="5837" y="950"/>
                    <a:pt x="6119" y="778"/>
                    <a:pt x="6392" y="587"/>
                  </a:cubicBezTo>
                  <a:cubicBezTo>
                    <a:pt x="6675" y="395"/>
                    <a:pt x="6947" y="203"/>
                    <a:pt x="721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522775" y="3384100"/>
              <a:ext cx="160825" cy="32700"/>
            </a:xfrm>
            <a:custGeom>
              <a:avLst/>
              <a:gdLst/>
              <a:ahLst/>
              <a:cxnLst/>
              <a:rect l="l" t="t" r="r" b="b"/>
              <a:pathLst>
                <a:path w="6433" h="1308" extrusionOk="0">
                  <a:moveTo>
                    <a:pt x="5500" y="1"/>
                  </a:moveTo>
                  <a:cubicBezTo>
                    <a:pt x="5247" y="1"/>
                    <a:pt x="4996" y="6"/>
                    <a:pt x="4746" y="15"/>
                  </a:cubicBezTo>
                  <a:cubicBezTo>
                    <a:pt x="4181" y="35"/>
                    <a:pt x="3625" y="75"/>
                    <a:pt x="3060" y="136"/>
                  </a:cubicBezTo>
                  <a:cubicBezTo>
                    <a:pt x="2505" y="196"/>
                    <a:pt x="1949" y="297"/>
                    <a:pt x="1404" y="439"/>
                  </a:cubicBezTo>
                  <a:cubicBezTo>
                    <a:pt x="1121" y="509"/>
                    <a:pt x="859" y="610"/>
                    <a:pt x="606" y="732"/>
                  </a:cubicBezTo>
                  <a:cubicBezTo>
                    <a:pt x="475" y="792"/>
                    <a:pt x="354" y="873"/>
                    <a:pt x="243" y="964"/>
                  </a:cubicBezTo>
                  <a:cubicBezTo>
                    <a:pt x="132" y="1045"/>
                    <a:pt x="41" y="1166"/>
                    <a:pt x="0" y="1307"/>
                  </a:cubicBezTo>
                  <a:cubicBezTo>
                    <a:pt x="61" y="1176"/>
                    <a:pt x="152" y="1075"/>
                    <a:pt x="273" y="994"/>
                  </a:cubicBezTo>
                  <a:cubicBezTo>
                    <a:pt x="384" y="923"/>
                    <a:pt x="505" y="863"/>
                    <a:pt x="636" y="812"/>
                  </a:cubicBezTo>
                  <a:cubicBezTo>
                    <a:pt x="899" y="711"/>
                    <a:pt x="1162" y="631"/>
                    <a:pt x="1434" y="580"/>
                  </a:cubicBezTo>
                  <a:cubicBezTo>
                    <a:pt x="1979" y="459"/>
                    <a:pt x="2535" y="378"/>
                    <a:pt x="3080" y="318"/>
                  </a:cubicBezTo>
                  <a:cubicBezTo>
                    <a:pt x="3635" y="247"/>
                    <a:pt x="4191" y="196"/>
                    <a:pt x="4756" y="156"/>
                  </a:cubicBezTo>
                  <a:lnTo>
                    <a:pt x="6432" y="25"/>
                  </a:lnTo>
                  <a:cubicBezTo>
                    <a:pt x="6121" y="8"/>
                    <a:pt x="5810" y="1"/>
                    <a:pt x="550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472800" y="3432925"/>
              <a:ext cx="138350" cy="13700"/>
            </a:xfrm>
            <a:custGeom>
              <a:avLst/>
              <a:gdLst/>
              <a:ahLst/>
              <a:cxnLst/>
              <a:rect l="l" t="t" r="r" b="b"/>
              <a:pathLst>
                <a:path w="5534" h="548" extrusionOk="0">
                  <a:moveTo>
                    <a:pt x="5533" y="0"/>
                  </a:moveTo>
                  <a:lnTo>
                    <a:pt x="5533" y="0"/>
                  </a:lnTo>
                  <a:cubicBezTo>
                    <a:pt x="5079" y="101"/>
                    <a:pt x="4604" y="182"/>
                    <a:pt x="4140" y="243"/>
                  </a:cubicBezTo>
                  <a:cubicBezTo>
                    <a:pt x="3686" y="303"/>
                    <a:pt x="3221" y="344"/>
                    <a:pt x="2757" y="364"/>
                  </a:cubicBezTo>
                  <a:cubicBezTo>
                    <a:pt x="2677" y="366"/>
                    <a:pt x="2597" y="366"/>
                    <a:pt x="2518" y="366"/>
                  </a:cubicBezTo>
                  <a:cubicBezTo>
                    <a:pt x="2133" y="366"/>
                    <a:pt x="1748" y="347"/>
                    <a:pt x="1363" y="313"/>
                  </a:cubicBezTo>
                  <a:cubicBezTo>
                    <a:pt x="899" y="253"/>
                    <a:pt x="444" y="152"/>
                    <a:pt x="0" y="10"/>
                  </a:cubicBezTo>
                  <a:lnTo>
                    <a:pt x="0" y="10"/>
                  </a:lnTo>
                  <a:cubicBezTo>
                    <a:pt x="424" y="212"/>
                    <a:pt x="879" y="364"/>
                    <a:pt x="1343" y="445"/>
                  </a:cubicBezTo>
                  <a:cubicBezTo>
                    <a:pt x="1750" y="515"/>
                    <a:pt x="2165" y="547"/>
                    <a:pt x="2588" y="547"/>
                  </a:cubicBezTo>
                  <a:cubicBezTo>
                    <a:pt x="2648" y="547"/>
                    <a:pt x="2707" y="547"/>
                    <a:pt x="2767" y="546"/>
                  </a:cubicBezTo>
                  <a:cubicBezTo>
                    <a:pt x="3231" y="525"/>
                    <a:pt x="3706" y="475"/>
                    <a:pt x="4170" y="384"/>
                  </a:cubicBezTo>
                  <a:cubicBezTo>
                    <a:pt x="4635" y="293"/>
                    <a:pt x="5089" y="172"/>
                    <a:pt x="553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611125" y="2442100"/>
              <a:ext cx="135825" cy="132800"/>
            </a:xfrm>
            <a:custGeom>
              <a:avLst/>
              <a:gdLst/>
              <a:ahLst/>
              <a:cxnLst/>
              <a:rect l="l" t="t" r="r" b="b"/>
              <a:pathLst>
                <a:path w="5433" h="5312" extrusionOk="0">
                  <a:moveTo>
                    <a:pt x="0" y="1"/>
                  </a:moveTo>
                  <a:lnTo>
                    <a:pt x="0" y="1"/>
                  </a:lnTo>
                  <a:cubicBezTo>
                    <a:pt x="81" y="324"/>
                    <a:pt x="192" y="627"/>
                    <a:pt x="324" y="930"/>
                  </a:cubicBezTo>
                  <a:cubicBezTo>
                    <a:pt x="455" y="1232"/>
                    <a:pt x="616" y="1515"/>
                    <a:pt x="798" y="1798"/>
                  </a:cubicBezTo>
                  <a:cubicBezTo>
                    <a:pt x="970" y="2071"/>
                    <a:pt x="1172" y="2333"/>
                    <a:pt x="1384" y="2585"/>
                  </a:cubicBezTo>
                  <a:cubicBezTo>
                    <a:pt x="1606" y="2838"/>
                    <a:pt x="1838" y="3070"/>
                    <a:pt x="2081" y="3292"/>
                  </a:cubicBezTo>
                  <a:cubicBezTo>
                    <a:pt x="2565" y="3737"/>
                    <a:pt x="3090" y="4130"/>
                    <a:pt x="3656" y="4474"/>
                  </a:cubicBezTo>
                  <a:cubicBezTo>
                    <a:pt x="4221" y="4817"/>
                    <a:pt x="4817" y="5100"/>
                    <a:pt x="5433" y="5312"/>
                  </a:cubicBezTo>
                  <a:cubicBezTo>
                    <a:pt x="5140" y="5181"/>
                    <a:pt x="4847" y="5029"/>
                    <a:pt x="4565" y="4857"/>
                  </a:cubicBezTo>
                  <a:cubicBezTo>
                    <a:pt x="4282" y="4706"/>
                    <a:pt x="3999" y="4534"/>
                    <a:pt x="3737" y="4353"/>
                  </a:cubicBezTo>
                  <a:cubicBezTo>
                    <a:pt x="3191" y="3999"/>
                    <a:pt x="2676" y="3595"/>
                    <a:pt x="2202" y="3161"/>
                  </a:cubicBezTo>
                  <a:cubicBezTo>
                    <a:pt x="1717" y="2727"/>
                    <a:pt x="1283" y="2242"/>
                    <a:pt x="909" y="1717"/>
                  </a:cubicBezTo>
                  <a:cubicBezTo>
                    <a:pt x="536" y="1192"/>
                    <a:pt x="223" y="606"/>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700475" y="2450900"/>
              <a:ext cx="131550" cy="88675"/>
            </a:xfrm>
            <a:custGeom>
              <a:avLst/>
              <a:gdLst/>
              <a:ahLst/>
              <a:cxnLst/>
              <a:rect l="l" t="t" r="r" b="b"/>
              <a:pathLst>
                <a:path w="5262" h="3547" extrusionOk="0">
                  <a:moveTo>
                    <a:pt x="614" y="1"/>
                  </a:moveTo>
                  <a:cubicBezTo>
                    <a:pt x="407" y="1"/>
                    <a:pt x="204" y="33"/>
                    <a:pt x="1" y="93"/>
                  </a:cubicBezTo>
                  <a:cubicBezTo>
                    <a:pt x="131" y="74"/>
                    <a:pt x="261" y="64"/>
                    <a:pt x="391" y="64"/>
                  </a:cubicBezTo>
                  <a:cubicBezTo>
                    <a:pt x="804" y="64"/>
                    <a:pt x="1210" y="161"/>
                    <a:pt x="1586" y="345"/>
                  </a:cubicBezTo>
                  <a:cubicBezTo>
                    <a:pt x="2071" y="578"/>
                    <a:pt x="2535" y="870"/>
                    <a:pt x="2949" y="1224"/>
                  </a:cubicBezTo>
                  <a:cubicBezTo>
                    <a:pt x="3374" y="1567"/>
                    <a:pt x="3777" y="1931"/>
                    <a:pt x="4151" y="2324"/>
                  </a:cubicBezTo>
                  <a:cubicBezTo>
                    <a:pt x="4535" y="2718"/>
                    <a:pt x="4908" y="3122"/>
                    <a:pt x="5262" y="3546"/>
                  </a:cubicBezTo>
                  <a:cubicBezTo>
                    <a:pt x="4959" y="3082"/>
                    <a:pt x="4626" y="2637"/>
                    <a:pt x="4262" y="2223"/>
                  </a:cubicBezTo>
                  <a:cubicBezTo>
                    <a:pt x="3899" y="1799"/>
                    <a:pt x="3495" y="1416"/>
                    <a:pt x="3071" y="1072"/>
                  </a:cubicBezTo>
                  <a:cubicBezTo>
                    <a:pt x="2636" y="709"/>
                    <a:pt x="2152" y="426"/>
                    <a:pt x="1637" y="214"/>
                  </a:cubicBezTo>
                  <a:cubicBezTo>
                    <a:pt x="1374" y="103"/>
                    <a:pt x="1102" y="42"/>
                    <a:pt x="829" y="12"/>
                  </a:cubicBezTo>
                  <a:cubicBezTo>
                    <a:pt x="757" y="4"/>
                    <a:pt x="685" y="1"/>
                    <a:pt x="61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611125" y="2368125"/>
              <a:ext cx="199450" cy="57075"/>
            </a:xfrm>
            <a:custGeom>
              <a:avLst/>
              <a:gdLst/>
              <a:ahLst/>
              <a:cxnLst/>
              <a:rect l="l" t="t" r="r" b="b"/>
              <a:pathLst>
                <a:path w="7978" h="2283" extrusionOk="0">
                  <a:moveTo>
                    <a:pt x="2081" y="1"/>
                  </a:moveTo>
                  <a:cubicBezTo>
                    <a:pt x="1727" y="1"/>
                    <a:pt x="1374" y="31"/>
                    <a:pt x="1020" y="92"/>
                  </a:cubicBezTo>
                  <a:cubicBezTo>
                    <a:pt x="667" y="152"/>
                    <a:pt x="324" y="263"/>
                    <a:pt x="0" y="405"/>
                  </a:cubicBezTo>
                  <a:cubicBezTo>
                    <a:pt x="566" y="219"/>
                    <a:pt x="1145" y="132"/>
                    <a:pt x="1733" y="132"/>
                  </a:cubicBezTo>
                  <a:cubicBezTo>
                    <a:pt x="1848" y="132"/>
                    <a:pt x="1964" y="136"/>
                    <a:pt x="2081" y="142"/>
                  </a:cubicBezTo>
                  <a:cubicBezTo>
                    <a:pt x="2777" y="183"/>
                    <a:pt x="3474" y="314"/>
                    <a:pt x="4140" y="516"/>
                  </a:cubicBezTo>
                  <a:cubicBezTo>
                    <a:pt x="4817" y="728"/>
                    <a:pt x="5473" y="980"/>
                    <a:pt x="6109" y="1273"/>
                  </a:cubicBezTo>
                  <a:cubicBezTo>
                    <a:pt x="6433" y="1425"/>
                    <a:pt x="6746" y="1586"/>
                    <a:pt x="7059" y="1748"/>
                  </a:cubicBezTo>
                  <a:cubicBezTo>
                    <a:pt x="7362" y="1919"/>
                    <a:pt x="7675" y="2091"/>
                    <a:pt x="7978" y="2283"/>
                  </a:cubicBezTo>
                  <a:cubicBezTo>
                    <a:pt x="7412" y="1849"/>
                    <a:pt x="6806" y="1475"/>
                    <a:pt x="6170" y="1152"/>
                  </a:cubicBezTo>
                  <a:cubicBezTo>
                    <a:pt x="5534" y="819"/>
                    <a:pt x="4878" y="546"/>
                    <a:pt x="4191" y="344"/>
                  </a:cubicBezTo>
                  <a:cubicBezTo>
                    <a:pt x="3514" y="132"/>
                    <a:pt x="2797" y="21"/>
                    <a:pt x="208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1952175" y="2744775"/>
              <a:ext cx="67175" cy="301175"/>
            </a:xfrm>
            <a:custGeom>
              <a:avLst/>
              <a:gdLst/>
              <a:ahLst/>
              <a:cxnLst/>
              <a:rect l="l" t="t" r="r" b="b"/>
              <a:pathLst>
                <a:path w="2687" h="12047" extrusionOk="0">
                  <a:moveTo>
                    <a:pt x="0" y="0"/>
                  </a:moveTo>
                  <a:lnTo>
                    <a:pt x="0" y="0"/>
                  </a:lnTo>
                  <a:cubicBezTo>
                    <a:pt x="232" y="455"/>
                    <a:pt x="445" y="940"/>
                    <a:pt x="646" y="1414"/>
                  </a:cubicBezTo>
                  <a:cubicBezTo>
                    <a:pt x="848" y="1899"/>
                    <a:pt x="1040" y="2383"/>
                    <a:pt x="1212" y="2878"/>
                  </a:cubicBezTo>
                  <a:cubicBezTo>
                    <a:pt x="1565" y="3848"/>
                    <a:pt x="1868" y="4847"/>
                    <a:pt x="2101" y="5867"/>
                  </a:cubicBezTo>
                  <a:cubicBezTo>
                    <a:pt x="2212" y="6372"/>
                    <a:pt x="2313" y="6887"/>
                    <a:pt x="2383" y="7392"/>
                  </a:cubicBezTo>
                  <a:cubicBezTo>
                    <a:pt x="2454" y="7907"/>
                    <a:pt x="2504" y="8432"/>
                    <a:pt x="2535" y="8947"/>
                  </a:cubicBezTo>
                  <a:cubicBezTo>
                    <a:pt x="2555" y="9462"/>
                    <a:pt x="2545" y="9987"/>
                    <a:pt x="2504" y="10502"/>
                  </a:cubicBezTo>
                  <a:cubicBezTo>
                    <a:pt x="2454" y="11027"/>
                    <a:pt x="2373" y="11532"/>
                    <a:pt x="2252" y="12047"/>
                  </a:cubicBezTo>
                  <a:cubicBezTo>
                    <a:pt x="2403" y="11542"/>
                    <a:pt x="2525" y="11037"/>
                    <a:pt x="2595" y="10522"/>
                  </a:cubicBezTo>
                  <a:cubicBezTo>
                    <a:pt x="2656" y="9997"/>
                    <a:pt x="2686" y="9472"/>
                    <a:pt x="2676" y="8947"/>
                  </a:cubicBezTo>
                  <a:cubicBezTo>
                    <a:pt x="2646" y="7897"/>
                    <a:pt x="2515" y="6847"/>
                    <a:pt x="2272" y="5827"/>
                  </a:cubicBezTo>
                  <a:cubicBezTo>
                    <a:pt x="2161" y="5322"/>
                    <a:pt x="2020" y="4817"/>
                    <a:pt x="1858" y="4312"/>
                  </a:cubicBezTo>
                  <a:cubicBezTo>
                    <a:pt x="1707" y="3817"/>
                    <a:pt x="1535" y="3323"/>
                    <a:pt x="1343" y="2828"/>
                  </a:cubicBezTo>
                  <a:cubicBezTo>
                    <a:pt x="970" y="1858"/>
                    <a:pt x="515" y="909"/>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1965300" y="2691750"/>
              <a:ext cx="94425" cy="136350"/>
            </a:xfrm>
            <a:custGeom>
              <a:avLst/>
              <a:gdLst/>
              <a:ahLst/>
              <a:cxnLst/>
              <a:rect l="l" t="t" r="r" b="b"/>
              <a:pathLst>
                <a:path w="3777" h="5454" extrusionOk="0">
                  <a:moveTo>
                    <a:pt x="0" y="1"/>
                  </a:moveTo>
                  <a:lnTo>
                    <a:pt x="0" y="1"/>
                  </a:lnTo>
                  <a:cubicBezTo>
                    <a:pt x="465" y="354"/>
                    <a:pt x="889" y="718"/>
                    <a:pt x="1313" y="1112"/>
                  </a:cubicBezTo>
                  <a:cubicBezTo>
                    <a:pt x="1727" y="1495"/>
                    <a:pt x="2121" y="1909"/>
                    <a:pt x="2484" y="2354"/>
                  </a:cubicBezTo>
                  <a:cubicBezTo>
                    <a:pt x="2848" y="2798"/>
                    <a:pt x="3151" y="3273"/>
                    <a:pt x="3383" y="3798"/>
                  </a:cubicBezTo>
                  <a:cubicBezTo>
                    <a:pt x="3615" y="4313"/>
                    <a:pt x="3706" y="4888"/>
                    <a:pt x="3656" y="5454"/>
                  </a:cubicBezTo>
                  <a:cubicBezTo>
                    <a:pt x="3777" y="4888"/>
                    <a:pt x="3726" y="4282"/>
                    <a:pt x="3504" y="3747"/>
                  </a:cubicBezTo>
                  <a:cubicBezTo>
                    <a:pt x="3292" y="3202"/>
                    <a:pt x="2999" y="2697"/>
                    <a:pt x="2626" y="2243"/>
                  </a:cubicBezTo>
                  <a:cubicBezTo>
                    <a:pt x="2262" y="1798"/>
                    <a:pt x="1848" y="1384"/>
                    <a:pt x="1404" y="1011"/>
                  </a:cubicBezTo>
                  <a:cubicBezTo>
                    <a:pt x="970" y="627"/>
                    <a:pt x="495" y="29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2175" y="3085325"/>
              <a:ext cx="21475" cy="159800"/>
            </a:xfrm>
            <a:custGeom>
              <a:avLst/>
              <a:gdLst/>
              <a:ahLst/>
              <a:cxnLst/>
              <a:rect l="l" t="t" r="r" b="b"/>
              <a:pathLst>
                <a:path w="859" h="6392" extrusionOk="0">
                  <a:moveTo>
                    <a:pt x="525" y="0"/>
                  </a:moveTo>
                  <a:cubicBezTo>
                    <a:pt x="596" y="535"/>
                    <a:pt x="636" y="1080"/>
                    <a:pt x="657" y="1616"/>
                  </a:cubicBezTo>
                  <a:cubicBezTo>
                    <a:pt x="677" y="2161"/>
                    <a:pt x="677" y="2696"/>
                    <a:pt x="657" y="3241"/>
                  </a:cubicBezTo>
                  <a:cubicBezTo>
                    <a:pt x="626" y="3776"/>
                    <a:pt x="566" y="4312"/>
                    <a:pt x="465" y="4847"/>
                  </a:cubicBezTo>
                  <a:cubicBezTo>
                    <a:pt x="364" y="5372"/>
                    <a:pt x="202" y="5897"/>
                    <a:pt x="0" y="6392"/>
                  </a:cubicBezTo>
                  <a:cubicBezTo>
                    <a:pt x="273" y="5917"/>
                    <a:pt x="475" y="5402"/>
                    <a:pt x="606" y="4877"/>
                  </a:cubicBezTo>
                  <a:cubicBezTo>
                    <a:pt x="727" y="4342"/>
                    <a:pt x="808" y="3797"/>
                    <a:pt x="838" y="3251"/>
                  </a:cubicBezTo>
                  <a:cubicBezTo>
                    <a:pt x="859" y="2706"/>
                    <a:pt x="848" y="2151"/>
                    <a:pt x="798" y="1606"/>
                  </a:cubicBezTo>
                  <a:cubicBezTo>
                    <a:pt x="747" y="1060"/>
                    <a:pt x="657" y="525"/>
                    <a:pt x="5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5"/>
          <p:cNvGrpSpPr/>
          <p:nvPr/>
        </p:nvGrpSpPr>
        <p:grpSpPr>
          <a:xfrm rot="-2700000">
            <a:off x="5729297" y="3039342"/>
            <a:ext cx="2798817" cy="2678941"/>
            <a:chOff x="1553575" y="3460325"/>
            <a:chExt cx="1802425" cy="1725225"/>
          </a:xfrm>
        </p:grpSpPr>
        <p:sp>
          <p:nvSpPr>
            <p:cNvPr id="323" name="Google Shape;323;p25"/>
            <p:cNvSpPr/>
            <p:nvPr/>
          </p:nvSpPr>
          <p:spPr>
            <a:xfrm>
              <a:off x="1553575" y="3694450"/>
              <a:ext cx="1645400" cy="1368025"/>
            </a:xfrm>
            <a:custGeom>
              <a:avLst/>
              <a:gdLst/>
              <a:ahLst/>
              <a:cxnLst/>
              <a:rect l="l" t="t" r="r" b="b"/>
              <a:pathLst>
                <a:path w="65816" h="54721" extrusionOk="0">
                  <a:moveTo>
                    <a:pt x="25264" y="0"/>
                  </a:moveTo>
                  <a:cubicBezTo>
                    <a:pt x="25264" y="0"/>
                    <a:pt x="0" y="19347"/>
                    <a:pt x="10502" y="25567"/>
                  </a:cubicBezTo>
                  <a:cubicBezTo>
                    <a:pt x="3273" y="30481"/>
                    <a:pt x="8678" y="33849"/>
                    <a:pt x="13176" y="33849"/>
                  </a:cubicBezTo>
                  <a:cubicBezTo>
                    <a:pt x="14094" y="33849"/>
                    <a:pt x="14974" y="33709"/>
                    <a:pt x="15702" y="33413"/>
                  </a:cubicBezTo>
                  <a:lnTo>
                    <a:pt x="15702" y="33413"/>
                  </a:lnTo>
                  <a:cubicBezTo>
                    <a:pt x="9683" y="39638"/>
                    <a:pt x="16334" y="43594"/>
                    <a:pt x="21396" y="43594"/>
                  </a:cubicBezTo>
                  <a:cubicBezTo>
                    <a:pt x="22533" y="43594"/>
                    <a:pt x="23591" y="43394"/>
                    <a:pt x="24406" y="42975"/>
                  </a:cubicBezTo>
                  <a:lnTo>
                    <a:pt x="24406" y="42975"/>
                  </a:lnTo>
                  <a:cubicBezTo>
                    <a:pt x="24082" y="48399"/>
                    <a:pt x="27695" y="51020"/>
                    <a:pt x="30927" y="51020"/>
                  </a:cubicBezTo>
                  <a:cubicBezTo>
                    <a:pt x="32731" y="51020"/>
                    <a:pt x="34416" y="50202"/>
                    <a:pt x="35231" y="48600"/>
                  </a:cubicBezTo>
                  <a:cubicBezTo>
                    <a:pt x="35834" y="52992"/>
                    <a:pt x="37913" y="54721"/>
                    <a:pt x="40032" y="54721"/>
                  </a:cubicBezTo>
                  <a:cubicBezTo>
                    <a:pt x="42663" y="54721"/>
                    <a:pt x="45357" y="52055"/>
                    <a:pt x="45368" y="48509"/>
                  </a:cubicBezTo>
                  <a:cubicBezTo>
                    <a:pt x="47515" y="50658"/>
                    <a:pt x="49438" y="51488"/>
                    <a:pt x="51045" y="51488"/>
                  </a:cubicBezTo>
                  <a:cubicBezTo>
                    <a:pt x="54964" y="51488"/>
                    <a:pt x="57007" y="46552"/>
                    <a:pt x="55840" y="43773"/>
                  </a:cubicBezTo>
                  <a:lnTo>
                    <a:pt x="55840" y="43773"/>
                  </a:lnTo>
                  <a:cubicBezTo>
                    <a:pt x="56568" y="44338"/>
                    <a:pt x="57244" y="44597"/>
                    <a:pt x="57872" y="44597"/>
                  </a:cubicBezTo>
                  <a:cubicBezTo>
                    <a:pt x="64698" y="44597"/>
                    <a:pt x="65816" y="14036"/>
                    <a:pt x="65816" y="14036"/>
                  </a:cubicBezTo>
                  <a:lnTo>
                    <a:pt x="25264" y="0"/>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786825" y="4405625"/>
              <a:ext cx="803275" cy="779925"/>
            </a:xfrm>
            <a:custGeom>
              <a:avLst/>
              <a:gdLst/>
              <a:ahLst/>
              <a:cxnLst/>
              <a:rect l="l" t="t" r="r" b="b"/>
              <a:pathLst>
                <a:path w="32131" h="31197" extrusionOk="0">
                  <a:moveTo>
                    <a:pt x="22182" y="1"/>
                  </a:moveTo>
                  <a:cubicBezTo>
                    <a:pt x="16008" y="1"/>
                    <a:pt x="8030" y="6022"/>
                    <a:pt x="4413" y="12287"/>
                  </a:cubicBezTo>
                  <a:cubicBezTo>
                    <a:pt x="0" y="19931"/>
                    <a:pt x="3747" y="25040"/>
                    <a:pt x="9957" y="28614"/>
                  </a:cubicBezTo>
                  <a:cubicBezTo>
                    <a:pt x="12675" y="30182"/>
                    <a:pt x="15414" y="31196"/>
                    <a:pt x="18004" y="31196"/>
                  </a:cubicBezTo>
                  <a:cubicBezTo>
                    <a:pt x="21319" y="31196"/>
                    <a:pt x="24392" y="29534"/>
                    <a:pt x="26870" y="25242"/>
                  </a:cubicBezTo>
                  <a:cubicBezTo>
                    <a:pt x="31282" y="17608"/>
                    <a:pt x="32131" y="4522"/>
                    <a:pt x="25931" y="937"/>
                  </a:cubicBezTo>
                  <a:cubicBezTo>
                    <a:pt x="24813" y="292"/>
                    <a:pt x="23541" y="1"/>
                    <a:pt x="2218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88525" y="3618750"/>
              <a:ext cx="1215500" cy="998025"/>
            </a:xfrm>
            <a:custGeom>
              <a:avLst/>
              <a:gdLst/>
              <a:ahLst/>
              <a:cxnLst/>
              <a:rect l="l" t="t" r="r" b="b"/>
              <a:pathLst>
                <a:path w="48620" h="39921" extrusionOk="0">
                  <a:moveTo>
                    <a:pt x="24324" y="1"/>
                  </a:moveTo>
                  <a:cubicBezTo>
                    <a:pt x="16970" y="1"/>
                    <a:pt x="9818" y="3816"/>
                    <a:pt x="5877" y="10642"/>
                  </a:cubicBezTo>
                  <a:cubicBezTo>
                    <a:pt x="0" y="20830"/>
                    <a:pt x="5796" y="29857"/>
                    <a:pt x="15975" y="35734"/>
                  </a:cubicBezTo>
                  <a:cubicBezTo>
                    <a:pt x="20533" y="38366"/>
                    <a:pt x="25198" y="39921"/>
                    <a:pt x="29489" y="39921"/>
                  </a:cubicBezTo>
                  <a:cubicBezTo>
                    <a:pt x="34779" y="39921"/>
                    <a:pt x="39498" y="37558"/>
                    <a:pt x="42743" y="31938"/>
                  </a:cubicBezTo>
                  <a:cubicBezTo>
                    <a:pt x="48620" y="21749"/>
                    <a:pt x="45136" y="8733"/>
                    <a:pt x="34948" y="2857"/>
                  </a:cubicBezTo>
                  <a:cubicBezTo>
                    <a:pt x="31595" y="921"/>
                    <a:pt x="27935" y="1"/>
                    <a:pt x="24324" y="1"/>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2218250" y="4177525"/>
              <a:ext cx="437500" cy="456650"/>
            </a:xfrm>
            <a:custGeom>
              <a:avLst/>
              <a:gdLst/>
              <a:ahLst/>
              <a:cxnLst/>
              <a:rect l="l" t="t" r="r" b="b"/>
              <a:pathLst>
                <a:path w="17500" h="18266" extrusionOk="0">
                  <a:moveTo>
                    <a:pt x="11952" y="0"/>
                  </a:moveTo>
                  <a:cubicBezTo>
                    <a:pt x="8970" y="0"/>
                    <a:pt x="5356" y="2555"/>
                    <a:pt x="2999" y="6648"/>
                  </a:cubicBezTo>
                  <a:cubicBezTo>
                    <a:pt x="0" y="11838"/>
                    <a:pt x="1313" y="15494"/>
                    <a:pt x="4493" y="17341"/>
                  </a:cubicBezTo>
                  <a:cubicBezTo>
                    <a:pt x="5521" y="17935"/>
                    <a:pt x="6616" y="18265"/>
                    <a:pt x="7729" y="18265"/>
                  </a:cubicBezTo>
                  <a:cubicBezTo>
                    <a:pt x="10061" y="18265"/>
                    <a:pt x="12470" y="16816"/>
                    <a:pt x="14500" y="13302"/>
                  </a:cubicBezTo>
                  <a:cubicBezTo>
                    <a:pt x="17499" y="8102"/>
                    <a:pt x="17348" y="2407"/>
                    <a:pt x="14177" y="569"/>
                  </a:cubicBezTo>
                  <a:cubicBezTo>
                    <a:pt x="13505" y="183"/>
                    <a:pt x="12751" y="0"/>
                    <a:pt x="11952" y="0"/>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211425" y="3820025"/>
              <a:ext cx="370600" cy="325000"/>
            </a:xfrm>
            <a:custGeom>
              <a:avLst/>
              <a:gdLst/>
              <a:ahLst/>
              <a:cxnLst/>
              <a:rect l="l" t="t" r="r" b="b"/>
              <a:pathLst>
                <a:path w="14824" h="13000" extrusionOk="0">
                  <a:moveTo>
                    <a:pt x="7405" y="0"/>
                  </a:moveTo>
                  <a:cubicBezTo>
                    <a:pt x="6226" y="0"/>
                    <a:pt x="5032" y="322"/>
                    <a:pt x="3959" y="995"/>
                  </a:cubicBezTo>
                  <a:cubicBezTo>
                    <a:pt x="919" y="2914"/>
                    <a:pt x="0" y="6923"/>
                    <a:pt x="1909" y="9962"/>
                  </a:cubicBezTo>
                  <a:cubicBezTo>
                    <a:pt x="3148" y="11926"/>
                    <a:pt x="5260" y="13000"/>
                    <a:pt x="7419" y="13000"/>
                  </a:cubicBezTo>
                  <a:cubicBezTo>
                    <a:pt x="8602" y="13000"/>
                    <a:pt x="9800" y="12677"/>
                    <a:pt x="10875" y="12002"/>
                  </a:cubicBezTo>
                  <a:cubicBezTo>
                    <a:pt x="13915" y="10093"/>
                    <a:pt x="14824" y="6085"/>
                    <a:pt x="12915" y="3045"/>
                  </a:cubicBezTo>
                  <a:cubicBezTo>
                    <a:pt x="11681" y="1079"/>
                    <a:pt x="9567"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2246000" y="3820325"/>
              <a:ext cx="330225" cy="275125"/>
            </a:xfrm>
            <a:custGeom>
              <a:avLst/>
              <a:gdLst/>
              <a:ahLst/>
              <a:cxnLst/>
              <a:rect l="l" t="t" r="r" b="b"/>
              <a:pathLst>
                <a:path w="13209" h="11005" extrusionOk="0">
                  <a:moveTo>
                    <a:pt x="6031" y="0"/>
                  </a:moveTo>
                  <a:cubicBezTo>
                    <a:pt x="4168" y="0"/>
                    <a:pt x="2333" y="800"/>
                    <a:pt x="1061" y="2306"/>
                  </a:cubicBezTo>
                  <a:cubicBezTo>
                    <a:pt x="1" y="5265"/>
                    <a:pt x="1202" y="8557"/>
                    <a:pt x="3929" y="10132"/>
                  </a:cubicBezTo>
                  <a:cubicBezTo>
                    <a:pt x="4947" y="10720"/>
                    <a:pt x="6066" y="11004"/>
                    <a:pt x="7175" y="11004"/>
                  </a:cubicBezTo>
                  <a:cubicBezTo>
                    <a:pt x="9035" y="11004"/>
                    <a:pt x="10866" y="10204"/>
                    <a:pt x="12138" y="8698"/>
                  </a:cubicBezTo>
                  <a:cubicBezTo>
                    <a:pt x="13208" y="5739"/>
                    <a:pt x="11997" y="2448"/>
                    <a:pt x="9280" y="872"/>
                  </a:cubicBezTo>
                  <a:cubicBezTo>
                    <a:pt x="8262" y="284"/>
                    <a:pt x="7142" y="0"/>
                    <a:pt x="603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668850" y="4087625"/>
              <a:ext cx="346875" cy="324900"/>
            </a:xfrm>
            <a:custGeom>
              <a:avLst/>
              <a:gdLst/>
              <a:ahLst/>
              <a:cxnLst/>
              <a:rect l="l" t="t" r="r" b="b"/>
              <a:pathLst>
                <a:path w="13875" h="12996" extrusionOk="0">
                  <a:moveTo>
                    <a:pt x="6950" y="0"/>
                  </a:moveTo>
                  <a:cubicBezTo>
                    <a:pt x="6646" y="0"/>
                    <a:pt x="6338" y="22"/>
                    <a:pt x="6028" y="66"/>
                  </a:cubicBezTo>
                  <a:cubicBezTo>
                    <a:pt x="2474" y="571"/>
                    <a:pt x="0" y="3852"/>
                    <a:pt x="505" y="7407"/>
                  </a:cubicBezTo>
                  <a:cubicBezTo>
                    <a:pt x="966" y="10651"/>
                    <a:pt x="3749" y="12995"/>
                    <a:pt x="6927" y="12995"/>
                  </a:cubicBezTo>
                  <a:cubicBezTo>
                    <a:pt x="7230" y="12995"/>
                    <a:pt x="7537" y="12974"/>
                    <a:pt x="7846" y="12930"/>
                  </a:cubicBezTo>
                  <a:cubicBezTo>
                    <a:pt x="11400" y="12435"/>
                    <a:pt x="13874" y="9144"/>
                    <a:pt x="13379" y="5589"/>
                  </a:cubicBezTo>
                  <a:cubicBezTo>
                    <a:pt x="12918" y="2345"/>
                    <a:pt x="10135" y="0"/>
                    <a:pt x="6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701400" y="4081800"/>
              <a:ext cx="327450" cy="271850"/>
            </a:xfrm>
            <a:custGeom>
              <a:avLst/>
              <a:gdLst/>
              <a:ahLst/>
              <a:cxnLst/>
              <a:rect l="l" t="t" r="r" b="b"/>
              <a:pathLst>
                <a:path w="13098" h="10874" extrusionOk="0">
                  <a:moveTo>
                    <a:pt x="5933" y="1"/>
                  </a:moveTo>
                  <a:cubicBezTo>
                    <a:pt x="4111" y="1"/>
                    <a:pt x="2314" y="768"/>
                    <a:pt x="1041" y="2217"/>
                  </a:cubicBezTo>
                  <a:cubicBezTo>
                    <a:pt x="1" y="5146"/>
                    <a:pt x="1202" y="8407"/>
                    <a:pt x="3888" y="9982"/>
                  </a:cubicBezTo>
                  <a:cubicBezTo>
                    <a:pt x="4913" y="10583"/>
                    <a:pt x="6044" y="10874"/>
                    <a:pt x="7167" y="10874"/>
                  </a:cubicBezTo>
                  <a:cubicBezTo>
                    <a:pt x="8987" y="10874"/>
                    <a:pt x="10783" y="10109"/>
                    <a:pt x="12057" y="8660"/>
                  </a:cubicBezTo>
                  <a:cubicBezTo>
                    <a:pt x="13097" y="5711"/>
                    <a:pt x="11885" y="2440"/>
                    <a:pt x="9179" y="874"/>
                  </a:cubicBezTo>
                  <a:cubicBezTo>
                    <a:pt x="8162" y="286"/>
                    <a:pt x="7043" y="1"/>
                    <a:pt x="593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572650" y="4136025"/>
              <a:ext cx="74000" cy="87300"/>
            </a:xfrm>
            <a:custGeom>
              <a:avLst/>
              <a:gdLst/>
              <a:ahLst/>
              <a:cxnLst/>
              <a:rect l="l" t="t" r="r" b="b"/>
              <a:pathLst>
                <a:path w="2960" h="3492" extrusionOk="0">
                  <a:moveTo>
                    <a:pt x="1753" y="0"/>
                  </a:moveTo>
                  <a:cubicBezTo>
                    <a:pt x="1568" y="0"/>
                    <a:pt x="1386" y="43"/>
                    <a:pt x="1213" y="119"/>
                  </a:cubicBezTo>
                  <a:cubicBezTo>
                    <a:pt x="1343" y="77"/>
                    <a:pt x="1476" y="57"/>
                    <a:pt x="1609" y="57"/>
                  </a:cubicBezTo>
                  <a:cubicBezTo>
                    <a:pt x="1734" y="57"/>
                    <a:pt x="1858" y="75"/>
                    <a:pt x="1980" y="109"/>
                  </a:cubicBezTo>
                  <a:cubicBezTo>
                    <a:pt x="2222" y="200"/>
                    <a:pt x="2424" y="351"/>
                    <a:pt x="2566" y="563"/>
                  </a:cubicBezTo>
                  <a:cubicBezTo>
                    <a:pt x="2838" y="998"/>
                    <a:pt x="2859" y="1543"/>
                    <a:pt x="2606" y="1987"/>
                  </a:cubicBezTo>
                  <a:cubicBezTo>
                    <a:pt x="2485" y="2209"/>
                    <a:pt x="2323" y="2401"/>
                    <a:pt x="2132" y="2563"/>
                  </a:cubicBezTo>
                  <a:cubicBezTo>
                    <a:pt x="2031" y="2654"/>
                    <a:pt x="1930" y="2724"/>
                    <a:pt x="1819" y="2795"/>
                  </a:cubicBezTo>
                  <a:cubicBezTo>
                    <a:pt x="1707" y="2866"/>
                    <a:pt x="1596" y="2926"/>
                    <a:pt x="1485" y="2987"/>
                  </a:cubicBezTo>
                  <a:cubicBezTo>
                    <a:pt x="1011" y="3209"/>
                    <a:pt x="506" y="3381"/>
                    <a:pt x="1" y="3492"/>
                  </a:cubicBezTo>
                  <a:cubicBezTo>
                    <a:pt x="526" y="3451"/>
                    <a:pt x="1051" y="3320"/>
                    <a:pt x="1546" y="3108"/>
                  </a:cubicBezTo>
                  <a:cubicBezTo>
                    <a:pt x="2061" y="2906"/>
                    <a:pt x="2485" y="2542"/>
                    <a:pt x="2768" y="2068"/>
                  </a:cubicBezTo>
                  <a:cubicBezTo>
                    <a:pt x="2899" y="1826"/>
                    <a:pt x="2960" y="1543"/>
                    <a:pt x="2949" y="1260"/>
                  </a:cubicBezTo>
                  <a:cubicBezTo>
                    <a:pt x="2939" y="977"/>
                    <a:pt x="2848" y="715"/>
                    <a:pt x="2677" y="483"/>
                  </a:cubicBezTo>
                  <a:cubicBezTo>
                    <a:pt x="2515" y="260"/>
                    <a:pt x="2273" y="99"/>
                    <a:pt x="2010" y="28"/>
                  </a:cubicBezTo>
                  <a:cubicBezTo>
                    <a:pt x="1925" y="9"/>
                    <a:pt x="1839" y="0"/>
                    <a:pt x="175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2298275" y="4207650"/>
              <a:ext cx="373125" cy="226125"/>
            </a:xfrm>
            <a:custGeom>
              <a:avLst/>
              <a:gdLst/>
              <a:ahLst/>
              <a:cxnLst/>
              <a:rect l="l" t="t" r="r" b="b"/>
              <a:pathLst>
                <a:path w="14925" h="9045" extrusionOk="0">
                  <a:moveTo>
                    <a:pt x="3665" y="1"/>
                  </a:moveTo>
                  <a:cubicBezTo>
                    <a:pt x="3665" y="1"/>
                    <a:pt x="0" y="3898"/>
                    <a:pt x="6200" y="7634"/>
                  </a:cubicBezTo>
                  <a:cubicBezTo>
                    <a:pt x="7917" y="8671"/>
                    <a:pt x="9352" y="9045"/>
                    <a:pt x="10531" y="9045"/>
                  </a:cubicBezTo>
                  <a:cubicBezTo>
                    <a:pt x="13601" y="9045"/>
                    <a:pt x="14924" y="6503"/>
                    <a:pt x="14924" y="6503"/>
                  </a:cubicBezTo>
                  <a:lnTo>
                    <a:pt x="3665"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2377525" y="4327775"/>
              <a:ext cx="197950" cy="106025"/>
            </a:xfrm>
            <a:custGeom>
              <a:avLst/>
              <a:gdLst/>
              <a:ahLst/>
              <a:cxnLst/>
              <a:rect l="l" t="t" r="r" b="b"/>
              <a:pathLst>
                <a:path w="7918" h="4241" extrusionOk="0">
                  <a:moveTo>
                    <a:pt x="578" y="1"/>
                  </a:moveTo>
                  <a:cubicBezTo>
                    <a:pt x="378" y="1"/>
                    <a:pt x="186" y="12"/>
                    <a:pt x="1" y="32"/>
                  </a:cubicBezTo>
                  <a:cubicBezTo>
                    <a:pt x="526" y="931"/>
                    <a:pt x="1455" y="1890"/>
                    <a:pt x="3030" y="2829"/>
                  </a:cubicBezTo>
                  <a:cubicBezTo>
                    <a:pt x="4748" y="3871"/>
                    <a:pt x="6184" y="4241"/>
                    <a:pt x="7361" y="4241"/>
                  </a:cubicBezTo>
                  <a:cubicBezTo>
                    <a:pt x="7553" y="4241"/>
                    <a:pt x="7738" y="4231"/>
                    <a:pt x="7917" y="4213"/>
                  </a:cubicBezTo>
                  <a:cubicBezTo>
                    <a:pt x="7392" y="3314"/>
                    <a:pt x="6463" y="2355"/>
                    <a:pt x="4888" y="1406"/>
                  </a:cubicBezTo>
                  <a:cubicBezTo>
                    <a:pt x="3179" y="379"/>
                    <a:pt x="1751" y="1"/>
                    <a:pt x="5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2383075" y="4207650"/>
              <a:ext cx="288325" cy="164875"/>
            </a:xfrm>
            <a:custGeom>
              <a:avLst/>
              <a:gdLst/>
              <a:ahLst/>
              <a:cxnLst/>
              <a:rect l="l" t="t" r="r" b="b"/>
              <a:pathLst>
                <a:path w="11533" h="6595" extrusionOk="0">
                  <a:moveTo>
                    <a:pt x="273" y="1"/>
                  </a:moveTo>
                  <a:cubicBezTo>
                    <a:pt x="172" y="112"/>
                    <a:pt x="81" y="233"/>
                    <a:pt x="1" y="354"/>
                  </a:cubicBezTo>
                  <a:cubicBezTo>
                    <a:pt x="930" y="1445"/>
                    <a:pt x="2384" y="2666"/>
                    <a:pt x="4646" y="4009"/>
                  </a:cubicBezTo>
                  <a:cubicBezTo>
                    <a:pt x="7544" y="5736"/>
                    <a:pt x="9775" y="6443"/>
                    <a:pt x="11482" y="6594"/>
                  </a:cubicBezTo>
                  <a:cubicBezTo>
                    <a:pt x="11512" y="6534"/>
                    <a:pt x="11532" y="6503"/>
                    <a:pt x="11532" y="6503"/>
                  </a:cubicBezTo>
                  <a:lnTo>
                    <a:pt x="27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534125" y="4308875"/>
              <a:ext cx="65325" cy="57325"/>
            </a:xfrm>
            <a:custGeom>
              <a:avLst/>
              <a:gdLst/>
              <a:ahLst/>
              <a:cxnLst/>
              <a:rect l="l" t="t" r="r" b="b"/>
              <a:pathLst>
                <a:path w="2613" h="2293" extrusionOk="0">
                  <a:moveTo>
                    <a:pt x="1249" y="1"/>
                  </a:moveTo>
                  <a:cubicBezTo>
                    <a:pt x="845" y="395"/>
                    <a:pt x="371" y="849"/>
                    <a:pt x="179" y="1283"/>
                  </a:cubicBezTo>
                  <a:cubicBezTo>
                    <a:pt x="0" y="1695"/>
                    <a:pt x="820" y="2292"/>
                    <a:pt x="1291" y="2292"/>
                  </a:cubicBezTo>
                  <a:cubicBezTo>
                    <a:pt x="1431" y="2292"/>
                    <a:pt x="1540" y="2239"/>
                    <a:pt x="1582" y="2111"/>
                  </a:cubicBezTo>
                  <a:cubicBezTo>
                    <a:pt x="1704" y="1717"/>
                    <a:pt x="2249" y="1243"/>
                    <a:pt x="2612" y="788"/>
                  </a:cubicBezTo>
                  <a:lnTo>
                    <a:pt x="1249"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2613050" y="4434675"/>
              <a:ext cx="325925" cy="181850"/>
            </a:xfrm>
            <a:custGeom>
              <a:avLst/>
              <a:gdLst/>
              <a:ahLst/>
              <a:cxnLst/>
              <a:rect l="l" t="t" r="r" b="b"/>
              <a:pathLst>
                <a:path w="13037" h="7274" extrusionOk="0">
                  <a:moveTo>
                    <a:pt x="6750" y="0"/>
                  </a:moveTo>
                  <a:cubicBezTo>
                    <a:pt x="6355" y="0"/>
                    <a:pt x="5955" y="36"/>
                    <a:pt x="5554" y="108"/>
                  </a:cubicBezTo>
                  <a:cubicBezTo>
                    <a:pt x="2323" y="694"/>
                    <a:pt x="1" y="3542"/>
                    <a:pt x="71" y="6813"/>
                  </a:cubicBezTo>
                  <a:cubicBezTo>
                    <a:pt x="1499" y="7115"/>
                    <a:pt x="2904" y="7273"/>
                    <a:pt x="4270" y="7273"/>
                  </a:cubicBezTo>
                  <a:cubicBezTo>
                    <a:pt x="7472" y="7273"/>
                    <a:pt x="10460" y="6403"/>
                    <a:pt x="13036" y="4470"/>
                  </a:cubicBezTo>
                  <a:cubicBezTo>
                    <a:pt x="12090" y="1755"/>
                    <a:pt x="9540" y="0"/>
                    <a:pt x="6750" y="0"/>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2063250" y="4055225"/>
              <a:ext cx="229725" cy="316275"/>
            </a:xfrm>
            <a:custGeom>
              <a:avLst/>
              <a:gdLst/>
              <a:ahLst/>
              <a:cxnLst/>
              <a:rect l="l" t="t" r="r" b="b"/>
              <a:pathLst>
                <a:path w="9189" h="12651" extrusionOk="0">
                  <a:moveTo>
                    <a:pt x="2443" y="1"/>
                  </a:moveTo>
                  <a:cubicBezTo>
                    <a:pt x="1727" y="1"/>
                    <a:pt x="1007" y="117"/>
                    <a:pt x="313" y="352"/>
                  </a:cubicBezTo>
                  <a:cubicBezTo>
                    <a:pt x="0" y="4896"/>
                    <a:pt x="1959" y="9076"/>
                    <a:pt x="5392" y="12651"/>
                  </a:cubicBezTo>
                  <a:cubicBezTo>
                    <a:pt x="7593" y="11560"/>
                    <a:pt x="9027" y="9349"/>
                    <a:pt x="9108" y="6885"/>
                  </a:cubicBezTo>
                  <a:cubicBezTo>
                    <a:pt x="9189" y="4432"/>
                    <a:pt x="7907" y="2119"/>
                    <a:pt x="5766" y="897"/>
                  </a:cubicBezTo>
                  <a:lnTo>
                    <a:pt x="5776" y="897"/>
                  </a:lnTo>
                  <a:cubicBezTo>
                    <a:pt x="4752" y="305"/>
                    <a:pt x="3602" y="1"/>
                    <a:pt x="2443"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932975" y="3742500"/>
              <a:ext cx="289575" cy="264900"/>
            </a:xfrm>
            <a:custGeom>
              <a:avLst/>
              <a:gdLst/>
              <a:ahLst/>
              <a:cxnLst/>
              <a:rect l="l" t="t" r="r" b="b"/>
              <a:pathLst>
                <a:path w="11583" h="10596" extrusionOk="0">
                  <a:moveTo>
                    <a:pt x="5417" y="0"/>
                  </a:moveTo>
                  <a:cubicBezTo>
                    <a:pt x="3800" y="0"/>
                    <a:pt x="2408" y="1223"/>
                    <a:pt x="1394" y="2986"/>
                  </a:cubicBezTo>
                  <a:cubicBezTo>
                    <a:pt x="1" y="5419"/>
                    <a:pt x="829" y="8509"/>
                    <a:pt x="3252" y="9913"/>
                  </a:cubicBezTo>
                  <a:cubicBezTo>
                    <a:pt x="4052" y="10376"/>
                    <a:pt x="4925" y="10596"/>
                    <a:pt x="5788" y="10596"/>
                  </a:cubicBezTo>
                  <a:cubicBezTo>
                    <a:pt x="7538" y="10596"/>
                    <a:pt x="9242" y="9688"/>
                    <a:pt x="10189" y="8065"/>
                  </a:cubicBezTo>
                  <a:cubicBezTo>
                    <a:pt x="11583" y="5641"/>
                    <a:pt x="9745" y="1956"/>
                    <a:pt x="7322" y="552"/>
                  </a:cubicBezTo>
                  <a:cubicBezTo>
                    <a:pt x="6661" y="172"/>
                    <a:pt x="6023" y="0"/>
                    <a:pt x="5417" y="0"/>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2944500" y="4348075"/>
              <a:ext cx="294125" cy="243800"/>
            </a:xfrm>
            <a:custGeom>
              <a:avLst/>
              <a:gdLst/>
              <a:ahLst/>
              <a:cxnLst/>
              <a:rect l="l" t="t" r="r" b="b"/>
              <a:pathLst>
                <a:path w="11765" h="9752" extrusionOk="0">
                  <a:moveTo>
                    <a:pt x="5913" y="0"/>
                  </a:moveTo>
                  <a:cubicBezTo>
                    <a:pt x="4068" y="0"/>
                    <a:pt x="2248" y="675"/>
                    <a:pt x="1404" y="2138"/>
                  </a:cubicBezTo>
                  <a:cubicBezTo>
                    <a:pt x="1" y="4562"/>
                    <a:pt x="839" y="7672"/>
                    <a:pt x="3262" y="9075"/>
                  </a:cubicBezTo>
                  <a:cubicBezTo>
                    <a:pt x="4062" y="9534"/>
                    <a:pt x="4935" y="9752"/>
                    <a:pt x="5795" y="9752"/>
                  </a:cubicBezTo>
                  <a:cubicBezTo>
                    <a:pt x="7551" y="9752"/>
                    <a:pt x="9257" y="8844"/>
                    <a:pt x="10199" y="7218"/>
                  </a:cubicBezTo>
                  <a:cubicBezTo>
                    <a:pt x="11603" y="4784"/>
                    <a:pt x="11764" y="2260"/>
                    <a:pt x="9341" y="856"/>
                  </a:cubicBezTo>
                  <a:cubicBezTo>
                    <a:pt x="8371" y="297"/>
                    <a:pt x="7136" y="0"/>
                    <a:pt x="5913" y="0"/>
                  </a:cubicBezTo>
                  <a:close/>
                </a:path>
              </a:pathLst>
            </a:custGeom>
            <a:solidFill>
              <a:srgbClr val="FFD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2251300" y="4416175"/>
              <a:ext cx="296150" cy="168900"/>
            </a:xfrm>
            <a:custGeom>
              <a:avLst/>
              <a:gdLst/>
              <a:ahLst/>
              <a:cxnLst/>
              <a:rect l="l" t="t" r="r" b="b"/>
              <a:pathLst>
                <a:path w="11846" h="6756" extrusionOk="0">
                  <a:moveTo>
                    <a:pt x="1" y="0"/>
                  </a:moveTo>
                  <a:lnTo>
                    <a:pt x="1" y="0"/>
                  </a:lnTo>
                  <a:cubicBezTo>
                    <a:pt x="839" y="778"/>
                    <a:pt x="1717" y="1515"/>
                    <a:pt x="2646" y="2181"/>
                  </a:cubicBezTo>
                  <a:cubicBezTo>
                    <a:pt x="3575" y="2868"/>
                    <a:pt x="4535" y="3494"/>
                    <a:pt x="5524" y="4080"/>
                  </a:cubicBezTo>
                  <a:cubicBezTo>
                    <a:pt x="6514" y="4655"/>
                    <a:pt x="7544" y="5170"/>
                    <a:pt x="8594" y="5635"/>
                  </a:cubicBezTo>
                  <a:cubicBezTo>
                    <a:pt x="9644" y="6089"/>
                    <a:pt x="10734" y="6463"/>
                    <a:pt x="11845" y="6755"/>
                  </a:cubicBezTo>
                  <a:cubicBezTo>
                    <a:pt x="11573" y="6654"/>
                    <a:pt x="11300" y="6564"/>
                    <a:pt x="11027" y="6473"/>
                  </a:cubicBezTo>
                  <a:lnTo>
                    <a:pt x="10623" y="6331"/>
                  </a:lnTo>
                  <a:lnTo>
                    <a:pt x="10230" y="6170"/>
                  </a:lnTo>
                  <a:lnTo>
                    <a:pt x="9432" y="5857"/>
                  </a:lnTo>
                  <a:lnTo>
                    <a:pt x="8654" y="5503"/>
                  </a:lnTo>
                  <a:cubicBezTo>
                    <a:pt x="8392" y="5392"/>
                    <a:pt x="8139" y="5261"/>
                    <a:pt x="7877" y="5140"/>
                  </a:cubicBezTo>
                  <a:cubicBezTo>
                    <a:pt x="7614" y="5009"/>
                    <a:pt x="7362" y="4897"/>
                    <a:pt x="7109" y="4756"/>
                  </a:cubicBezTo>
                  <a:lnTo>
                    <a:pt x="6352" y="4352"/>
                  </a:lnTo>
                  <a:cubicBezTo>
                    <a:pt x="6100" y="4221"/>
                    <a:pt x="5867" y="4069"/>
                    <a:pt x="5615" y="3928"/>
                  </a:cubicBezTo>
                  <a:cubicBezTo>
                    <a:pt x="4615" y="3353"/>
                    <a:pt x="3656" y="2737"/>
                    <a:pt x="2727" y="2080"/>
                  </a:cubicBezTo>
                  <a:lnTo>
                    <a:pt x="2030" y="1585"/>
                  </a:lnTo>
                  <a:cubicBezTo>
                    <a:pt x="1798" y="1414"/>
                    <a:pt x="1566" y="1242"/>
                    <a:pt x="1344" y="1070"/>
                  </a:cubicBezTo>
                  <a:cubicBezTo>
                    <a:pt x="889" y="727"/>
                    <a:pt x="445" y="364"/>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874675" y="3460325"/>
              <a:ext cx="1481325" cy="1264625"/>
            </a:xfrm>
            <a:custGeom>
              <a:avLst/>
              <a:gdLst/>
              <a:ahLst/>
              <a:cxnLst/>
              <a:rect l="l" t="t" r="r" b="b"/>
              <a:pathLst>
                <a:path w="59253" h="50585" extrusionOk="0">
                  <a:moveTo>
                    <a:pt x="33960" y="0"/>
                  </a:moveTo>
                  <a:cubicBezTo>
                    <a:pt x="30621" y="0"/>
                    <a:pt x="27663" y="1014"/>
                    <a:pt x="26375" y="3196"/>
                  </a:cubicBezTo>
                  <a:cubicBezTo>
                    <a:pt x="24515" y="1969"/>
                    <a:pt x="22659" y="1456"/>
                    <a:pt x="20906" y="1456"/>
                  </a:cubicBezTo>
                  <a:cubicBezTo>
                    <a:pt x="13769" y="1456"/>
                    <a:pt x="8348" y="9955"/>
                    <a:pt x="11421" y="13384"/>
                  </a:cubicBezTo>
                  <a:cubicBezTo>
                    <a:pt x="11421" y="13384"/>
                    <a:pt x="0" y="28551"/>
                    <a:pt x="2989" y="31327"/>
                  </a:cubicBezTo>
                  <a:cubicBezTo>
                    <a:pt x="3170" y="31496"/>
                    <a:pt x="3379" y="31575"/>
                    <a:pt x="3611" y="31575"/>
                  </a:cubicBezTo>
                  <a:cubicBezTo>
                    <a:pt x="7205" y="31575"/>
                    <a:pt x="16409" y="12607"/>
                    <a:pt x="16409" y="12607"/>
                  </a:cubicBezTo>
                  <a:cubicBezTo>
                    <a:pt x="16409" y="12607"/>
                    <a:pt x="17105" y="12731"/>
                    <a:pt x="18159" y="12731"/>
                  </a:cubicBezTo>
                  <a:cubicBezTo>
                    <a:pt x="20390" y="12731"/>
                    <a:pt x="24224" y="12173"/>
                    <a:pt x="26446" y="8689"/>
                  </a:cubicBezTo>
                  <a:cubicBezTo>
                    <a:pt x="31696" y="13940"/>
                    <a:pt x="39058" y="14424"/>
                    <a:pt x="39058" y="14424"/>
                  </a:cubicBezTo>
                  <a:cubicBezTo>
                    <a:pt x="39058" y="14424"/>
                    <a:pt x="36988" y="25895"/>
                    <a:pt x="47721" y="33034"/>
                  </a:cubicBezTo>
                  <a:cubicBezTo>
                    <a:pt x="40067" y="46292"/>
                    <a:pt x="38442" y="49442"/>
                    <a:pt x="40219" y="50533"/>
                  </a:cubicBezTo>
                  <a:cubicBezTo>
                    <a:pt x="40276" y="50568"/>
                    <a:pt x="40341" y="50585"/>
                    <a:pt x="40413" y="50585"/>
                  </a:cubicBezTo>
                  <a:cubicBezTo>
                    <a:pt x="42550" y="50585"/>
                    <a:pt x="50670" y="35518"/>
                    <a:pt x="50670" y="35518"/>
                  </a:cubicBezTo>
                  <a:cubicBezTo>
                    <a:pt x="59253" y="30934"/>
                    <a:pt x="59010" y="12657"/>
                    <a:pt x="48226" y="9406"/>
                  </a:cubicBezTo>
                  <a:cubicBezTo>
                    <a:pt x="47591" y="3458"/>
                    <a:pt x="40127" y="0"/>
                    <a:pt x="33960"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2595875" y="3637650"/>
              <a:ext cx="297400" cy="113625"/>
            </a:xfrm>
            <a:custGeom>
              <a:avLst/>
              <a:gdLst/>
              <a:ahLst/>
              <a:cxnLst/>
              <a:rect l="l" t="t" r="r" b="b"/>
              <a:pathLst>
                <a:path w="11896" h="4545" extrusionOk="0">
                  <a:moveTo>
                    <a:pt x="1" y="0"/>
                  </a:moveTo>
                  <a:cubicBezTo>
                    <a:pt x="789" y="748"/>
                    <a:pt x="1647" y="1424"/>
                    <a:pt x="2566" y="2010"/>
                  </a:cubicBezTo>
                  <a:cubicBezTo>
                    <a:pt x="3485" y="2606"/>
                    <a:pt x="4454" y="3121"/>
                    <a:pt x="5474" y="3545"/>
                  </a:cubicBezTo>
                  <a:cubicBezTo>
                    <a:pt x="5979" y="3747"/>
                    <a:pt x="6494" y="3928"/>
                    <a:pt x="7019" y="4070"/>
                  </a:cubicBezTo>
                  <a:cubicBezTo>
                    <a:pt x="7544" y="4221"/>
                    <a:pt x="8089" y="4342"/>
                    <a:pt x="8624" y="4423"/>
                  </a:cubicBezTo>
                  <a:cubicBezTo>
                    <a:pt x="9169" y="4504"/>
                    <a:pt x="9715" y="4544"/>
                    <a:pt x="10270" y="4544"/>
                  </a:cubicBezTo>
                  <a:lnTo>
                    <a:pt x="10674" y="4534"/>
                  </a:lnTo>
                  <a:cubicBezTo>
                    <a:pt x="10815" y="4534"/>
                    <a:pt x="10947" y="4514"/>
                    <a:pt x="11088" y="4504"/>
                  </a:cubicBezTo>
                  <a:cubicBezTo>
                    <a:pt x="11361" y="4494"/>
                    <a:pt x="11633" y="4443"/>
                    <a:pt x="11896" y="4403"/>
                  </a:cubicBezTo>
                  <a:lnTo>
                    <a:pt x="11896" y="4403"/>
                  </a:lnTo>
                  <a:cubicBezTo>
                    <a:pt x="11495" y="4444"/>
                    <a:pt x="11092" y="4465"/>
                    <a:pt x="10690" y="4465"/>
                  </a:cubicBezTo>
                  <a:cubicBezTo>
                    <a:pt x="10008" y="4465"/>
                    <a:pt x="9327" y="4406"/>
                    <a:pt x="8655" y="4292"/>
                  </a:cubicBezTo>
                  <a:cubicBezTo>
                    <a:pt x="7584" y="4100"/>
                    <a:pt x="6544" y="3797"/>
                    <a:pt x="5544" y="3383"/>
                  </a:cubicBezTo>
                  <a:cubicBezTo>
                    <a:pt x="5040" y="3181"/>
                    <a:pt x="4545" y="2949"/>
                    <a:pt x="4070" y="2707"/>
                  </a:cubicBezTo>
                  <a:cubicBezTo>
                    <a:pt x="3586" y="2454"/>
                    <a:pt x="3111" y="2181"/>
                    <a:pt x="2646" y="1899"/>
                  </a:cubicBezTo>
                  <a:cubicBezTo>
                    <a:pt x="2182" y="1616"/>
                    <a:pt x="1738" y="1323"/>
                    <a:pt x="1293" y="1000"/>
                  </a:cubicBezTo>
                  <a:cubicBezTo>
                    <a:pt x="849" y="687"/>
                    <a:pt x="415" y="354"/>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2681450" y="3625525"/>
              <a:ext cx="302700" cy="108325"/>
            </a:xfrm>
            <a:custGeom>
              <a:avLst/>
              <a:gdLst/>
              <a:ahLst/>
              <a:cxnLst/>
              <a:rect l="l" t="t" r="r" b="b"/>
              <a:pathLst>
                <a:path w="12108" h="4333" extrusionOk="0">
                  <a:moveTo>
                    <a:pt x="1" y="1"/>
                  </a:moveTo>
                  <a:cubicBezTo>
                    <a:pt x="546" y="71"/>
                    <a:pt x="1092" y="152"/>
                    <a:pt x="1637" y="243"/>
                  </a:cubicBezTo>
                  <a:cubicBezTo>
                    <a:pt x="2172" y="334"/>
                    <a:pt x="2707" y="435"/>
                    <a:pt x="3242" y="536"/>
                  </a:cubicBezTo>
                  <a:cubicBezTo>
                    <a:pt x="4323" y="748"/>
                    <a:pt x="5383" y="980"/>
                    <a:pt x="6433" y="1293"/>
                  </a:cubicBezTo>
                  <a:cubicBezTo>
                    <a:pt x="7483" y="1586"/>
                    <a:pt x="8503" y="1960"/>
                    <a:pt x="9493" y="2414"/>
                  </a:cubicBezTo>
                  <a:cubicBezTo>
                    <a:pt x="9987" y="2646"/>
                    <a:pt x="10462" y="2919"/>
                    <a:pt x="10906" y="3232"/>
                  </a:cubicBezTo>
                  <a:cubicBezTo>
                    <a:pt x="11361" y="3525"/>
                    <a:pt x="11775" y="3898"/>
                    <a:pt x="12108" y="4333"/>
                  </a:cubicBezTo>
                  <a:cubicBezTo>
                    <a:pt x="11795" y="3878"/>
                    <a:pt x="11411" y="3484"/>
                    <a:pt x="10967" y="3161"/>
                  </a:cubicBezTo>
                  <a:cubicBezTo>
                    <a:pt x="10523" y="2828"/>
                    <a:pt x="10048" y="2545"/>
                    <a:pt x="9553" y="2293"/>
                  </a:cubicBezTo>
                  <a:cubicBezTo>
                    <a:pt x="9069" y="2051"/>
                    <a:pt x="8564" y="1828"/>
                    <a:pt x="8039" y="1637"/>
                  </a:cubicBezTo>
                  <a:cubicBezTo>
                    <a:pt x="7534" y="1445"/>
                    <a:pt x="7009" y="1273"/>
                    <a:pt x="6484" y="1122"/>
                  </a:cubicBezTo>
                  <a:cubicBezTo>
                    <a:pt x="5948" y="970"/>
                    <a:pt x="5423" y="839"/>
                    <a:pt x="4888" y="718"/>
                  </a:cubicBezTo>
                  <a:cubicBezTo>
                    <a:pt x="4353" y="596"/>
                    <a:pt x="3808" y="485"/>
                    <a:pt x="3273" y="395"/>
                  </a:cubicBezTo>
                  <a:cubicBezTo>
                    <a:pt x="2727" y="304"/>
                    <a:pt x="2192" y="223"/>
                    <a:pt x="1647" y="152"/>
                  </a:cubicBezTo>
                  <a:cubicBezTo>
                    <a:pt x="1092" y="92"/>
                    <a:pt x="556" y="31"/>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2626925" y="3548650"/>
              <a:ext cx="391325" cy="126375"/>
            </a:xfrm>
            <a:custGeom>
              <a:avLst/>
              <a:gdLst/>
              <a:ahLst/>
              <a:cxnLst/>
              <a:rect l="l" t="t" r="r" b="b"/>
              <a:pathLst>
                <a:path w="15653" h="5055" extrusionOk="0">
                  <a:moveTo>
                    <a:pt x="3389" y="0"/>
                  </a:moveTo>
                  <a:cubicBezTo>
                    <a:pt x="2257" y="0"/>
                    <a:pt x="1123" y="73"/>
                    <a:pt x="1" y="208"/>
                  </a:cubicBezTo>
                  <a:cubicBezTo>
                    <a:pt x="708" y="158"/>
                    <a:pt x="1445" y="127"/>
                    <a:pt x="2152" y="117"/>
                  </a:cubicBezTo>
                  <a:cubicBezTo>
                    <a:pt x="2321" y="115"/>
                    <a:pt x="2490" y="114"/>
                    <a:pt x="2659" y="114"/>
                  </a:cubicBezTo>
                  <a:cubicBezTo>
                    <a:pt x="3207" y="114"/>
                    <a:pt x="3755" y="127"/>
                    <a:pt x="4302" y="158"/>
                  </a:cubicBezTo>
                  <a:cubicBezTo>
                    <a:pt x="5019" y="198"/>
                    <a:pt x="5736" y="248"/>
                    <a:pt x="6443" y="329"/>
                  </a:cubicBezTo>
                  <a:cubicBezTo>
                    <a:pt x="7160" y="420"/>
                    <a:pt x="7867" y="531"/>
                    <a:pt x="8564" y="683"/>
                  </a:cubicBezTo>
                  <a:cubicBezTo>
                    <a:pt x="9957" y="986"/>
                    <a:pt x="11340" y="1430"/>
                    <a:pt x="12582" y="2127"/>
                  </a:cubicBezTo>
                  <a:cubicBezTo>
                    <a:pt x="12895" y="2298"/>
                    <a:pt x="13198" y="2490"/>
                    <a:pt x="13491" y="2702"/>
                  </a:cubicBezTo>
                  <a:lnTo>
                    <a:pt x="13915" y="3025"/>
                  </a:lnTo>
                  <a:cubicBezTo>
                    <a:pt x="14057" y="3136"/>
                    <a:pt x="14178" y="3268"/>
                    <a:pt x="14319" y="3379"/>
                  </a:cubicBezTo>
                  <a:cubicBezTo>
                    <a:pt x="14834" y="3873"/>
                    <a:pt x="15289" y="4439"/>
                    <a:pt x="15652" y="5055"/>
                  </a:cubicBezTo>
                  <a:cubicBezTo>
                    <a:pt x="15309" y="4419"/>
                    <a:pt x="14885" y="3833"/>
                    <a:pt x="14370" y="3318"/>
                  </a:cubicBezTo>
                  <a:cubicBezTo>
                    <a:pt x="14238" y="3197"/>
                    <a:pt x="14117" y="3066"/>
                    <a:pt x="13976" y="2944"/>
                  </a:cubicBezTo>
                  <a:lnTo>
                    <a:pt x="13552" y="2611"/>
                  </a:lnTo>
                  <a:cubicBezTo>
                    <a:pt x="13259" y="2389"/>
                    <a:pt x="12966" y="2187"/>
                    <a:pt x="12653" y="2005"/>
                  </a:cubicBezTo>
                  <a:cubicBezTo>
                    <a:pt x="11401" y="1268"/>
                    <a:pt x="10008" y="824"/>
                    <a:pt x="8594" y="511"/>
                  </a:cubicBezTo>
                  <a:cubicBezTo>
                    <a:pt x="7180" y="218"/>
                    <a:pt x="5746" y="57"/>
                    <a:pt x="4302" y="16"/>
                  </a:cubicBezTo>
                  <a:cubicBezTo>
                    <a:pt x="3998" y="5"/>
                    <a:pt x="3694" y="0"/>
                    <a:pt x="338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2905375" y="3838600"/>
              <a:ext cx="147950" cy="377400"/>
            </a:xfrm>
            <a:custGeom>
              <a:avLst/>
              <a:gdLst/>
              <a:ahLst/>
              <a:cxnLst/>
              <a:rect l="l" t="t" r="r" b="b"/>
              <a:pathLst>
                <a:path w="5918" h="15096" extrusionOk="0">
                  <a:moveTo>
                    <a:pt x="728" y="0"/>
                  </a:moveTo>
                  <a:lnTo>
                    <a:pt x="728" y="0"/>
                  </a:lnTo>
                  <a:cubicBezTo>
                    <a:pt x="788" y="61"/>
                    <a:pt x="818" y="152"/>
                    <a:pt x="818" y="242"/>
                  </a:cubicBezTo>
                  <a:cubicBezTo>
                    <a:pt x="829" y="323"/>
                    <a:pt x="818" y="414"/>
                    <a:pt x="808" y="505"/>
                  </a:cubicBezTo>
                  <a:cubicBezTo>
                    <a:pt x="788" y="677"/>
                    <a:pt x="748" y="858"/>
                    <a:pt x="707" y="1030"/>
                  </a:cubicBezTo>
                  <a:lnTo>
                    <a:pt x="455" y="2070"/>
                  </a:lnTo>
                  <a:cubicBezTo>
                    <a:pt x="293" y="2767"/>
                    <a:pt x="182" y="3484"/>
                    <a:pt x="122" y="4190"/>
                  </a:cubicBezTo>
                  <a:cubicBezTo>
                    <a:pt x="1" y="5634"/>
                    <a:pt x="182" y="7088"/>
                    <a:pt x="647" y="8452"/>
                  </a:cubicBezTo>
                  <a:cubicBezTo>
                    <a:pt x="1131" y="9805"/>
                    <a:pt x="1858" y="11067"/>
                    <a:pt x="2787" y="12178"/>
                  </a:cubicBezTo>
                  <a:cubicBezTo>
                    <a:pt x="3242" y="12723"/>
                    <a:pt x="3737" y="13248"/>
                    <a:pt x="4262" y="13733"/>
                  </a:cubicBezTo>
                  <a:cubicBezTo>
                    <a:pt x="4797" y="14217"/>
                    <a:pt x="5342" y="14672"/>
                    <a:pt x="5918" y="15096"/>
                  </a:cubicBezTo>
                  <a:cubicBezTo>
                    <a:pt x="5372" y="14641"/>
                    <a:pt x="4827" y="14177"/>
                    <a:pt x="4322" y="13672"/>
                  </a:cubicBezTo>
                  <a:cubicBezTo>
                    <a:pt x="3817" y="13177"/>
                    <a:pt x="3333" y="12652"/>
                    <a:pt x="2888" y="12097"/>
                  </a:cubicBezTo>
                  <a:cubicBezTo>
                    <a:pt x="2444" y="11541"/>
                    <a:pt x="2050" y="10946"/>
                    <a:pt x="1687" y="10330"/>
                  </a:cubicBezTo>
                  <a:cubicBezTo>
                    <a:pt x="1343" y="9714"/>
                    <a:pt x="1051" y="9068"/>
                    <a:pt x="818" y="8401"/>
                  </a:cubicBezTo>
                  <a:cubicBezTo>
                    <a:pt x="586" y="7725"/>
                    <a:pt x="415" y="7038"/>
                    <a:pt x="324" y="6331"/>
                  </a:cubicBezTo>
                  <a:cubicBezTo>
                    <a:pt x="233" y="5624"/>
                    <a:pt x="213" y="4918"/>
                    <a:pt x="253" y="4211"/>
                  </a:cubicBezTo>
                  <a:cubicBezTo>
                    <a:pt x="293" y="3494"/>
                    <a:pt x="394" y="2787"/>
                    <a:pt x="536" y="2090"/>
                  </a:cubicBezTo>
                  <a:lnTo>
                    <a:pt x="748" y="1040"/>
                  </a:lnTo>
                  <a:cubicBezTo>
                    <a:pt x="778" y="868"/>
                    <a:pt x="808" y="687"/>
                    <a:pt x="829" y="505"/>
                  </a:cubicBezTo>
                  <a:cubicBezTo>
                    <a:pt x="839" y="414"/>
                    <a:pt x="839" y="333"/>
                    <a:pt x="829" y="242"/>
                  </a:cubicBezTo>
                  <a:cubicBezTo>
                    <a:pt x="829" y="152"/>
                    <a:pt x="788" y="61"/>
                    <a:pt x="72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980850" y="3834300"/>
              <a:ext cx="100000" cy="334500"/>
            </a:xfrm>
            <a:custGeom>
              <a:avLst/>
              <a:gdLst/>
              <a:ahLst/>
              <a:cxnLst/>
              <a:rect l="l" t="t" r="r" b="b"/>
              <a:pathLst>
                <a:path w="4000" h="13380" extrusionOk="0">
                  <a:moveTo>
                    <a:pt x="1" y="0"/>
                  </a:moveTo>
                  <a:cubicBezTo>
                    <a:pt x="233" y="536"/>
                    <a:pt x="465" y="1071"/>
                    <a:pt x="687" y="1616"/>
                  </a:cubicBezTo>
                  <a:cubicBezTo>
                    <a:pt x="798" y="1879"/>
                    <a:pt x="909" y="2151"/>
                    <a:pt x="1021" y="2424"/>
                  </a:cubicBezTo>
                  <a:cubicBezTo>
                    <a:pt x="1132" y="2696"/>
                    <a:pt x="1243" y="2969"/>
                    <a:pt x="1344" y="3242"/>
                  </a:cubicBezTo>
                  <a:cubicBezTo>
                    <a:pt x="1768" y="4332"/>
                    <a:pt x="2182" y="5423"/>
                    <a:pt x="2535" y="6544"/>
                  </a:cubicBezTo>
                  <a:cubicBezTo>
                    <a:pt x="2626" y="6816"/>
                    <a:pt x="2707" y="7099"/>
                    <a:pt x="2798" y="7372"/>
                  </a:cubicBezTo>
                  <a:cubicBezTo>
                    <a:pt x="2889" y="7654"/>
                    <a:pt x="2979" y="7927"/>
                    <a:pt x="3050" y="8210"/>
                  </a:cubicBezTo>
                  <a:lnTo>
                    <a:pt x="3282" y="9058"/>
                  </a:lnTo>
                  <a:cubicBezTo>
                    <a:pt x="3353" y="9341"/>
                    <a:pt x="3414" y="9623"/>
                    <a:pt x="3484" y="9906"/>
                  </a:cubicBezTo>
                  <a:cubicBezTo>
                    <a:pt x="3565" y="10189"/>
                    <a:pt x="3605" y="10482"/>
                    <a:pt x="3666" y="10764"/>
                  </a:cubicBezTo>
                  <a:lnTo>
                    <a:pt x="3747" y="11199"/>
                  </a:lnTo>
                  <a:cubicBezTo>
                    <a:pt x="3777" y="11340"/>
                    <a:pt x="3797" y="11491"/>
                    <a:pt x="3818" y="11633"/>
                  </a:cubicBezTo>
                  <a:lnTo>
                    <a:pt x="3878" y="12067"/>
                  </a:lnTo>
                  <a:cubicBezTo>
                    <a:pt x="3898" y="12208"/>
                    <a:pt x="3929" y="12350"/>
                    <a:pt x="3929" y="12501"/>
                  </a:cubicBezTo>
                  <a:lnTo>
                    <a:pt x="3999" y="13380"/>
                  </a:lnTo>
                  <a:cubicBezTo>
                    <a:pt x="3999" y="12198"/>
                    <a:pt x="3868" y="11027"/>
                    <a:pt x="3616" y="9886"/>
                  </a:cubicBezTo>
                  <a:cubicBezTo>
                    <a:pt x="3555" y="9593"/>
                    <a:pt x="3494" y="9310"/>
                    <a:pt x="3434" y="9028"/>
                  </a:cubicBezTo>
                  <a:lnTo>
                    <a:pt x="3212" y="8169"/>
                  </a:lnTo>
                  <a:cubicBezTo>
                    <a:pt x="3141" y="7887"/>
                    <a:pt x="3050" y="7604"/>
                    <a:pt x="2969" y="7321"/>
                  </a:cubicBezTo>
                  <a:cubicBezTo>
                    <a:pt x="2878" y="7048"/>
                    <a:pt x="2798" y="6766"/>
                    <a:pt x="2707" y="6483"/>
                  </a:cubicBezTo>
                  <a:lnTo>
                    <a:pt x="2424" y="5655"/>
                  </a:lnTo>
                  <a:lnTo>
                    <a:pt x="2121" y="4827"/>
                  </a:lnTo>
                  <a:cubicBezTo>
                    <a:pt x="2020" y="4544"/>
                    <a:pt x="1909" y="4282"/>
                    <a:pt x="1808" y="4009"/>
                  </a:cubicBezTo>
                  <a:cubicBezTo>
                    <a:pt x="1697" y="3726"/>
                    <a:pt x="1586" y="3464"/>
                    <a:pt x="1475" y="3191"/>
                  </a:cubicBezTo>
                  <a:cubicBezTo>
                    <a:pt x="1021" y="2111"/>
                    <a:pt x="536" y="1040"/>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3060375" y="3777750"/>
              <a:ext cx="103525" cy="452650"/>
            </a:xfrm>
            <a:custGeom>
              <a:avLst/>
              <a:gdLst/>
              <a:ahLst/>
              <a:cxnLst/>
              <a:rect l="l" t="t" r="r" b="b"/>
              <a:pathLst>
                <a:path w="4141" h="18106" extrusionOk="0">
                  <a:moveTo>
                    <a:pt x="0" y="1"/>
                  </a:moveTo>
                  <a:cubicBezTo>
                    <a:pt x="354" y="697"/>
                    <a:pt x="677" y="1414"/>
                    <a:pt x="980" y="2131"/>
                  </a:cubicBezTo>
                  <a:cubicBezTo>
                    <a:pt x="1303" y="2858"/>
                    <a:pt x="1596" y="3585"/>
                    <a:pt x="1868" y="4312"/>
                  </a:cubicBezTo>
                  <a:cubicBezTo>
                    <a:pt x="2424" y="5786"/>
                    <a:pt x="2888" y="7281"/>
                    <a:pt x="3252" y="8806"/>
                  </a:cubicBezTo>
                  <a:cubicBezTo>
                    <a:pt x="3444" y="9563"/>
                    <a:pt x="3605" y="10330"/>
                    <a:pt x="3726" y="11108"/>
                  </a:cubicBezTo>
                  <a:cubicBezTo>
                    <a:pt x="3837" y="11885"/>
                    <a:pt x="3928" y="12663"/>
                    <a:pt x="3979" y="13440"/>
                  </a:cubicBezTo>
                  <a:cubicBezTo>
                    <a:pt x="4019" y="14218"/>
                    <a:pt x="4019" y="15005"/>
                    <a:pt x="3969" y="15783"/>
                  </a:cubicBezTo>
                  <a:cubicBezTo>
                    <a:pt x="3908" y="16571"/>
                    <a:pt x="3787" y="17348"/>
                    <a:pt x="3615" y="18105"/>
                  </a:cubicBezTo>
                  <a:cubicBezTo>
                    <a:pt x="3827" y="17348"/>
                    <a:pt x="3969" y="16581"/>
                    <a:pt x="4049" y="15793"/>
                  </a:cubicBezTo>
                  <a:cubicBezTo>
                    <a:pt x="4120" y="15005"/>
                    <a:pt x="4140" y="14218"/>
                    <a:pt x="4110" y="13430"/>
                  </a:cubicBezTo>
                  <a:cubicBezTo>
                    <a:pt x="4029" y="11855"/>
                    <a:pt x="3807" y="10300"/>
                    <a:pt x="3423" y="8765"/>
                  </a:cubicBezTo>
                  <a:cubicBezTo>
                    <a:pt x="3242" y="7998"/>
                    <a:pt x="3020" y="7240"/>
                    <a:pt x="2787" y="6493"/>
                  </a:cubicBezTo>
                  <a:cubicBezTo>
                    <a:pt x="2545" y="5746"/>
                    <a:pt x="2293" y="4999"/>
                    <a:pt x="2000" y="4272"/>
                  </a:cubicBezTo>
                  <a:cubicBezTo>
                    <a:pt x="1424" y="2798"/>
                    <a:pt x="758" y="137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3174725" y="3843625"/>
              <a:ext cx="87375" cy="376675"/>
            </a:xfrm>
            <a:custGeom>
              <a:avLst/>
              <a:gdLst/>
              <a:ahLst/>
              <a:cxnLst/>
              <a:rect l="l" t="t" r="r" b="b"/>
              <a:pathLst>
                <a:path w="3495" h="15067" extrusionOk="0">
                  <a:moveTo>
                    <a:pt x="1" y="1"/>
                  </a:moveTo>
                  <a:cubicBezTo>
                    <a:pt x="364" y="556"/>
                    <a:pt x="707" y="1122"/>
                    <a:pt x="1020" y="1707"/>
                  </a:cubicBezTo>
                  <a:cubicBezTo>
                    <a:pt x="1333" y="2293"/>
                    <a:pt x="1626" y="2899"/>
                    <a:pt x="1879" y="3505"/>
                  </a:cubicBezTo>
                  <a:cubicBezTo>
                    <a:pt x="2131" y="4121"/>
                    <a:pt x="2373" y="4737"/>
                    <a:pt x="2575" y="5373"/>
                  </a:cubicBezTo>
                  <a:cubicBezTo>
                    <a:pt x="2767" y="5999"/>
                    <a:pt x="2939" y="6645"/>
                    <a:pt x="3060" y="7301"/>
                  </a:cubicBezTo>
                  <a:cubicBezTo>
                    <a:pt x="3191" y="7948"/>
                    <a:pt x="3282" y="8604"/>
                    <a:pt x="3313" y="9260"/>
                  </a:cubicBezTo>
                  <a:cubicBezTo>
                    <a:pt x="3333" y="9594"/>
                    <a:pt x="3333" y="9927"/>
                    <a:pt x="3333" y="10250"/>
                  </a:cubicBezTo>
                  <a:cubicBezTo>
                    <a:pt x="3333" y="10422"/>
                    <a:pt x="3313" y="10583"/>
                    <a:pt x="3313" y="10745"/>
                  </a:cubicBezTo>
                  <a:cubicBezTo>
                    <a:pt x="3313" y="10916"/>
                    <a:pt x="3292" y="11078"/>
                    <a:pt x="3272" y="11240"/>
                  </a:cubicBezTo>
                  <a:cubicBezTo>
                    <a:pt x="3262" y="11411"/>
                    <a:pt x="3252" y="11573"/>
                    <a:pt x="3222" y="11734"/>
                  </a:cubicBezTo>
                  <a:lnTo>
                    <a:pt x="3141" y="12229"/>
                  </a:lnTo>
                  <a:cubicBezTo>
                    <a:pt x="3121" y="12391"/>
                    <a:pt x="3070" y="12552"/>
                    <a:pt x="3040" y="12714"/>
                  </a:cubicBezTo>
                  <a:lnTo>
                    <a:pt x="2989" y="12956"/>
                  </a:lnTo>
                  <a:cubicBezTo>
                    <a:pt x="2969" y="13037"/>
                    <a:pt x="2939" y="13118"/>
                    <a:pt x="2919" y="13198"/>
                  </a:cubicBezTo>
                  <a:lnTo>
                    <a:pt x="2787" y="13673"/>
                  </a:lnTo>
                  <a:lnTo>
                    <a:pt x="2626" y="14148"/>
                  </a:lnTo>
                  <a:lnTo>
                    <a:pt x="2545" y="14380"/>
                  </a:lnTo>
                  <a:lnTo>
                    <a:pt x="2444" y="14612"/>
                  </a:lnTo>
                  <a:lnTo>
                    <a:pt x="2242" y="15066"/>
                  </a:lnTo>
                  <a:lnTo>
                    <a:pt x="2464" y="14622"/>
                  </a:lnTo>
                  <a:lnTo>
                    <a:pt x="2575" y="14390"/>
                  </a:lnTo>
                  <a:lnTo>
                    <a:pt x="2666" y="14158"/>
                  </a:lnTo>
                  <a:lnTo>
                    <a:pt x="2848" y="13693"/>
                  </a:lnTo>
                  <a:lnTo>
                    <a:pt x="3000" y="13219"/>
                  </a:lnTo>
                  <a:cubicBezTo>
                    <a:pt x="3060" y="13057"/>
                    <a:pt x="3101" y="12896"/>
                    <a:pt x="3141" y="12734"/>
                  </a:cubicBezTo>
                  <a:cubicBezTo>
                    <a:pt x="3171" y="12572"/>
                    <a:pt x="3222" y="12411"/>
                    <a:pt x="3252" y="12249"/>
                  </a:cubicBezTo>
                  <a:lnTo>
                    <a:pt x="3343" y="11754"/>
                  </a:lnTo>
                  <a:cubicBezTo>
                    <a:pt x="3373" y="11593"/>
                    <a:pt x="3383" y="11421"/>
                    <a:pt x="3414" y="11260"/>
                  </a:cubicBezTo>
                  <a:cubicBezTo>
                    <a:pt x="3464" y="10926"/>
                    <a:pt x="3484" y="10603"/>
                    <a:pt x="3484" y="10260"/>
                  </a:cubicBezTo>
                  <a:cubicBezTo>
                    <a:pt x="3484" y="9917"/>
                    <a:pt x="3494" y="9584"/>
                    <a:pt x="3474" y="9250"/>
                  </a:cubicBezTo>
                  <a:cubicBezTo>
                    <a:pt x="3444" y="8584"/>
                    <a:pt x="3363" y="7917"/>
                    <a:pt x="3232" y="7261"/>
                  </a:cubicBezTo>
                  <a:cubicBezTo>
                    <a:pt x="2969" y="5948"/>
                    <a:pt x="2565" y="4666"/>
                    <a:pt x="2010" y="3454"/>
                  </a:cubicBezTo>
                  <a:cubicBezTo>
                    <a:pt x="1465" y="2233"/>
                    <a:pt x="788" y="1071"/>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278075" y="3631325"/>
              <a:ext cx="203725" cy="101125"/>
            </a:xfrm>
            <a:custGeom>
              <a:avLst/>
              <a:gdLst/>
              <a:ahLst/>
              <a:cxnLst/>
              <a:rect l="l" t="t" r="r" b="b"/>
              <a:pathLst>
                <a:path w="8149" h="4045" extrusionOk="0">
                  <a:moveTo>
                    <a:pt x="8149" y="1"/>
                  </a:moveTo>
                  <a:cubicBezTo>
                    <a:pt x="7927" y="334"/>
                    <a:pt x="7684" y="657"/>
                    <a:pt x="7422" y="960"/>
                  </a:cubicBezTo>
                  <a:cubicBezTo>
                    <a:pt x="7159" y="1263"/>
                    <a:pt x="6887" y="1556"/>
                    <a:pt x="6584" y="1819"/>
                  </a:cubicBezTo>
                  <a:cubicBezTo>
                    <a:pt x="6008" y="2364"/>
                    <a:pt x="5352" y="2818"/>
                    <a:pt x="4645" y="3182"/>
                  </a:cubicBezTo>
                  <a:cubicBezTo>
                    <a:pt x="4292" y="3353"/>
                    <a:pt x="3918" y="3505"/>
                    <a:pt x="3544" y="3626"/>
                  </a:cubicBezTo>
                  <a:cubicBezTo>
                    <a:pt x="3161" y="3737"/>
                    <a:pt x="2777" y="3828"/>
                    <a:pt x="2383" y="3878"/>
                  </a:cubicBezTo>
                  <a:cubicBezTo>
                    <a:pt x="2055" y="3920"/>
                    <a:pt x="1720" y="3942"/>
                    <a:pt x="1389" y="3942"/>
                  </a:cubicBezTo>
                  <a:cubicBezTo>
                    <a:pt x="1323" y="3942"/>
                    <a:pt x="1257" y="3941"/>
                    <a:pt x="1192" y="3939"/>
                  </a:cubicBezTo>
                  <a:cubicBezTo>
                    <a:pt x="990" y="3939"/>
                    <a:pt x="798" y="3909"/>
                    <a:pt x="596" y="3899"/>
                  </a:cubicBezTo>
                  <a:cubicBezTo>
                    <a:pt x="495" y="3889"/>
                    <a:pt x="394" y="3878"/>
                    <a:pt x="293" y="3858"/>
                  </a:cubicBezTo>
                  <a:lnTo>
                    <a:pt x="0" y="3818"/>
                  </a:lnTo>
                  <a:lnTo>
                    <a:pt x="0" y="3818"/>
                  </a:lnTo>
                  <a:cubicBezTo>
                    <a:pt x="384" y="3919"/>
                    <a:pt x="788" y="3989"/>
                    <a:pt x="1192" y="4020"/>
                  </a:cubicBezTo>
                  <a:cubicBezTo>
                    <a:pt x="1382" y="4036"/>
                    <a:pt x="1572" y="4045"/>
                    <a:pt x="1761" y="4045"/>
                  </a:cubicBezTo>
                  <a:cubicBezTo>
                    <a:pt x="2378" y="4045"/>
                    <a:pt x="2992" y="3957"/>
                    <a:pt x="3595" y="3788"/>
                  </a:cubicBezTo>
                  <a:cubicBezTo>
                    <a:pt x="3979" y="3666"/>
                    <a:pt x="4362" y="3515"/>
                    <a:pt x="4726" y="3343"/>
                  </a:cubicBezTo>
                  <a:cubicBezTo>
                    <a:pt x="5453" y="2970"/>
                    <a:pt x="6109" y="2495"/>
                    <a:pt x="6685" y="1919"/>
                  </a:cubicBezTo>
                  <a:cubicBezTo>
                    <a:pt x="7270" y="1354"/>
                    <a:pt x="7755" y="708"/>
                    <a:pt x="814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2185925" y="3601025"/>
              <a:ext cx="243625" cy="114400"/>
            </a:xfrm>
            <a:custGeom>
              <a:avLst/>
              <a:gdLst/>
              <a:ahLst/>
              <a:cxnLst/>
              <a:rect l="l" t="t" r="r" b="b"/>
              <a:pathLst>
                <a:path w="9745" h="4576" extrusionOk="0">
                  <a:moveTo>
                    <a:pt x="9586" y="0"/>
                  </a:moveTo>
                  <a:cubicBezTo>
                    <a:pt x="8691" y="0"/>
                    <a:pt x="7805" y="81"/>
                    <a:pt x="6927" y="234"/>
                  </a:cubicBezTo>
                  <a:cubicBezTo>
                    <a:pt x="5988" y="385"/>
                    <a:pt x="5070" y="617"/>
                    <a:pt x="4181" y="950"/>
                  </a:cubicBezTo>
                  <a:cubicBezTo>
                    <a:pt x="3737" y="1122"/>
                    <a:pt x="3302" y="1314"/>
                    <a:pt x="2888" y="1546"/>
                  </a:cubicBezTo>
                  <a:cubicBezTo>
                    <a:pt x="2464" y="1768"/>
                    <a:pt x="2071" y="2031"/>
                    <a:pt x="1707" y="2334"/>
                  </a:cubicBezTo>
                  <a:cubicBezTo>
                    <a:pt x="1333" y="2627"/>
                    <a:pt x="1000" y="2970"/>
                    <a:pt x="707" y="3344"/>
                  </a:cubicBezTo>
                  <a:cubicBezTo>
                    <a:pt x="415" y="3717"/>
                    <a:pt x="182" y="4131"/>
                    <a:pt x="1" y="4575"/>
                  </a:cubicBezTo>
                  <a:cubicBezTo>
                    <a:pt x="213" y="4151"/>
                    <a:pt x="475" y="3758"/>
                    <a:pt x="768" y="3394"/>
                  </a:cubicBezTo>
                  <a:cubicBezTo>
                    <a:pt x="1071" y="3041"/>
                    <a:pt x="1414" y="2717"/>
                    <a:pt x="1778" y="2435"/>
                  </a:cubicBezTo>
                  <a:cubicBezTo>
                    <a:pt x="2151" y="2152"/>
                    <a:pt x="2545" y="1900"/>
                    <a:pt x="2959" y="1688"/>
                  </a:cubicBezTo>
                  <a:cubicBezTo>
                    <a:pt x="3171" y="1576"/>
                    <a:pt x="3373" y="1465"/>
                    <a:pt x="3595" y="1375"/>
                  </a:cubicBezTo>
                  <a:cubicBezTo>
                    <a:pt x="3807" y="1284"/>
                    <a:pt x="4019" y="1193"/>
                    <a:pt x="4242" y="1112"/>
                  </a:cubicBezTo>
                  <a:cubicBezTo>
                    <a:pt x="5120" y="779"/>
                    <a:pt x="6029" y="526"/>
                    <a:pt x="6948" y="355"/>
                  </a:cubicBezTo>
                  <a:cubicBezTo>
                    <a:pt x="7402" y="274"/>
                    <a:pt x="7867" y="203"/>
                    <a:pt x="8331" y="133"/>
                  </a:cubicBezTo>
                  <a:cubicBezTo>
                    <a:pt x="8795" y="72"/>
                    <a:pt x="9270" y="32"/>
                    <a:pt x="9745" y="1"/>
                  </a:cubicBezTo>
                  <a:cubicBezTo>
                    <a:pt x="9692" y="1"/>
                    <a:pt x="9639" y="0"/>
                    <a:pt x="958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249300" y="3548850"/>
              <a:ext cx="120925" cy="54750"/>
            </a:xfrm>
            <a:custGeom>
              <a:avLst/>
              <a:gdLst/>
              <a:ahLst/>
              <a:cxnLst/>
              <a:rect l="l" t="t" r="r" b="b"/>
              <a:pathLst>
                <a:path w="4837" h="2190" extrusionOk="0">
                  <a:moveTo>
                    <a:pt x="3083" y="0"/>
                  </a:moveTo>
                  <a:cubicBezTo>
                    <a:pt x="2749" y="0"/>
                    <a:pt x="2411" y="69"/>
                    <a:pt x="2090" y="210"/>
                  </a:cubicBezTo>
                  <a:cubicBezTo>
                    <a:pt x="1636" y="402"/>
                    <a:pt x="1232" y="685"/>
                    <a:pt x="879" y="1038"/>
                  </a:cubicBezTo>
                  <a:cubicBezTo>
                    <a:pt x="545" y="1381"/>
                    <a:pt x="242" y="1775"/>
                    <a:pt x="0" y="2189"/>
                  </a:cubicBezTo>
                  <a:cubicBezTo>
                    <a:pt x="303" y="1816"/>
                    <a:pt x="626" y="1462"/>
                    <a:pt x="979" y="1139"/>
                  </a:cubicBezTo>
                  <a:cubicBezTo>
                    <a:pt x="1161" y="988"/>
                    <a:pt x="1353" y="836"/>
                    <a:pt x="1545" y="705"/>
                  </a:cubicBezTo>
                  <a:cubicBezTo>
                    <a:pt x="1737" y="574"/>
                    <a:pt x="1949" y="463"/>
                    <a:pt x="2161" y="372"/>
                  </a:cubicBezTo>
                  <a:cubicBezTo>
                    <a:pt x="2493" y="233"/>
                    <a:pt x="2849" y="159"/>
                    <a:pt x="3206" y="159"/>
                  </a:cubicBezTo>
                  <a:cubicBezTo>
                    <a:pt x="3315" y="159"/>
                    <a:pt x="3425" y="166"/>
                    <a:pt x="3534" y="180"/>
                  </a:cubicBezTo>
                  <a:cubicBezTo>
                    <a:pt x="4009" y="251"/>
                    <a:pt x="4453" y="442"/>
                    <a:pt x="4837" y="725"/>
                  </a:cubicBezTo>
                  <a:cubicBezTo>
                    <a:pt x="4358" y="253"/>
                    <a:pt x="3727" y="0"/>
                    <a:pt x="308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64550" y="4344975"/>
              <a:ext cx="90650" cy="152500"/>
            </a:xfrm>
            <a:custGeom>
              <a:avLst/>
              <a:gdLst/>
              <a:ahLst/>
              <a:cxnLst/>
              <a:rect l="l" t="t" r="r" b="b"/>
              <a:pathLst>
                <a:path w="3626" h="6100" extrusionOk="0">
                  <a:moveTo>
                    <a:pt x="3524" y="1"/>
                  </a:moveTo>
                  <a:lnTo>
                    <a:pt x="3524" y="1"/>
                  </a:lnTo>
                  <a:cubicBezTo>
                    <a:pt x="3534" y="334"/>
                    <a:pt x="3534" y="657"/>
                    <a:pt x="3514" y="980"/>
                  </a:cubicBezTo>
                  <a:cubicBezTo>
                    <a:pt x="3494" y="1303"/>
                    <a:pt x="3463" y="1626"/>
                    <a:pt x="3413" y="1949"/>
                  </a:cubicBezTo>
                  <a:cubicBezTo>
                    <a:pt x="3322" y="2586"/>
                    <a:pt x="3140" y="3202"/>
                    <a:pt x="2878" y="3787"/>
                  </a:cubicBezTo>
                  <a:cubicBezTo>
                    <a:pt x="2615" y="4373"/>
                    <a:pt x="2232" y="4888"/>
                    <a:pt x="1737" y="5292"/>
                  </a:cubicBezTo>
                  <a:cubicBezTo>
                    <a:pt x="1666" y="5342"/>
                    <a:pt x="1616" y="5403"/>
                    <a:pt x="1545" y="5443"/>
                  </a:cubicBezTo>
                  <a:lnTo>
                    <a:pt x="1343" y="5564"/>
                  </a:lnTo>
                  <a:cubicBezTo>
                    <a:pt x="1272" y="5615"/>
                    <a:pt x="1202" y="5645"/>
                    <a:pt x="1131" y="5686"/>
                  </a:cubicBezTo>
                  <a:lnTo>
                    <a:pt x="1030" y="5746"/>
                  </a:lnTo>
                  <a:lnTo>
                    <a:pt x="919" y="5787"/>
                  </a:lnTo>
                  <a:cubicBezTo>
                    <a:pt x="626" y="5928"/>
                    <a:pt x="313" y="6029"/>
                    <a:pt x="0" y="6100"/>
                  </a:cubicBezTo>
                  <a:cubicBezTo>
                    <a:pt x="656" y="6029"/>
                    <a:pt x="1282" y="5787"/>
                    <a:pt x="1818" y="5403"/>
                  </a:cubicBezTo>
                  <a:cubicBezTo>
                    <a:pt x="2090" y="5201"/>
                    <a:pt x="2322" y="4969"/>
                    <a:pt x="2524" y="4706"/>
                  </a:cubicBezTo>
                  <a:cubicBezTo>
                    <a:pt x="2726" y="4444"/>
                    <a:pt x="2898" y="4161"/>
                    <a:pt x="3039" y="3858"/>
                  </a:cubicBezTo>
                  <a:cubicBezTo>
                    <a:pt x="3312" y="3252"/>
                    <a:pt x="3484" y="2616"/>
                    <a:pt x="3544" y="1960"/>
                  </a:cubicBezTo>
                  <a:cubicBezTo>
                    <a:pt x="3625" y="1313"/>
                    <a:pt x="3615" y="647"/>
                    <a:pt x="352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853225" y="4335650"/>
              <a:ext cx="108550" cy="125475"/>
            </a:xfrm>
            <a:custGeom>
              <a:avLst/>
              <a:gdLst/>
              <a:ahLst/>
              <a:cxnLst/>
              <a:rect l="l" t="t" r="r" b="b"/>
              <a:pathLst>
                <a:path w="4342" h="5019" extrusionOk="0">
                  <a:moveTo>
                    <a:pt x="4342" y="0"/>
                  </a:moveTo>
                  <a:cubicBezTo>
                    <a:pt x="3787" y="202"/>
                    <a:pt x="3262" y="465"/>
                    <a:pt x="2757" y="767"/>
                  </a:cubicBezTo>
                  <a:cubicBezTo>
                    <a:pt x="2252" y="1080"/>
                    <a:pt x="1787" y="1444"/>
                    <a:pt x="1363" y="1848"/>
                  </a:cubicBezTo>
                  <a:cubicBezTo>
                    <a:pt x="929" y="2262"/>
                    <a:pt x="576" y="2747"/>
                    <a:pt x="323" y="3282"/>
                  </a:cubicBezTo>
                  <a:cubicBezTo>
                    <a:pt x="192" y="3554"/>
                    <a:pt x="101" y="3837"/>
                    <a:pt x="50" y="4130"/>
                  </a:cubicBezTo>
                  <a:cubicBezTo>
                    <a:pt x="0" y="4423"/>
                    <a:pt x="0" y="4726"/>
                    <a:pt x="40" y="5019"/>
                  </a:cubicBezTo>
                  <a:cubicBezTo>
                    <a:pt x="30" y="4433"/>
                    <a:pt x="172" y="3857"/>
                    <a:pt x="444" y="3352"/>
                  </a:cubicBezTo>
                  <a:cubicBezTo>
                    <a:pt x="576" y="3090"/>
                    <a:pt x="737" y="2848"/>
                    <a:pt x="909" y="2625"/>
                  </a:cubicBezTo>
                  <a:cubicBezTo>
                    <a:pt x="1091" y="2393"/>
                    <a:pt x="1282" y="2181"/>
                    <a:pt x="1484" y="1979"/>
                  </a:cubicBezTo>
                  <a:cubicBezTo>
                    <a:pt x="1908" y="1575"/>
                    <a:pt x="2353" y="1212"/>
                    <a:pt x="2837" y="889"/>
                  </a:cubicBezTo>
                  <a:cubicBezTo>
                    <a:pt x="3070" y="727"/>
                    <a:pt x="3322" y="576"/>
                    <a:pt x="3575" y="424"/>
                  </a:cubicBezTo>
                  <a:cubicBezTo>
                    <a:pt x="3817" y="273"/>
                    <a:pt x="4079" y="131"/>
                    <a:pt x="434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1860275" y="4218975"/>
              <a:ext cx="122975" cy="58125"/>
            </a:xfrm>
            <a:custGeom>
              <a:avLst/>
              <a:gdLst/>
              <a:ahLst/>
              <a:cxnLst/>
              <a:rect l="l" t="t" r="r" b="b"/>
              <a:pathLst>
                <a:path w="4919" h="2325" extrusionOk="0">
                  <a:moveTo>
                    <a:pt x="4773" y="0"/>
                  </a:moveTo>
                  <a:cubicBezTo>
                    <a:pt x="4345" y="0"/>
                    <a:pt x="3911" y="39"/>
                    <a:pt x="3484" y="103"/>
                  </a:cubicBezTo>
                  <a:cubicBezTo>
                    <a:pt x="3010" y="174"/>
                    <a:pt x="2535" y="295"/>
                    <a:pt x="2081" y="446"/>
                  </a:cubicBezTo>
                  <a:cubicBezTo>
                    <a:pt x="1616" y="608"/>
                    <a:pt x="1182" y="830"/>
                    <a:pt x="798" y="1133"/>
                  </a:cubicBezTo>
                  <a:cubicBezTo>
                    <a:pt x="596" y="1284"/>
                    <a:pt x="435" y="1456"/>
                    <a:pt x="294" y="1658"/>
                  </a:cubicBezTo>
                  <a:cubicBezTo>
                    <a:pt x="152" y="1860"/>
                    <a:pt x="61" y="2092"/>
                    <a:pt x="1" y="2324"/>
                  </a:cubicBezTo>
                  <a:cubicBezTo>
                    <a:pt x="182" y="1880"/>
                    <a:pt x="485" y="1507"/>
                    <a:pt x="879" y="1244"/>
                  </a:cubicBezTo>
                  <a:cubicBezTo>
                    <a:pt x="1263" y="981"/>
                    <a:pt x="1687" y="769"/>
                    <a:pt x="2141" y="618"/>
                  </a:cubicBezTo>
                  <a:cubicBezTo>
                    <a:pt x="2586" y="466"/>
                    <a:pt x="3040" y="335"/>
                    <a:pt x="3505" y="244"/>
                  </a:cubicBezTo>
                  <a:cubicBezTo>
                    <a:pt x="3969" y="143"/>
                    <a:pt x="4444" y="63"/>
                    <a:pt x="4918" y="2"/>
                  </a:cubicBezTo>
                  <a:cubicBezTo>
                    <a:pt x="4870" y="1"/>
                    <a:pt x="4821" y="0"/>
                    <a:pt x="477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1837550" y="4087500"/>
              <a:ext cx="70225" cy="87875"/>
            </a:xfrm>
            <a:custGeom>
              <a:avLst/>
              <a:gdLst/>
              <a:ahLst/>
              <a:cxnLst/>
              <a:rect l="l" t="t" r="r" b="b"/>
              <a:pathLst>
                <a:path w="2809" h="3515" extrusionOk="0">
                  <a:moveTo>
                    <a:pt x="2808" y="0"/>
                  </a:moveTo>
                  <a:cubicBezTo>
                    <a:pt x="2485" y="202"/>
                    <a:pt x="2172" y="434"/>
                    <a:pt x="1879" y="687"/>
                  </a:cubicBezTo>
                  <a:cubicBezTo>
                    <a:pt x="1586" y="929"/>
                    <a:pt x="1304" y="1202"/>
                    <a:pt x="1051" y="1485"/>
                  </a:cubicBezTo>
                  <a:cubicBezTo>
                    <a:pt x="778" y="1767"/>
                    <a:pt x="546" y="2080"/>
                    <a:pt x="354" y="2413"/>
                  </a:cubicBezTo>
                  <a:cubicBezTo>
                    <a:pt x="163" y="2747"/>
                    <a:pt x="1" y="3130"/>
                    <a:pt x="11" y="3514"/>
                  </a:cubicBezTo>
                  <a:cubicBezTo>
                    <a:pt x="41" y="3332"/>
                    <a:pt x="102" y="3151"/>
                    <a:pt x="193" y="2979"/>
                  </a:cubicBezTo>
                  <a:cubicBezTo>
                    <a:pt x="274" y="2807"/>
                    <a:pt x="364" y="2646"/>
                    <a:pt x="476" y="2494"/>
                  </a:cubicBezTo>
                  <a:cubicBezTo>
                    <a:pt x="577" y="2333"/>
                    <a:pt x="688" y="2181"/>
                    <a:pt x="809" y="2040"/>
                  </a:cubicBezTo>
                  <a:cubicBezTo>
                    <a:pt x="930" y="1888"/>
                    <a:pt x="1051" y="1747"/>
                    <a:pt x="1182" y="1606"/>
                  </a:cubicBezTo>
                  <a:cubicBezTo>
                    <a:pt x="1435" y="1323"/>
                    <a:pt x="1697" y="1050"/>
                    <a:pt x="1970" y="788"/>
                  </a:cubicBezTo>
                  <a:cubicBezTo>
                    <a:pt x="2243" y="525"/>
                    <a:pt x="2525" y="263"/>
                    <a:pt x="280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594625" y="4769825"/>
              <a:ext cx="36375" cy="118925"/>
            </a:xfrm>
            <a:custGeom>
              <a:avLst/>
              <a:gdLst/>
              <a:ahLst/>
              <a:cxnLst/>
              <a:rect l="l" t="t" r="r" b="b"/>
              <a:pathLst>
                <a:path w="1455" h="4757" extrusionOk="0">
                  <a:moveTo>
                    <a:pt x="717" y="1"/>
                  </a:moveTo>
                  <a:cubicBezTo>
                    <a:pt x="828" y="193"/>
                    <a:pt x="919" y="384"/>
                    <a:pt x="1000" y="597"/>
                  </a:cubicBezTo>
                  <a:cubicBezTo>
                    <a:pt x="1071" y="798"/>
                    <a:pt x="1131" y="1000"/>
                    <a:pt x="1182" y="1212"/>
                  </a:cubicBezTo>
                  <a:cubicBezTo>
                    <a:pt x="1263" y="1637"/>
                    <a:pt x="1273" y="2071"/>
                    <a:pt x="1202" y="2485"/>
                  </a:cubicBezTo>
                  <a:cubicBezTo>
                    <a:pt x="1121" y="2909"/>
                    <a:pt x="980" y="3323"/>
                    <a:pt x="758" y="3696"/>
                  </a:cubicBezTo>
                  <a:cubicBezTo>
                    <a:pt x="546" y="4070"/>
                    <a:pt x="293" y="4423"/>
                    <a:pt x="0" y="4757"/>
                  </a:cubicBezTo>
                  <a:cubicBezTo>
                    <a:pt x="344" y="4474"/>
                    <a:pt x="647" y="4141"/>
                    <a:pt x="889" y="3767"/>
                  </a:cubicBezTo>
                  <a:cubicBezTo>
                    <a:pt x="1131" y="3383"/>
                    <a:pt x="1303" y="2969"/>
                    <a:pt x="1384" y="2525"/>
                  </a:cubicBezTo>
                  <a:cubicBezTo>
                    <a:pt x="1454" y="2071"/>
                    <a:pt x="1434" y="1616"/>
                    <a:pt x="1323" y="1182"/>
                  </a:cubicBezTo>
                  <a:cubicBezTo>
                    <a:pt x="1212" y="748"/>
                    <a:pt x="1000" y="344"/>
                    <a:pt x="71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720600" y="4709250"/>
              <a:ext cx="19700" cy="158300"/>
            </a:xfrm>
            <a:custGeom>
              <a:avLst/>
              <a:gdLst/>
              <a:ahLst/>
              <a:cxnLst/>
              <a:rect l="l" t="t" r="r" b="b"/>
              <a:pathLst>
                <a:path w="788" h="6332" extrusionOk="0">
                  <a:moveTo>
                    <a:pt x="364" y="0"/>
                  </a:moveTo>
                  <a:cubicBezTo>
                    <a:pt x="424" y="536"/>
                    <a:pt x="485" y="1071"/>
                    <a:pt x="525" y="1616"/>
                  </a:cubicBezTo>
                  <a:cubicBezTo>
                    <a:pt x="566" y="2151"/>
                    <a:pt x="606" y="2686"/>
                    <a:pt x="606" y="3221"/>
                  </a:cubicBezTo>
                  <a:cubicBezTo>
                    <a:pt x="606" y="3494"/>
                    <a:pt x="596" y="3757"/>
                    <a:pt x="586" y="4029"/>
                  </a:cubicBezTo>
                  <a:cubicBezTo>
                    <a:pt x="576" y="4292"/>
                    <a:pt x="555" y="4554"/>
                    <a:pt x="515" y="4827"/>
                  </a:cubicBezTo>
                  <a:cubicBezTo>
                    <a:pt x="475" y="5090"/>
                    <a:pt x="414" y="5342"/>
                    <a:pt x="343" y="5605"/>
                  </a:cubicBezTo>
                  <a:cubicBezTo>
                    <a:pt x="263" y="5857"/>
                    <a:pt x="152" y="6109"/>
                    <a:pt x="0" y="6332"/>
                  </a:cubicBezTo>
                  <a:cubicBezTo>
                    <a:pt x="182" y="6119"/>
                    <a:pt x="323" y="5887"/>
                    <a:pt x="424" y="5635"/>
                  </a:cubicBezTo>
                  <a:cubicBezTo>
                    <a:pt x="525" y="5372"/>
                    <a:pt x="596" y="5110"/>
                    <a:pt x="646" y="4847"/>
                  </a:cubicBezTo>
                  <a:cubicBezTo>
                    <a:pt x="747" y="4312"/>
                    <a:pt x="788" y="3767"/>
                    <a:pt x="778" y="3221"/>
                  </a:cubicBezTo>
                  <a:cubicBezTo>
                    <a:pt x="768" y="2676"/>
                    <a:pt x="727" y="2131"/>
                    <a:pt x="656" y="1596"/>
                  </a:cubicBezTo>
                  <a:cubicBezTo>
                    <a:pt x="596" y="1061"/>
                    <a:pt x="495" y="525"/>
                    <a:pt x="36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814000" y="4739025"/>
              <a:ext cx="32825" cy="175725"/>
            </a:xfrm>
            <a:custGeom>
              <a:avLst/>
              <a:gdLst/>
              <a:ahLst/>
              <a:cxnLst/>
              <a:rect l="l" t="t" r="r" b="b"/>
              <a:pathLst>
                <a:path w="1313" h="7029" extrusionOk="0">
                  <a:moveTo>
                    <a:pt x="0" y="1"/>
                  </a:moveTo>
                  <a:lnTo>
                    <a:pt x="0" y="1"/>
                  </a:lnTo>
                  <a:cubicBezTo>
                    <a:pt x="101" y="294"/>
                    <a:pt x="192" y="576"/>
                    <a:pt x="293" y="869"/>
                  </a:cubicBezTo>
                  <a:cubicBezTo>
                    <a:pt x="384" y="1172"/>
                    <a:pt x="475" y="1465"/>
                    <a:pt x="556" y="1758"/>
                  </a:cubicBezTo>
                  <a:cubicBezTo>
                    <a:pt x="717" y="2344"/>
                    <a:pt x="858" y="2929"/>
                    <a:pt x="970" y="3535"/>
                  </a:cubicBezTo>
                  <a:cubicBezTo>
                    <a:pt x="1091" y="4121"/>
                    <a:pt x="1141" y="4727"/>
                    <a:pt x="1141" y="5322"/>
                  </a:cubicBezTo>
                  <a:cubicBezTo>
                    <a:pt x="1141" y="5625"/>
                    <a:pt x="1101" y="5928"/>
                    <a:pt x="1030" y="6221"/>
                  </a:cubicBezTo>
                  <a:cubicBezTo>
                    <a:pt x="959" y="6514"/>
                    <a:pt x="818" y="6797"/>
                    <a:pt x="626" y="7029"/>
                  </a:cubicBezTo>
                  <a:cubicBezTo>
                    <a:pt x="848" y="6817"/>
                    <a:pt x="1020" y="6544"/>
                    <a:pt x="1111" y="6251"/>
                  </a:cubicBezTo>
                  <a:cubicBezTo>
                    <a:pt x="1202" y="5948"/>
                    <a:pt x="1262" y="5645"/>
                    <a:pt x="1283" y="5332"/>
                  </a:cubicBezTo>
                  <a:cubicBezTo>
                    <a:pt x="1313" y="4716"/>
                    <a:pt x="1262" y="4100"/>
                    <a:pt x="1141" y="3495"/>
                  </a:cubicBezTo>
                  <a:cubicBezTo>
                    <a:pt x="1030" y="2889"/>
                    <a:pt x="879" y="2293"/>
                    <a:pt x="677" y="1707"/>
                  </a:cubicBezTo>
                  <a:cubicBezTo>
                    <a:pt x="586" y="1415"/>
                    <a:pt x="485" y="1122"/>
                    <a:pt x="374" y="839"/>
                  </a:cubicBezTo>
                  <a:cubicBezTo>
                    <a:pt x="253" y="556"/>
                    <a:pt x="142" y="27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891500" y="4674675"/>
              <a:ext cx="33600" cy="133300"/>
            </a:xfrm>
            <a:custGeom>
              <a:avLst/>
              <a:gdLst/>
              <a:ahLst/>
              <a:cxnLst/>
              <a:rect l="l" t="t" r="r" b="b"/>
              <a:pathLst>
                <a:path w="1344" h="5332" extrusionOk="0">
                  <a:moveTo>
                    <a:pt x="1323" y="0"/>
                  </a:moveTo>
                  <a:lnTo>
                    <a:pt x="1323" y="0"/>
                  </a:lnTo>
                  <a:cubicBezTo>
                    <a:pt x="1283" y="465"/>
                    <a:pt x="1222" y="919"/>
                    <a:pt x="1161" y="1373"/>
                  </a:cubicBezTo>
                  <a:cubicBezTo>
                    <a:pt x="1091" y="1838"/>
                    <a:pt x="1020" y="2292"/>
                    <a:pt x="929" y="2736"/>
                  </a:cubicBezTo>
                  <a:cubicBezTo>
                    <a:pt x="909" y="2858"/>
                    <a:pt x="879" y="2969"/>
                    <a:pt x="848" y="3080"/>
                  </a:cubicBezTo>
                  <a:cubicBezTo>
                    <a:pt x="828" y="3191"/>
                    <a:pt x="798" y="3302"/>
                    <a:pt x="768" y="3413"/>
                  </a:cubicBezTo>
                  <a:lnTo>
                    <a:pt x="677" y="3746"/>
                  </a:lnTo>
                  <a:lnTo>
                    <a:pt x="576" y="4069"/>
                  </a:lnTo>
                  <a:cubicBezTo>
                    <a:pt x="434" y="4514"/>
                    <a:pt x="242" y="4928"/>
                    <a:pt x="0" y="5332"/>
                  </a:cubicBezTo>
                  <a:cubicBezTo>
                    <a:pt x="303" y="4968"/>
                    <a:pt x="535" y="4554"/>
                    <a:pt x="707" y="4120"/>
                  </a:cubicBezTo>
                  <a:cubicBezTo>
                    <a:pt x="879" y="3686"/>
                    <a:pt x="1010" y="3231"/>
                    <a:pt x="1101" y="2777"/>
                  </a:cubicBezTo>
                  <a:cubicBezTo>
                    <a:pt x="1192" y="2312"/>
                    <a:pt x="1262" y="1858"/>
                    <a:pt x="1303" y="1383"/>
                  </a:cubicBezTo>
                  <a:cubicBezTo>
                    <a:pt x="1343" y="929"/>
                    <a:pt x="1343" y="465"/>
                    <a:pt x="132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490375" y="3483150"/>
              <a:ext cx="82575" cy="230000"/>
            </a:xfrm>
            <a:custGeom>
              <a:avLst/>
              <a:gdLst/>
              <a:ahLst/>
              <a:cxnLst/>
              <a:rect l="l" t="t" r="r" b="b"/>
              <a:pathLst>
                <a:path w="3303" h="9200" extrusionOk="0">
                  <a:moveTo>
                    <a:pt x="2393" y="1"/>
                  </a:moveTo>
                  <a:lnTo>
                    <a:pt x="0" y="495"/>
                  </a:lnTo>
                  <a:lnTo>
                    <a:pt x="677" y="9200"/>
                  </a:lnTo>
                  <a:lnTo>
                    <a:pt x="3302" y="9099"/>
                  </a:lnTo>
                  <a:lnTo>
                    <a:pt x="2393" y="1"/>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5"/>
          <p:cNvGrpSpPr/>
          <p:nvPr/>
        </p:nvGrpSpPr>
        <p:grpSpPr>
          <a:xfrm rot="4637529">
            <a:off x="6544579" y="-405970"/>
            <a:ext cx="2792045" cy="2938676"/>
            <a:chOff x="1547275" y="62775"/>
            <a:chExt cx="1704200" cy="1793700"/>
          </a:xfrm>
        </p:grpSpPr>
        <p:sp>
          <p:nvSpPr>
            <p:cNvPr id="362" name="Google Shape;362;p25"/>
            <p:cNvSpPr/>
            <p:nvPr/>
          </p:nvSpPr>
          <p:spPr>
            <a:xfrm>
              <a:off x="1575300" y="373000"/>
              <a:ext cx="1543700" cy="1232500"/>
            </a:xfrm>
            <a:custGeom>
              <a:avLst/>
              <a:gdLst/>
              <a:ahLst/>
              <a:cxnLst/>
              <a:rect l="l" t="t" r="r" b="b"/>
              <a:pathLst>
                <a:path w="61748" h="49300" extrusionOk="0">
                  <a:moveTo>
                    <a:pt x="39595" y="1"/>
                  </a:moveTo>
                  <a:cubicBezTo>
                    <a:pt x="38880" y="1"/>
                    <a:pt x="38157" y="58"/>
                    <a:pt x="37432" y="175"/>
                  </a:cubicBezTo>
                  <a:cubicBezTo>
                    <a:pt x="25214" y="2185"/>
                    <a:pt x="12077" y="10394"/>
                    <a:pt x="4494" y="19774"/>
                  </a:cubicBezTo>
                  <a:cubicBezTo>
                    <a:pt x="1" y="25338"/>
                    <a:pt x="596" y="33467"/>
                    <a:pt x="5887" y="38273"/>
                  </a:cubicBezTo>
                  <a:cubicBezTo>
                    <a:pt x="10876" y="42817"/>
                    <a:pt x="16268" y="49300"/>
                    <a:pt x="16268" y="49300"/>
                  </a:cubicBezTo>
                  <a:cubicBezTo>
                    <a:pt x="16268" y="49300"/>
                    <a:pt x="52952" y="49290"/>
                    <a:pt x="60697" y="35092"/>
                  </a:cubicBezTo>
                  <a:cubicBezTo>
                    <a:pt x="61747" y="26015"/>
                    <a:pt x="54436" y="15402"/>
                    <a:pt x="52326" y="9122"/>
                  </a:cubicBezTo>
                  <a:cubicBezTo>
                    <a:pt x="50443" y="3597"/>
                    <a:pt x="45270" y="1"/>
                    <a:pt x="3959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1547275" y="62775"/>
              <a:ext cx="803300" cy="780050"/>
            </a:xfrm>
            <a:custGeom>
              <a:avLst/>
              <a:gdLst/>
              <a:ahLst/>
              <a:cxnLst/>
              <a:rect l="l" t="t" r="r" b="b"/>
              <a:pathLst>
                <a:path w="32132" h="31202" extrusionOk="0">
                  <a:moveTo>
                    <a:pt x="17997" y="1"/>
                  </a:moveTo>
                  <a:cubicBezTo>
                    <a:pt x="15407" y="1"/>
                    <a:pt x="12671" y="1016"/>
                    <a:pt x="9957" y="2588"/>
                  </a:cubicBezTo>
                  <a:cubicBezTo>
                    <a:pt x="3757" y="6172"/>
                    <a:pt x="1" y="11271"/>
                    <a:pt x="4413" y="18915"/>
                  </a:cubicBezTo>
                  <a:cubicBezTo>
                    <a:pt x="8030" y="25180"/>
                    <a:pt x="16009" y="31201"/>
                    <a:pt x="22183" y="31201"/>
                  </a:cubicBezTo>
                  <a:cubicBezTo>
                    <a:pt x="23542" y="31201"/>
                    <a:pt x="24813" y="30910"/>
                    <a:pt x="25931" y="30265"/>
                  </a:cubicBezTo>
                  <a:cubicBezTo>
                    <a:pt x="32131" y="26680"/>
                    <a:pt x="31283" y="13594"/>
                    <a:pt x="26870" y="5950"/>
                  </a:cubicBezTo>
                  <a:cubicBezTo>
                    <a:pt x="24387" y="1664"/>
                    <a:pt x="21312" y="1"/>
                    <a:pt x="17997"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748225" y="632275"/>
              <a:ext cx="1215525" cy="997900"/>
            </a:xfrm>
            <a:custGeom>
              <a:avLst/>
              <a:gdLst/>
              <a:ahLst/>
              <a:cxnLst/>
              <a:rect l="l" t="t" r="r" b="b"/>
              <a:pathLst>
                <a:path w="48621" h="39916" extrusionOk="0">
                  <a:moveTo>
                    <a:pt x="29484" y="1"/>
                  </a:moveTo>
                  <a:cubicBezTo>
                    <a:pt x="25197" y="1"/>
                    <a:pt x="20534" y="1553"/>
                    <a:pt x="15975" y="4183"/>
                  </a:cubicBezTo>
                  <a:cubicBezTo>
                    <a:pt x="5796" y="10060"/>
                    <a:pt x="0" y="19087"/>
                    <a:pt x="5877" y="29265"/>
                  </a:cubicBezTo>
                  <a:cubicBezTo>
                    <a:pt x="9819" y="36099"/>
                    <a:pt x="16972" y="39916"/>
                    <a:pt x="24326" y="39916"/>
                  </a:cubicBezTo>
                  <a:cubicBezTo>
                    <a:pt x="27937" y="39916"/>
                    <a:pt x="31596" y="38996"/>
                    <a:pt x="34948" y="37061"/>
                  </a:cubicBezTo>
                  <a:cubicBezTo>
                    <a:pt x="45136" y="31184"/>
                    <a:pt x="48620" y="18168"/>
                    <a:pt x="42743" y="7990"/>
                  </a:cubicBezTo>
                  <a:cubicBezTo>
                    <a:pt x="39496" y="2367"/>
                    <a:pt x="34776" y="1"/>
                    <a:pt x="29484"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977950" y="614700"/>
              <a:ext cx="437250" cy="456500"/>
            </a:xfrm>
            <a:custGeom>
              <a:avLst/>
              <a:gdLst/>
              <a:ahLst/>
              <a:cxnLst/>
              <a:rect l="l" t="t" r="r" b="b"/>
              <a:pathLst>
                <a:path w="17490" h="18260" extrusionOk="0">
                  <a:moveTo>
                    <a:pt x="7717" y="1"/>
                  </a:moveTo>
                  <a:cubicBezTo>
                    <a:pt x="6607" y="1"/>
                    <a:pt x="5516" y="329"/>
                    <a:pt x="4494" y="918"/>
                  </a:cubicBezTo>
                  <a:cubicBezTo>
                    <a:pt x="1313" y="2755"/>
                    <a:pt x="0" y="6421"/>
                    <a:pt x="2999" y="11611"/>
                  </a:cubicBezTo>
                  <a:cubicBezTo>
                    <a:pt x="5357" y="15705"/>
                    <a:pt x="8964" y="18259"/>
                    <a:pt x="11944" y="18259"/>
                  </a:cubicBezTo>
                  <a:cubicBezTo>
                    <a:pt x="12742" y="18259"/>
                    <a:pt x="13495" y="18076"/>
                    <a:pt x="14167" y="17690"/>
                  </a:cubicBezTo>
                  <a:cubicBezTo>
                    <a:pt x="17348" y="15852"/>
                    <a:pt x="17489" y="10157"/>
                    <a:pt x="14500" y="4967"/>
                  </a:cubicBezTo>
                  <a:cubicBezTo>
                    <a:pt x="12468" y="1450"/>
                    <a:pt x="10051" y="1"/>
                    <a:pt x="7717"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2415675" y="846375"/>
              <a:ext cx="371100" cy="324975"/>
            </a:xfrm>
            <a:custGeom>
              <a:avLst/>
              <a:gdLst/>
              <a:ahLst/>
              <a:cxnLst/>
              <a:rect l="l" t="t" r="r" b="b"/>
              <a:pathLst>
                <a:path w="14844" h="12999" extrusionOk="0">
                  <a:moveTo>
                    <a:pt x="7425" y="0"/>
                  </a:moveTo>
                  <a:cubicBezTo>
                    <a:pt x="5226" y="0"/>
                    <a:pt x="3080" y="1117"/>
                    <a:pt x="1858" y="3142"/>
                  </a:cubicBezTo>
                  <a:cubicBezTo>
                    <a:pt x="0" y="6211"/>
                    <a:pt x="990" y="10210"/>
                    <a:pt x="4059" y="12058"/>
                  </a:cubicBezTo>
                  <a:cubicBezTo>
                    <a:pt x="5112" y="12695"/>
                    <a:pt x="6274" y="12998"/>
                    <a:pt x="7421" y="12998"/>
                  </a:cubicBezTo>
                  <a:cubicBezTo>
                    <a:pt x="9620" y="12998"/>
                    <a:pt x="11765" y="11884"/>
                    <a:pt x="12986" y="9867"/>
                  </a:cubicBezTo>
                  <a:cubicBezTo>
                    <a:pt x="14844" y="6797"/>
                    <a:pt x="13854" y="2798"/>
                    <a:pt x="10784" y="940"/>
                  </a:cubicBezTo>
                  <a:cubicBezTo>
                    <a:pt x="9733" y="304"/>
                    <a:pt x="8572" y="0"/>
                    <a:pt x="7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974650" y="1108250"/>
              <a:ext cx="347400" cy="325025"/>
            </a:xfrm>
            <a:custGeom>
              <a:avLst/>
              <a:gdLst/>
              <a:ahLst/>
              <a:cxnLst/>
              <a:rect l="l" t="t" r="r" b="b"/>
              <a:pathLst>
                <a:path w="13896" h="13001" extrusionOk="0">
                  <a:moveTo>
                    <a:pt x="6959" y="0"/>
                  </a:moveTo>
                  <a:cubicBezTo>
                    <a:pt x="6649" y="0"/>
                    <a:pt x="6335" y="22"/>
                    <a:pt x="6019" y="68"/>
                  </a:cubicBezTo>
                  <a:cubicBezTo>
                    <a:pt x="2465" y="583"/>
                    <a:pt x="1" y="3875"/>
                    <a:pt x="516" y="7429"/>
                  </a:cubicBezTo>
                  <a:cubicBezTo>
                    <a:pt x="985" y="10667"/>
                    <a:pt x="3759" y="13000"/>
                    <a:pt x="6937" y="13000"/>
                  </a:cubicBezTo>
                  <a:cubicBezTo>
                    <a:pt x="7247" y="13000"/>
                    <a:pt x="7561" y="12978"/>
                    <a:pt x="7877" y="12932"/>
                  </a:cubicBezTo>
                  <a:cubicBezTo>
                    <a:pt x="11431" y="12417"/>
                    <a:pt x="13895" y="9116"/>
                    <a:pt x="13380" y="5571"/>
                  </a:cubicBezTo>
                  <a:cubicBezTo>
                    <a:pt x="12911" y="2333"/>
                    <a:pt x="10137"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2268750" y="879800"/>
              <a:ext cx="93175" cy="66325"/>
            </a:xfrm>
            <a:custGeom>
              <a:avLst/>
              <a:gdLst/>
              <a:ahLst/>
              <a:cxnLst/>
              <a:rect l="l" t="t" r="r" b="b"/>
              <a:pathLst>
                <a:path w="3727" h="2653" extrusionOk="0">
                  <a:moveTo>
                    <a:pt x="1886" y="0"/>
                  </a:moveTo>
                  <a:cubicBezTo>
                    <a:pt x="1719" y="0"/>
                    <a:pt x="1550" y="40"/>
                    <a:pt x="1394" y="118"/>
                  </a:cubicBezTo>
                  <a:cubicBezTo>
                    <a:pt x="1172" y="240"/>
                    <a:pt x="970" y="411"/>
                    <a:pt x="818" y="613"/>
                  </a:cubicBezTo>
                  <a:cubicBezTo>
                    <a:pt x="677" y="815"/>
                    <a:pt x="546" y="1027"/>
                    <a:pt x="445" y="1259"/>
                  </a:cubicBezTo>
                  <a:cubicBezTo>
                    <a:pt x="243" y="1704"/>
                    <a:pt x="91" y="2168"/>
                    <a:pt x="1" y="2653"/>
                  </a:cubicBezTo>
                  <a:cubicBezTo>
                    <a:pt x="162" y="2199"/>
                    <a:pt x="354" y="1754"/>
                    <a:pt x="576" y="1320"/>
                  </a:cubicBezTo>
                  <a:cubicBezTo>
                    <a:pt x="687" y="1108"/>
                    <a:pt x="808" y="906"/>
                    <a:pt x="960" y="714"/>
                  </a:cubicBezTo>
                  <a:cubicBezTo>
                    <a:pt x="1091" y="532"/>
                    <a:pt x="1273" y="381"/>
                    <a:pt x="1475" y="280"/>
                  </a:cubicBezTo>
                  <a:cubicBezTo>
                    <a:pt x="1608" y="207"/>
                    <a:pt x="1754" y="173"/>
                    <a:pt x="1899" y="173"/>
                  </a:cubicBezTo>
                  <a:cubicBezTo>
                    <a:pt x="1974" y="173"/>
                    <a:pt x="2049" y="182"/>
                    <a:pt x="2121" y="199"/>
                  </a:cubicBezTo>
                  <a:cubicBezTo>
                    <a:pt x="2343" y="260"/>
                    <a:pt x="2555" y="371"/>
                    <a:pt x="2737" y="512"/>
                  </a:cubicBezTo>
                  <a:cubicBezTo>
                    <a:pt x="2929" y="654"/>
                    <a:pt x="3100" y="815"/>
                    <a:pt x="3262" y="997"/>
                  </a:cubicBezTo>
                  <a:cubicBezTo>
                    <a:pt x="3434" y="1179"/>
                    <a:pt x="3585" y="1360"/>
                    <a:pt x="3727" y="1562"/>
                  </a:cubicBezTo>
                  <a:cubicBezTo>
                    <a:pt x="3504" y="1118"/>
                    <a:pt x="3191" y="724"/>
                    <a:pt x="2828" y="401"/>
                  </a:cubicBezTo>
                  <a:cubicBezTo>
                    <a:pt x="2636" y="240"/>
                    <a:pt x="2404" y="108"/>
                    <a:pt x="2161" y="38"/>
                  </a:cubicBezTo>
                  <a:cubicBezTo>
                    <a:pt x="2071" y="12"/>
                    <a:pt x="1979" y="0"/>
                    <a:pt x="188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825725" y="888050"/>
              <a:ext cx="236550" cy="318325"/>
            </a:xfrm>
            <a:custGeom>
              <a:avLst/>
              <a:gdLst/>
              <a:ahLst/>
              <a:cxnLst/>
              <a:rect l="l" t="t" r="r" b="b"/>
              <a:pathLst>
                <a:path w="9462" h="12733" extrusionOk="0">
                  <a:moveTo>
                    <a:pt x="5130" y="0"/>
                  </a:moveTo>
                  <a:cubicBezTo>
                    <a:pt x="1808" y="3646"/>
                    <a:pt x="0" y="7877"/>
                    <a:pt x="515" y="12481"/>
                  </a:cubicBezTo>
                  <a:cubicBezTo>
                    <a:pt x="1115" y="12650"/>
                    <a:pt x="1725" y="12732"/>
                    <a:pt x="2329" y="12732"/>
                  </a:cubicBezTo>
                  <a:cubicBezTo>
                    <a:pt x="4355" y="12732"/>
                    <a:pt x="6310" y="11808"/>
                    <a:pt x="7594" y="10159"/>
                  </a:cubicBezTo>
                  <a:cubicBezTo>
                    <a:pt x="9260" y="8018"/>
                    <a:pt x="9462" y="5069"/>
                    <a:pt x="8109" y="2727"/>
                  </a:cubicBezTo>
                  <a:cubicBezTo>
                    <a:pt x="7422" y="1525"/>
                    <a:pt x="6382" y="576"/>
                    <a:pt x="5130" y="0"/>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2367200" y="632225"/>
              <a:ext cx="335775" cy="194625"/>
            </a:xfrm>
            <a:custGeom>
              <a:avLst/>
              <a:gdLst/>
              <a:ahLst/>
              <a:cxnLst/>
              <a:rect l="l" t="t" r="r" b="b"/>
              <a:pathLst>
                <a:path w="13431" h="7785" extrusionOk="0">
                  <a:moveTo>
                    <a:pt x="4724" y="1"/>
                  </a:moveTo>
                  <a:cubicBezTo>
                    <a:pt x="3293" y="1"/>
                    <a:pt x="1821" y="173"/>
                    <a:pt x="324" y="499"/>
                  </a:cubicBezTo>
                  <a:cubicBezTo>
                    <a:pt x="1" y="3973"/>
                    <a:pt x="2404" y="7103"/>
                    <a:pt x="5837" y="7689"/>
                  </a:cubicBezTo>
                  <a:cubicBezTo>
                    <a:pt x="6216" y="7754"/>
                    <a:pt x="6593" y="7785"/>
                    <a:pt x="6966" y="7785"/>
                  </a:cubicBezTo>
                  <a:cubicBezTo>
                    <a:pt x="9971" y="7785"/>
                    <a:pt x="12676" y="5750"/>
                    <a:pt x="13430" y="2741"/>
                  </a:cubicBezTo>
                  <a:cubicBezTo>
                    <a:pt x="10862" y="848"/>
                    <a:pt x="7896" y="1"/>
                    <a:pt x="4724" y="1"/>
                  </a:cubicBezTo>
                  <a:close/>
                </a:path>
              </a:pathLst>
            </a:custGeom>
            <a:solidFill>
              <a:srgbClr val="E24645">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2703200" y="655675"/>
              <a:ext cx="295125" cy="245025"/>
            </a:xfrm>
            <a:custGeom>
              <a:avLst/>
              <a:gdLst/>
              <a:ahLst/>
              <a:cxnLst/>
              <a:rect l="l" t="t" r="r" b="b"/>
              <a:pathLst>
                <a:path w="11805" h="9801" extrusionOk="0">
                  <a:moveTo>
                    <a:pt x="5803" y="1"/>
                  </a:moveTo>
                  <a:cubicBezTo>
                    <a:pt x="4942" y="1"/>
                    <a:pt x="4070" y="220"/>
                    <a:pt x="3272" y="682"/>
                  </a:cubicBezTo>
                  <a:cubicBezTo>
                    <a:pt x="818" y="2096"/>
                    <a:pt x="0" y="5236"/>
                    <a:pt x="1444" y="7670"/>
                  </a:cubicBezTo>
                  <a:cubicBezTo>
                    <a:pt x="2289" y="9129"/>
                    <a:pt x="4111" y="9801"/>
                    <a:pt x="5956" y="9801"/>
                  </a:cubicBezTo>
                  <a:cubicBezTo>
                    <a:pt x="7176" y="9801"/>
                    <a:pt x="8406" y="9507"/>
                    <a:pt x="9371" y="8952"/>
                  </a:cubicBezTo>
                  <a:cubicBezTo>
                    <a:pt x="11804" y="7549"/>
                    <a:pt x="11633" y="5014"/>
                    <a:pt x="10239" y="2591"/>
                  </a:cubicBezTo>
                  <a:cubicBezTo>
                    <a:pt x="9301" y="932"/>
                    <a:pt x="7576" y="1"/>
                    <a:pt x="5803"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692175" y="1241100"/>
              <a:ext cx="290075" cy="265225"/>
            </a:xfrm>
            <a:custGeom>
              <a:avLst/>
              <a:gdLst/>
              <a:ahLst/>
              <a:cxnLst/>
              <a:rect l="l" t="t" r="r" b="b"/>
              <a:pathLst>
                <a:path w="11603" h="10609" extrusionOk="0">
                  <a:moveTo>
                    <a:pt x="5796" y="1"/>
                  </a:moveTo>
                  <a:cubicBezTo>
                    <a:pt x="4935" y="1"/>
                    <a:pt x="4063" y="220"/>
                    <a:pt x="3262" y="681"/>
                  </a:cubicBezTo>
                  <a:cubicBezTo>
                    <a:pt x="839" y="2085"/>
                    <a:pt x="1" y="5185"/>
                    <a:pt x="1404" y="7618"/>
                  </a:cubicBezTo>
                  <a:cubicBezTo>
                    <a:pt x="2425" y="9380"/>
                    <a:pt x="3819" y="10608"/>
                    <a:pt x="5435" y="10608"/>
                  </a:cubicBezTo>
                  <a:cubicBezTo>
                    <a:pt x="6042" y="10608"/>
                    <a:pt x="6680" y="10435"/>
                    <a:pt x="7342" y="10052"/>
                  </a:cubicBezTo>
                  <a:cubicBezTo>
                    <a:pt x="9755" y="8648"/>
                    <a:pt x="11603" y="4973"/>
                    <a:pt x="10199" y="2539"/>
                  </a:cubicBezTo>
                  <a:cubicBezTo>
                    <a:pt x="9257" y="913"/>
                    <a:pt x="7551" y="1"/>
                    <a:pt x="5796"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2004450" y="666650"/>
              <a:ext cx="294375" cy="171950"/>
            </a:xfrm>
            <a:custGeom>
              <a:avLst/>
              <a:gdLst/>
              <a:ahLst/>
              <a:cxnLst/>
              <a:rect l="l" t="t" r="r" b="b"/>
              <a:pathLst>
                <a:path w="11775" h="6878" extrusionOk="0">
                  <a:moveTo>
                    <a:pt x="11774" y="1"/>
                  </a:moveTo>
                  <a:cubicBezTo>
                    <a:pt x="10674" y="334"/>
                    <a:pt x="9593" y="728"/>
                    <a:pt x="8543" y="1192"/>
                  </a:cubicBezTo>
                  <a:cubicBezTo>
                    <a:pt x="7493" y="1657"/>
                    <a:pt x="6473" y="2182"/>
                    <a:pt x="5473" y="2747"/>
                  </a:cubicBezTo>
                  <a:cubicBezTo>
                    <a:pt x="4474" y="3313"/>
                    <a:pt x="3514" y="3939"/>
                    <a:pt x="2595" y="4626"/>
                  </a:cubicBezTo>
                  <a:cubicBezTo>
                    <a:pt x="1677" y="5312"/>
                    <a:pt x="808" y="6070"/>
                    <a:pt x="0" y="6877"/>
                  </a:cubicBezTo>
                  <a:cubicBezTo>
                    <a:pt x="223" y="6696"/>
                    <a:pt x="435" y="6504"/>
                    <a:pt x="647" y="6322"/>
                  </a:cubicBezTo>
                  <a:lnTo>
                    <a:pt x="970" y="6039"/>
                  </a:lnTo>
                  <a:lnTo>
                    <a:pt x="1313" y="5777"/>
                  </a:lnTo>
                  <a:lnTo>
                    <a:pt x="1980" y="5242"/>
                  </a:lnTo>
                  <a:lnTo>
                    <a:pt x="2676" y="4737"/>
                  </a:lnTo>
                  <a:cubicBezTo>
                    <a:pt x="2909" y="4565"/>
                    <a:pt x="3141" y="4403"/>
                    <a:pt x="3383" y="4252"/>
                  </a:cubicBezTo>
                  <a:cubicBezTo>
                    <a:pt x="3615" y="4090"/>
                    <a:pt x="3848" y="3929"/>
                    <a:pt x="4090" y="3777"/>
                  </a:cubicBezTo>
                  <a:lnTo>
                    <a:pt x="4827" y="3323"/>
                  </a:lnTo>
                  <a:cubicBezTo>
                    <a:pt x="5059" y="3182"/>
                    <a:pt x="5312" y="3040"/>
                    <a:pt x="5564" y="2899"/>
                  </a:cubicBezTo>
                  <a:cubicBezTo>
                    <a:pt x="6554" y="2323"/>
                    <a:pt x="7574" y="1808"/>
                    <a:pt x="8604" y="1324"/>
                  </a:cubicBezTo>
                  <a:lnTo>
                    <a:pt x="9381" y="970"/>
                  </a:lnTo>
                  <a:cubicBezTo>
                    <a:pt x="9644" y="859"/>
                    <a:pt x="9906" y="738"/>
                    <a:pt x="10169" y="627"/>
                  </a:cubicBezTo>
                  <a:cubicBezTo>
                    <a:pt x="10704" y="405"/>
                    <a:pt x="11229" y="193"/>
                    <a:pt x="1177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2299800" y="1052375"/>
              <a:ext cx="85350" cy="119700"/>
            </a:xfrm>
            <a:custGeom>
              <a:avLst/>
              <a:gdLst/>
              <a:ahLst/>
              <a:cxnLst/>
              <a:rect l="l" t="t" r="r" b="b"/>
              <a:pathLst>
                <a:path w="3414" h="4788" extrusionOk="0">
                  <a:moveTo>
                    <a:pt x="3383" y="1"/>
                  </a:moveTo>
                  <a:cubicBezTo>
                    <a:pt x="3363" y="395"/>
                    <a:pt x="3333" y="778"/>
                    <a:pt x="3302" y="1182"/>
                  </a:cubicBezTo>
                  <a:cubicBezTo>
                    <a:pt x="3262" y="1576"/>
                    <a:pt x="3222" y="1970"/>
                    <a:pt x="3151" y="2364"/>
                  </a:cubicBezTo>
                  <a:cubicBezTo>
                    <a:pt x="3090" y="2758"/>
                    <a:pt x="3010" y="3151"/>
                    <a:pt x="2899" y="3525"/>
                  </a:cubicBezTo>
                  <a:cubicBezTo>
                    <a:pt x="2848" y="3717"/>
                    <a:pt x="2777" y="3899"/>
                    <a:pt x="2697" y="4080"/>
                  </a:cubicBezTo>
                  <a:cubicBezTo>
                    <a:pt x="2626" y="4242"/>
                    <a:pt x="2505" y="4393"/>
                    <a:pt x="2363" y="4515"/>
                  </a:cubicBezTo>
                  <a:cubicBezTo>
                    <a:pt x="2291" y="4576"/>
                    <a:pt x="2201" y="4606"/>
                    <a:pt x="2110" y="4606"/>
                  </a:cubicBezTo>
                  <a:cubicBezTo>
                    <a:pt x="2036" y="4606"/>
                    <a:pt x="1962" y="4586"/>
                    <a:pt x="1899" y="4545"/>
                  </a:cubicBezTo>
                  <a:cubicBezTo>
                    <a:pt x="1737" y="4444"/>
                    <a:pt x="1596" y="4313"/>
                    <a:pt x="1485" y="4161"/>
                  </a:cubicBezTo>
                  <a:cubicBezTo>
                    <a:pt x="1253" y="3838"/>
                    <a:pt x="1051" y="3505"/>
                    <a:pt x="889" y="3141"/>
                  </a:cubicBezTo>
                  <a:cubicBezTo>
                    <a:pt x="707" y="2788"/>
                    <a:pt x="566" y="2414"/>
                    <a:pt x="415" y="2051"/>
                  </a:cubicBezTo>
                  <a:cubicBezTo>
                    <a:pt x="263" y="1677"/>
                    <a:pt x="122" y="1304"/>
                    <a:pt x="1" y="920"/>
                  </a:cubicBezTo>
                  <a:lnTo>
                    <a:pt x="1" y="920"/>
                  </a:lnTo>
                  <a:cubicBezTo>
                    <a:pt x="182" y="1697"/>
                    <a:pt x="435" y="2465"/>
                    <a:pt x="758" y="3202"/>
                  </a:cubicBezTo>
                  <a:cubicBezTo>
                    <a:pt x="909" y="3575"/>
                    <a:pt x="1111" y="3929"/>
                    <a:pt x="1343" y="4262"/>
                  </a:cubicBezTo>
                  <a:cubicBezTo>
                    <a:pt x="1475" y="4434"/>
                    <a:pt x="1626" y="4585"/>
                    <a:pt x="1808" y="4696"/>
                  </a:cubicBezTo>
                  <a:cubicBezTo>
                    <a:pt x="1909" y="4757"/>
                    <a:pt x="2020" y="4787"/>
                    <a:pt x="2141" y="4787"/>
                  </a:cubicBezTo>
                  <a:lnTo>
                    <a:pt x="2182" y="4787"/>
                  </a:lnTo>
                  <a:lnTo>
                    <a:pt x="2232" y="4777"/>
                  </a:lnTo>
                  <a:lnTo>
                    <a:pt x="2313" y="4747"/>
                  </a:lnTo>
                  <a:cubicBezTo>
                    <a:pt x="2363" y="4727"/>
                    <a:pt x="2414" y="4696"/>
                    <a:pt x="2464" y="4666"/>
                  </a:cubicBezTo>
                  <a:cubicBezTo>
                    <a:pt x="2636" y="4535"/>
                    <a:pt x="2767" y="4353"/>
                    <a:pt x="2848" y="4161"/>
                  </a:cubicBezTo>
                  <a:cubicBezTo>
                    <a:pt x="2939" y="3979"/>
                    <a:pt x="3010" y="3777"/>
                    <a:pt x="3060" y="3586"/>
                  </a:cubicBezTo>
                  <a:cubicBezTo>
                    <a:pt x="3161" y="3192"/>
                    <a:pt x="3242" y="2798"/>
                    <a:pt x="3282" y="2394"/>
                  </a:cubicBezTo>
                  <a:cubicBezTo>
                    <a:pt x="3373" y="1596"/>
                    <a:pt x="3413" y="799"/>
                    <a:pt x="338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681825" y="508275"/>
              <a:ext cx="1569650" cy="1348200"/>
            </a:xfrm>
            <a:custGeom>
              <a:avLst/>
              <a:gdLst/>
              <a:ahLst/>
              <a:cxnLst/>
              <a:rect l="l" t="t" r="r" b="b"/>
              <a:pathLst>
                <a:path w="62786" h="53928" extrusionOk="0">
                  <a:moveTo>
                    <a:pt x="38431" y="0"/>
                  </a:moveTo>
                  <a:cubicBezTo>
                    <a:pt x="38273" y="0"/>
                    <a:pt x="38129" y="41"/>
                    <a:pt x="37998" y="126"/>
                  </a:cubicBezTo>
                  <a:cubicBezTo>
                    <a:pt x="35241" y="1933"/>
                    <a:pt x="47742" y="20735"/>
                    <a:pt x="47742" y="20735"/>
                  </a:cubicBezTo>
                  <a:cubicBezTo>
                    <a:pt x="47742" y="20735"/>
                    <a:pt x="39593" y="29368"/>
                    <a:pt x="37685" y="38355"/>
                  </a:cubicBezTo>
                  <a:cubicBezTo>
                    <a:pt x="34857" y="37058"/>
                    <a:pt x="31774" y="36596"/>
                    <a:pt x="28819" y="36596"/>
                  </a:cubicBezTo>
                  <a:cubicBezTo>
                    <a:pt x="21515" y="36596"/>
                    <a:pt x="14986" y="39415"/>
                    <a:pt x="14986" y="39415"/>
                  </a:cubicBezTo>
                  <a:cubicBezTo>
                    <a:pt x="14986" y="39415"/>
                    <a:pt x="5934" y="19705"/>
                    <a:pt x="2939" y="19705"/>
                  </a:cubicBezTo>
                  <a:cubicBezTo>
                    <a:pt x="2830" y="19705"/>
                    <a:pt x="2729" y="19731"/>
                    <a:pt x="2636" y="19786"/>
                  </a:cubicBezTo>
                  <a:cubicBezTo>
                    <a:pt x="1" y="21331"/>
                    <a:pt x="9311" y="39739"/>
                    <a:pt x="9311" y="39739"/>
                  </a:cubicBezTo>
                  <a:cubicBezTo>
                    <a:pt x="9311" y="39739"/>
                    <a:pt x="16942" y="53927"/>
                    <a:pt x="26998" y="53927"/>
                  </a:cubicBezTo>
                  <a:cubicBezTo>
                    <a:pt x="31311" y="53927"/>
                    <a:pt x="36071" y="51317"/>
                    <a:pt x="40865" y="43858"/>
                  </a:cubicBezTo>
                  <a:cubicBezTo>
                    <a:pt x="42177" y="44736"/>
                    <a:pt x="43520" y="45130"/>
                    <a:pt x="44841" y="45130"/>
                  </a:cubicBezTo>
                  <a:cubicBezTo>
                    <a:pt x="54392" y="45130"/>
                    <a:pt x="62786" y="24498"/>
                    <a:pt x="49782" y="16373"/>
                  </a:cubicBezTo>
                  <a:cubicBezTo>
                    <a:pt x="49782" y="16373"/>
                    <a:pt x="41591" y="0"/>
                    <a:pt x="3843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2328075" y="1141250"/>
              <a:ext cx="442050" cy="332725"/>
            </a:xfrm>
            <a:custGeom>
              <a:avLst/>
              <a:gdLst/>
              <a:ahLst/>
              <a:cxnLst/>
              <a:rect l="l" t="t" r="r" b="b"/>
              <a:pathLst>
                <a:path w="17682" h="13309" extrusionOk="0">
                  <a:moveTo>
                    <a:pt x="17681" y="0"/>
                  </a:moveTo>
                  <a:lnTo>
                    <a:pt x="17681" y="0"/>
                  </a:lnTo>
                  <a:cubicBezTo>
                    <a:pt x="17186" y="414"/>
                    <a:pt x="16722" y="838"/>
                    <a:pt x="16257" y="1293"/>
                  </a:cubicBezTo>
                  <a:cubicBezTo>
                    <a:pt x="15803" y="1737"/>
                    <a:pt x="15359" y="2202"/>
                    <a:pt x="14935" y="2676"/>
                  </a:cubicBezTo>
                  <a:cubicBezTo>
                    <a:pt x="14076" y="3625"/>
                    <a:pt x="13309" y="4655"/>
                    <a:pt x="12632" y="5746"/>
                  </a:cubicBezTo>
                  <a:cubicBezTo>
                    <a:pt x="12299" y="6291"/>
                    <a:pt x="12006" y="6867"/>
                    <a:pt x="11754" y="7462"/>
                  </a:cubicBezTo>
                  <a:cubicBezTo>
                    <a:pt x="11491" y="8048"/>
                    <a:pt x="11310" y="8674"/>
                    <a:pt x="11189" y="9310"/>
                  </a:cubicBezTo>
                  <a:cubicBezTo>
                    <a:pt x="11067" y="9946"/>
                    <a:pt x="11047" y="10593"/>
                    <a:pt x="11128" y="11239"/>
                  </a:cubicBezTo>
                  <a:cubicBezTo>
                    <a:pt x="11203" y="11772"/>
                    <a:pt x="11367" y="12291"/>
                    <a:pt x="11604" y="12774"/>
                  </a:cubicBezTo>
                  <a:lnTo>
                    <a:pt x="11604" y="12774"/>
                  </a:lnTo>
                  <a:lnTo>
                    <a:pt x="10562" y="12067"/>
                  </a:lnTo>
                  <a:cubicBezTo>
                    <a:pt x="10108" y="11794"/>
                    <a:pt x="9644" y="11522"/>
                    <a:pt x="9189" y="11259"/>
                  </a:cubicBezTo>
                  <a:lnTo>
                    <a:pt x="8472" y="10896"/>
                  </a:lnTo>
                  <a:cubicBezTo>
                    <a:pt x="8230" y="10774"/>
                    <a:pt x="8008" y="10643"/>
                    <a:pt x="7755" y="10542"/>
                  </a:cubicBezTo>
                  <a:lnTo>
                    <a:pt x="7018" y="10239"/>
                  </a:lnTo>
                  <a:cubicBezTo>
                    <a:pt x="6958" y="10209"/>
                    <a:pt x="6897" y="10179"/>
                    <a:pt x="6826" y="10158"/>
                  </a:cubicBezTo>
                  <a:lnTo>
                    <a:pt x="6645" y="10088"/>
                  </a:lnTo>
                  <a:lnTo>
                    <a:pt x="6261" y="9967"/>
                  </a:lnTo>
                  <a:cubicBezTo>
                    <a:pt x="5261" y="9603"/>
                    <a:pt x="4211" y="9371"/>
                    <a:pt x="3151" y="9270"/>
                  </a:cubicBezTo>
                  <a:cubicBezTo>
                    <a:pt x="2878" y="9250"/>
                    <a:pt x="2616" y="9240"/>
                    <a:pt x="2353" y="9229"/>
                  </a:cubicBezTo>
                  <a:lnTo>
                    <a:pt x="1949" y="9240"/>
                  </a:lnTo>
                  <a:cubicBezTo>
                    <a:pt x="1879" y="9250"/>
                    <a:pt x="1818" y="9250"/>
                    <a:pt x="1747" y="9250"/>
                  </a:cubicBezTo>
                  <a:lnTo>
                    <a:pt x="1555" y="9270"/>
                  </a:lnTo>
                  <a:cubicBezTo>
                    <a:pt x="1020" y="9300"/>
                    <a:pt x="495" y="9411"/>
                    <a:pt x="0" y="9603"/>
                  </a:cubicBezTo>
                  <a:cubicBezTo>
                    <a:pt x="495" y="9431"/>
                    <a:pt x="1020" y="9330"/>
                    <a:pt x="1555" y="9310"/>
                  </a:cubicBezTo>
                  <a:lnTo>
                    <a:pt x="1757" y="9290"/>
                  </a:lnTo>
                  <a:lnTo>
                    <a:pt x="2353" y="9290"/>
                  </a:lnTo>
                  <a:cubicBezTo>
                    <a:pt x="2616" y="9310"/>
                    <a:pt x="2878" y="9330"/>
                    <a:pt x="3141" y="9351"/>
                  </a:cubicBezTo>
                  <a:cubicBezTo>
                    <a:pt x="4191" y="9472"/>
                    <a:pt x="5231" y="9714"/>
                    <a:pt x="6221" y="10088"/>
                  </a:cubicBezTo>
                  <a:cubicBezTo>
                    <a:pt x="7210" y="10451"/>
                    <a:pt x="8179" y="10885"/>
                    <a:pt x="9098" y="11400"/>
                  </a:cubicBezTo>
                  <a:cubicBezTo>
                    <a:pt x="9563" y="11663"/>
                    <a:pt x="10017" y="11936"/>
                    <a:pt x="10472" y="12208"/>
                  </a:cubicBezTo>
                  <a:lnTo>
                    <a:pt x="11784" y="13097"/>
                  </a:lnTo>
                  <a:lnTo>
                    <a:pt x="12087" y="13309"/>
                  </a:lnTo>
                  <a:lnTo>
                    <a:pt x="11905" y="12986"/>
                  </a:lnTo>
                  <a:cubicBezTo>
                    <a:pt x="11592" y="12440"/>
                    <a:pt x="11390" y="11845"/>
                    <a:pt x="11300" y="11219"/>
                  </a:cubicBezTo>
                  <a:cubicBezTo>
                    <a:pt x="11209" y="10593"/>
                    <a:pt x="11229" y="9956"/>
                    <a:pt x="11340" y="9340"/>
                  </a:cubicBezTo>
                  <a:cubicBezTo>
                    <a:pt x="11562" y="8098"/>
                    <a:pt x="12107" y="6917"/>
                    <a:pt x="12744" y="5827"/>
                  </a:cubicBezTo>
                  <a:cubicBezTo>
                    <a:pt x="13400" y="4726"/>
                    <a:pt x="14157" y="3696"/>
                    <a:pt x="15005" y="2737"/>
                  </a:cubicBezTo>
                  <a:cubicBezTo>
                    <a:pt x="15833" y="1767"/>
                    <a:pt x="16732" y="859"/>
                    <a:pt x="17681" y="0"/>
                  </a:cubicBezTo>
                  <a:close/>
                  <a:moveTo>
                    <a:pt x="12087" y="13309"/>
                  </a:moveTo>
                  <a:lnTo>
                    <a:pt x="12087" y="13309"/>
                  </a:lnTo>
                  <a:lnTo>
                    <a:pt x="12087" y="13309"/>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2833950" y="988025"/>
              <a:ext cx="176500" cy="99725"/>
            </a:xfrm>
            <a:custGeom>
              <a:avLst/>
              <a:gdLst/>
              <a:ahLst/>
              <a:cxnLst/>
              <a:rect l="l" t="t" r="r" b="b"/>
              <a:pathLst>
                <a:path w="7060" h="3989" extrusionOk="0">
                  <a:moveTo>
                    <a:pt x="6998" y="0"/>
                  </a:moveTo>
                  <a:lnTo>
                    <a:pt x="1" y="929"/>
                  </a:lnTo>
                  <a:lnTo>
                    <a:pt x="21" y="3989"/>
                  </a:lnTo>
                  <a:lnTo>
                    <a:pt x="7059" y="2999"/>
                  </a:lnTo>
                  <a:lnTo>
                    <a:pt x="6998" y="0"/>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2440400" y="893350"/>
              <a:ext cx="350675" cy="281425"/>
            </a:xfrm>
            <a:custGeom>
              <a:avLst/>
              <a:gdLst/>
              <a:ahLst/>
              <a:cxnLst/>
              <a:rect l="l" t="t" r="r" b="b"/>
              <a:pathLst>
                <a:path w="14027" h="11257" extrusionOk="0">
                  <a:moveTo>
                    <a:pt x="7962" y="1"/>
                  </a:moveTo>
                  <a:cubicBezTo>
                    <a:pt x="6771" y="1"/>
                    <a:pt x="5512" y="325"/>
                    <a:pt x="4343" y="1000"/>
                  </a:cubicBezTo>
                  <a:cubicBezTo>
                    <a:pt x="1283" y="2757"/>
                    <a:pt x="1" y="6271"/>
                    <a:pt x="1475" y="8826"/>
                  </a:cubicBezTo>
                  <a:cubicBezTo>
                    <a:pt x="2387" y="10406"/>
                    <a:pt x="4142" y="11256"/>
                    <a:pt x="6072" y="11256"/>
                  </a:cubicBezTo>
                  <a:cubicBezTo>
                    <a:pt x="7261" y="11256"/>
                    <a:pt x="8518" y="10933"/>
                    <a:pt x="9684" y="10260"/>
                  </a:cubicBezTo>
                  <a:cubicBezTo>
                    <a:pt x="12744" y="8493"/>
                    <a:pt x="14026" y="4989"/>
                    <a:pt x="12552" y="2434"/>
                  </a:cubicBezTo>
                  <a:cubicBezTo>
                    <a:pt x="11641" y="849"/>
                    <a:pt x="9890" y="1"/>
                    <a:pt x="796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987525" y="1154700"/>
              <a:ext cx="350675" cy="281600"/>
            </a:xfrm>
            <a:custGeom>
              <a:avLst/>
              <a:gdLst/>
              <a:ahLst/>
              <a:cxnLst/>
              <a:rect l="l" t="t" r="r" b="b"/>
              <a:pathLst>
                <a:path w="14027" h="11264" extrusionOk="0">
                  <a:moveTo>
                    <a:pt x="7955" y="0"/>
                  </a:moveTo>
                  <a:cubicBezTo>
                    <a:pt x="6766" y="0"/>
                    <a:pt x="5509" y="323"/>
                    <a:pt x="4343" y="997"/>
                  </a:cubicBezTo>
                  <a:cubicBezTo>
                    <a:pt x="1283" y="2764"/>
                    <a:pt x="1" y="6268"/>
                    <a:pt x="1475" y="8833"/>
                  </a:cubicBezTo>
                  <a:cubicBezTo>
                    <a:pt x="2387" y="10413"/>
                    <a:pt x="4142" y="11263"/>
                    <a:pt x="6072" y="11263"/>
                  </a:cubicBezTo>
                  <a:cubicBezTo>
                    <a:pt x="7262" y="11263"/>
                    <a:pt x="8518" y="10940"/>
                    <a:pt x="9684" y="10267"/>
                  </a:cubicBezTo>
                  <a:cubicBezTo>
                    <a:pt x="12744" y="8500"/>
                    <a:pt x="14026" y="4996"/>
                    <a:pt x="12552" y="2431"/>
                  </a:cubicBezTo>
                  <a:cubicBezTo>
                    <a:pt x="11640" y="850"/>
                    <a:pt x="9885" y="0"/>
                    <a:pt x="795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2141720" y="2928189"/>
            <a:ext cx="3942526" cy="1351578"/>
          </a:xfrm>
        </p:spPr>
        <p:txBody>
          <a:bodyPr/>
          <a:lstStyle/>
          <a:p>
            <a:r>
              <a:rPr lang="id-ID" sz="1400" dirty="0" smtClean="0"/>
              <a:t>Disusun oleh:</a:t>
            </a:r>
          </a:p>
          <a:p>
            <a:pPr lvl="0"/>
            <a:r>
              <a:rPr lang="en" sz="1400" dirty="0"/>
              <a:t>Adinda </a:t>
            </a:r>
            <a:r>
              <a:rPr lang="en" sz="1400" dirty="0" smtClean="0"/>
              <a:t>Devi</a:t>
            </a:r>
            <a:r>
              <a:rPr lang="id-ID" sz="1400" dirty="0" smtClean="0"/>
              <a:t> </a:t>
            </a:r>
            <a:r>
              <a:rPr lang="en" sz="1400" dirty="0" smtClean="0"/>
              <a:t>Retnosari</a:t>
            </a:r>
            <a:r>
              <a:rPr lang="id-ID" sz="1400" dirty="0" smtClean="0"/>
              <a:t>  </a:t>
            </a:r>
            <a:r>
              <a:rPr lang="en" sz="1400" dirty="0" smtClean="0"/>
              <a:t>071911633009</a:t>
            </a:r>
            <a:endParaRPr lang="id-ID" sz="1400" dirty="0" smtClean="0"/>
          </a:p>
          <a:p>
            <a:pPr lvl="0"/>
            <a:r>
              <a:rPr lang="en-US" sz="1400" dirty="0"/>
              <a:t>Nabila </a:t>
            </a:r>
            <a:r>
              <a:rPr lang="en-US" sz="1400" dirty="0" err="1" smtClean="0"/>
              <a:t>Chairunisa</a:t>
            </a:r>
            <a:r>
              <a:rPr lang="id-ID" sz="1400" dirty="0" smtClean="0"/>
              <a:t>          </a:t>
            </a:r>
            <a:r>
              <a:rPr lang="en" sz="1400" dirty="0" smtClean="0"/>
              <a:t>071911633030</a:t>
            </a:r>
            <a:endParaRPr lang="id-ID" sz="1400" dirty="0" smtClean="0"/>
          </a:p>
          <a:p>
            <a:pPr lvl="0"/>
            <a:r>
              <a:rPr lang="en-US" sz="1400" dirty="0" err="1"/>
              <a:t>Ajeng</a:t>
            </a:r>
            <a:r>
              <a:rPr lang="en-US" sz="1400" dirty="0"/>
              <a:t> </a:t>
            </a:r>
            <a:r>
              <a:rPr lang="en-US" sz="1400" dirty="0" err="1" smtClean="0"/>
              <a:t>Prameswari</a:t>
            </a:r>
            <a:r>
              <a:rPr lang="id-ID" sz="1400" dirty="0" smtClean="0"/>
              <a:t>          </a:t>
            </a:r>
            <a:r>
              <a:rPr lang="en" sz="1400" dirty="0" smtClean="0"/>
              <a:t>071911633053</a:t>
            </a:r>
            <a:endParaRPr lang="en" sz="1400" dirty="0"/>
          </a:p>
          <a:p>
            <a:r>
              <a:rPr lang="en-US" sz="1400" dirty="0" err="1"/>
              <a:t>Wisnu</a:t>
            </a:r>
            <a:r>
              <a:rPr lang="en-US" sz="1400" dirty="0"/>
              <a:t> </a:t>
            </a:r>
            <a:r>
              <a:rPr lang="en-US" sz="1400" dirty="0" err="1"/>
              <a:t>Aji</a:t>
            </a:r>
            <a:r>
              <a:rPr lang="en-US" sz="1400" dirty="0"/>
              <a:t> </a:t>
            </a:r>
            <a:r>
              <a:rPr lang="en-US" sz="1400" dirty="0" err="1" smtClean="0"/>
              <a:t>Waluyo</a:t>
            </a:r>
            <a:r>
              <a:rPr lang="id-ID" sz="1400" dirty="0" smtClean="0"/>
              <a:t>           </a:t>
            </a:r>
            <a:r>
              <a:rPr lang="en" sz="1400" dirty="0" smtClean="0"/>
              <a:t>071911633059</a:t>
            </a:r>
            <a:endParaRPr lang="id-ID" sz="1400" dirty="0" smtClean="0"/>
          </a:p>
          <a:p>
            <a:pPr lvl="0"/>
            <a:r>
              <a:rPr lang="en-US" sz="1400" dirty="0"/>
              <a:t>Safita Sekar </a:t>
            </a:r>
            <a:r>
              <a:rPr lang="en-US" sz="1400" dirty="0" smtClean="0"/>
              <a:t>Pertiwi</a:t>
            </a:r>
            <a:r>
              <a:rPr lang="id-ID" sz="1400" dirty="0" smtClean="0"/>
              <a:t>       071911633074</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txBox="1">
            <a:spLocks noGrp="1"/>
          </p:cNvSpPr>
          <p:nvPr>
            <p:ph type="subTitle" idx="1"/>
          </p:nvPr>
        </p:nvSpPr>
        <p:spPr>
          <a:xfrm>
            <a:off x="1308125" y="1549300"/>
            <a:ext cx="6863400" cy="296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1"/>
              <a:t>Judul</a:t>
            </a:r>
            <a:r>
              <a:rPr lang="en" sz="2000"/>
              <a:t>: Identifying Digital Preservation Requirements: Digital Preservation Strategy and Collection Profiling at the British Library</a:t>
            </a:r>
            <a:endParaRPr sz="2000"/>
          </a:p>
          <a:p>
            <a:pPr marL="0" lvl="0" indent="0" algn="l" rtl="0">
              <a:lnSpc>
                <a:spcPct val="115000"/>
              </a:lnSpc>
              <a:spcBef>
                <a:spcPts val="0"/>
              </a:spcBef>
              <a:spcAft>
                <a:spcPts val="0"/>
              </a:spcAft>
              <a:buNone/>
            </a:pPr>
            <a:r>
              <a:rPr lang="en" sz="2000" b="1"/>
              <a:t>Tahun</a:t>
            </a:r>
            <a:r>
              <a:rPr lang="en" sz="2000"/>
              <a:t>: 2014</a:t>
            </a:r>
            <a:endParaRPr sz="2000"/>
          </a:p>
          <a:p>
            <a:pPr marL="0" lvl="0" indent="0" algn="l" rtl="0">
              <a:lnSpc>
                <a:spcPct val="115000"/>
              </a:lnSpc>
              <a:spcBef>
                <a:spcPts val="0"/>
              </a:spcBef>
              <a:spcAft>
                <a:spcPts val="0"/>
              </a:spcAft>
              <a:buNone/>
            </a:pPr>
            <a:r>
              <a:rPr lang="en" sz="2000" b="1"/>
              <a:t>Penulis</a:t>
            </a:r>
            <a:r>
              <a:rPr lang="en" sz="2000"/>
              <a:t>: Michael Day, Ann MacDonald, Akiko Kimura, Maureen Pennock</a:t>
            </a:r>
            <a:endParaRPr sz="2000"/>
          </a:p>
          <a:p>
            <a:pPr marL="0" lvl="0" indent="0" algn="l" rtl="0">
              <a:lnSpc>
                <a:spcPct val="115000"/>
              </a:lnSpc>
              <a:spcBef>
                <a:spcPts val="0"/>
              </a:spcBef>
              <a:spcAft>
                <a:spcPts val="0"/>
              </a:spcAft>
              <a:buNone/>
            </a:pPr>
            <a:r>
              <a:rPr lang="en" sz="2000" b="1"/>
              <a:t>Hal</a:t>
            </a:r>
            <a:r>
              <a:rPr lang="en" sz="2000"/>
              <a:t>: Hal. 21-24</a:t>
            </a:r>
            <a:endParaRPr sz="2000"/>
          </a:p>
        </p:txBody>
      </p:sp>
      <p:sp>
        <p:nvSpPr>
          <p:cNvPr id="448" name="Google Shape;448;p27"/>
          <p:cNvSpPr txBox="1">
            <a:spLocks noGrp="1"/>
          </p:cNvSpPr>
          <p:nvPr>
            <p:ph type="ctrTitle"/>
          </p:nvPr>
        </p:nvSpPr>
        <p:spPr>
          <a:xfrm>
            <a:off x="2443925" y="434624"/>
            <a:ext cx="3867300" cy="79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Identitas artikel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2"/>
        <p:cNvGrpSpPr/>
        <p:nvPr/>
      </p:nvGrpSpPr>
      <p:grpSpPr>
        <a:xfrm>
          <a:off x="0" y="0"/>
          <a:ext cx="0" cy="0"/>
          <a:chOff x="0" y="0"/>
          <a:chExt cx="0" cy="0"/>
        </a:xfrm>
      </p:grpSpPr>
      <p:sp>
        <p:nvSpPr>
          <p:cNvPr id="453" name="Google Shape;453;p28"/>
          <p:cNvSpPr txBox="1">
            <a:spLocks noGrp="1"/>
          </p:cNvSpPr>
          <p:nvPr>
            <p:ph type="ctrTitle"/>
          </p:nvPr>
        </p:nvSpPr>
        <p:spPr>
          <a:xfrm>
            <a:off x="1514275" y="314318"/>
            <a:ext cx="4744200" cy="12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Tujuan &amp; Subjek Penelitian</a:t>
            </a:r>
            <a:endParaRPr/>
          </a:p>
        </p:txBody>
      </p:sp>
      <p:sp>
        <p:nvSpPr>
          <p:cNvPr id="454" name="Google Shape;454;p28"/>
          <p:cNvSpPr txBox="1">
            <a:spLocks noGrp="1"/>
          </p:cNvSpPr>
          <p:nvPr>
            <p:ph type="subTitle" idx="1"/>
          </p:nvPr>
        </p:nvSpPr>
        <p:spPr>
          <a:xfrm>
            <a:off x="1520088" y="1834488"/>
            <a:ext cx="3867300" cy="1828500"/>
          </a:xfrm>
          <a:prstGeom prst="rect">
            <a:avLst/>
          </a:prstGeom>
        </p:spPr>
        <p:txBody>
          <a:bodyPr spcFirstLastPara="1" wrap="square" lIns="91425" tIns="91425" rIns="91425" bIns="91425" anchor="t" anchorCtr="0">
            <a:noAutofit/>
          </a:bodyPr>
          <a:lstStyle/>
          <a:p>
            <a:pPr marL="457200" lvl="0" indent="-355600" algn="ctr" rtl="0">
              <a:spcBef>
                <a:spcPts val="0"/>
              </a:spcBef>
              <a:spcAft>
                <a:spcPts val="0"/>
              </a:spcAft>
              <a:buSzPts val="2000"/>
              <a:buChar char="●"/>
            </a:pPr>
            <a:r>
              <a:rPr lang="en" sz="2000"/>
              <a:t>Mendukung implementasi strategi preservasi jangka panjang di Perpustakaan Inggris</a:t>
            </a:r>
            <a:endParaRPr sz="2000"/>
          </a:p>
        </p:txBody>
      </p:sp>
      <p:grpSp>
        <p:nvGrpSpPr>
          <p:cNvPr id="455" name="Google Shape;455;p28"/>
          <p:cNvGrpSpPr/>
          <p:nvPr/>
        </p:nvGrpSpPr>
        <p:grpSpPr>
          <a:xfrm>
            <a:off x="6098400" y="-1443675"/>
            <a:ext cx="3762750" cy="3741975"/>
            <a:chOff x="3564200" y="238125"/>
            <a:chExt cx="3762750" cy="3741975"/>
          </a:xfrm>
        </p:grpSpPr>
        <p:sp>
          <p:nvSpPr>
            <p:cNvPr id="456" name="Google Shape;456;p28"/>
            <p:cNvSpPr/>
            <p:nvPr/>
          </p:nvSpPr>
          <p:spPr>
            <a:xfrm>
              <a:off x="3564200" y="238125"/>
              <a:ext cx="3762750" cy="3741975"/>
            </a:xfrm>
            <a:custGeom>
              <a:avLst/>
              <a:gdLst/>
              <a:ahLst/>
              <a:cxnLst/>
              <a:rect l="l" t="t" r="r" b="b"/>
              <a:pathLst>
                <a:path w="150510" h="149679" extrusionOk="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3853975" y="475650"/>
              <a:ext cx="3195350" cy="3196075"/>
            </a:xfrm>
            <a:custGeom>
              <a:avLst/>
              <a:gdLst/>
              <a:ahLst/>
              <a:cxnLst/>
              <a:rect l="l" t="t" r="r" b="b"/>
              <a:pathLst>
                <a:path w="127814" h="127843" extrusionOk="0">
                  <a:moveTo>
                    <a:pt x="63907" y="1"/>
                  </a:moveTo>
                  <a:cubicBezTo>
                    <a:pt x="28591" y="1"/>
                    <a:pt x="1" y="28620"/>
                    <a:pt x="1" y="63907"/>
                  </a:cubicBezTo>
                  <a:cubicBezTo>
                    <a:pt x="1" y="99223"/>
                    <a:pt x="28591" y="127843"/>
                    <a:pt x="63907" y="127843"/>
                  </a:cubicBezTo>
                  <a:cubicBezTo>
                    <a:pt x="99195" y="127843"/>
                    <a:pt x="127814" y="99223"/>
                    <a:pt x="127814" y="63907"/>
                  </a:cubicBezTo>
                  <a:cubicBezTo>
                    <a:pt x="127814" y="28620"/>
                    <a:pt x="99195" y="1"/>
                    <a:pt x="63907"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8"/>
          <p:cNvGrpSpPr/>
          <p:nvPr/>
        </p:nvGrpSpPr>
        <p:grpSpPr>
          <a:xfrm>
            <a:off x="843091" y="3109339"/>
            <a:ext cx="1333955" cy="1241129"/>
            <a:chOff x="2911700" y="4175975"/>
            <a:chExt cx="1104725" cy="1027850"/>
          </a:xfrm>
        </p:grpSpPr>
        <p:sp>
          <p:nvSpPr>
            <p:cNvPr id="459" name="Google Shape;459;p28"/>
            <p:cNvSpPr/>
            <p:nvPr/>
          </p:nvSpPr>
          <p:spPr>
            <a:xfrm>
              <a:off x="2911700" y="4731900"/>
              <a:ext cx="321275" cy="282950"/>
            </a:xfrm>
            <a:custGeom>
              <a:avLst/>
              <a:gdLst/>
              <a:ahLst/>
              <a:cxnLst/>
              <a:rect l="l" t="t" r="r" b="b"/>
              <a:pathLst>
                <a:path w="12851" h="11318" extrusionOk="0">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3100575" y="4921075"/>
              <a:ext cx="321275" cy="282750"/>
            </a:xfrm>
            <a:custGeom>
              <a:avLst/>
              <a:gdLst/>
              <a:ahLst/>
              <a:cxnLst/>
              <a:rect l="l" t="t" r="r" b="b"/>
              <a:pathLst>
                <a:path w="12851" h="11310" extrusionOk="0">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2948900" y="4886425"/>
              <a:ext cx="320550" cy="282950"/>
            </a:xfrm>
            <a:custGeom>
              <a:avLst/>
              <a:gdLst/>
              <a:ahLst/>
              <a:cxnLst/>
              <a:rect l="l" t="t" r="r" b="b"/>
              <a:pathLst>
                <a:path w="12822" h="11318" extrusionOk="0">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3079100" y="4175975"/>
              <a:ext cx="937325" cy="826000"/>
            </a:xfrm>
            <a:custGeom>
              <a:avLst/>
              <a:gdLst/>
              <a:ahLst/>
              <a:cxnLst/>
              <a:rect l="l" t="t" r="r" b="b"/>
              <a:pathLst>
                <a:path w="37493" h="33040" extrusionOk="0">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3308730" y="4589031"/>
              <a:ext cx="249697" cy="250083"/>
            </a:xfrm>
            <a:custGeom>
              <a:avLst/>
              <a:gdLst/>
              <a:ahLst/>
              <a:cxnLst/>
              <a:rect l="l" t="t" r="r" b="b"/>
              <a:pathLst>
                <a:path w="18746" h="18775" fill="none" extrusionOk="0">
                  <a:moveTo>
                    <a:pt x="0" y="0"/>
                  </a:moveTo>
                  <a:lnTo>
                    <a:pt x="18746" y="18775"/>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3275950" y="4621438"/>
              <a:ext cx="250083" cy="250083"/>
            </a:xfrm>
            <a:custGeom>
              <a:avLst/>
              <a:gdLst/>
              <a:ahLst/>
              <a:cxnLst/>
              <a:rect l="l" t="t" r="r" b="b"/>
              <a:pathLst>
                <a:path w="18775" h="18775" fill="none" extrusionOk="0">
                  <a:moveTo>
                    <a:pt x="0" y="0"/>
                  </a:moveTo>
                  <a:lnTo>
                    <a:pt x="18774" y="18774"/>
                  </a:lnTo>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3449725" y="4427250"/>
              <a:ext cx="264050" cy="264750"/>
            </a:xfrm>
            <a:custGeom>
              <a:avLst/>
              <a:gdLst/>
              <a:ahLst/>
              <a:cxnLst/>
              <a:rect l="l" t="t" r="r" b="b"/>
              <a:pathLst>
                <a:path w="10562" h="10590" fill="none" extrusionOk="0">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w="17875" cap="flat" cmpd="sng">
              <a:solidFill>
                <a:srgbClr val="E24645"/>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3489075" y="4467325"/>
              <a:ext cx="184625" cy="184625"/>
            </a:xfrm>
            <a:custGeom>
              <a:avLst/>
              <a:gdLst/>
              <a:ahLst/>
              <a:cxnLst/>
              <a:rect l="l" t="t" r="r" b="b"/>
              <a:pathLst>
                <a:path w="7385" h="7385" extrusionOk="0">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3557050" y="4490925"/>
              <a:ext cx="50100" cy="50125"/>
            </a:xfrm>
            <a:custGeom>
              <a:avLst/>
              <a:gdLst/>
              <a:ahLst/>
              <a:cxnLst/>
              <a:rect l="l" t="t" r="r" b="b"/>
              <a:pathLst>
                <a:path w="2004" h="2005" extrusionOk="0">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3672250" y="4176175"/>
              <a:ext cx="304825" cy="284725"/>
            </a:xfrm>
            <a:custGeom>
              <a:avLst/>
              <a:gdLst/>
              <a:ahLst/>
              <a:cxnLst/>
              <a:rect l="l" t="t" r="r" b="b"/>
              <a:pathLst>
                <a:path w="12193" h="11389" extrusionOk="0">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28"/>
          <p:cNvSpPr/>
          <p:nvPr/>
        </p:nvSpPr>
        <p:spPr>
          <a:xfrm>
            <a:off x="4017775" y="4212725"/>
            <a:ext cx="183900" cy="137750"/>
          </a:xfrm>
          <a:custGeom>
            <a:avLst/>
            <a:gdLst/>
            <a:ahLst/>
            <a:cxnLst/>
            <a:rect l="l" t="t" r="r" b="b"/>
            <a:pathLst>
              <a:path w="7356" h="5510" extrusionOk="0">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118750" y="4465025"/>
            <a:ext cx="184625" cy="138475"/>
          </a:xfrm>
          <a:custGeom>
            <a:avLst/>
            <a:gdLst/>
            <a:ahLst/>
            <a:cxnLst/>
            <a:rect l="l" t="t" r="r" b="b"/>
            <a:pathLst>
              <a:path w="7385" h="5539" extrusionOk="0">
                <a:moveTo>
                  <a:pt x="3682" y="1"/>
                </a:moveTo>
                <a:cubicBezTo>
                  <a:pt x="2977" y="1"/>
                  <a:pt x="2276" y="273"/>
                  <a:pt x="1746" y="816"/>
                </a:cubicBezTo>
                <a:cubicBezTo>
                  <a:pt x="1" y="2562"/>
                  <a:pt x="1231" y="5539"/>
                  <a:pt x="3692" y="5539"/>
                </a:cubicBezTo>
                <a:cubicBezTo>
                  <a:pt x="6154" y="5539"/>
                  <a:pt x="7384" y="2562"/>
                  <a:pt x="5639" y="816"/>
                </a:cubicBezTo>
                <a:cubicBezTo>
                  <a:pt x="5095" y="273"/>
                  <a:pt x="4386" y="1"/>
                  <a:pt x="3682"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1579625" y="2252700"/>
            <a:ext cx="117375" cy="117375"/>
          </a:xfrm>
          <a:custGeom>
            <a:avLst/>
            <a:gdLst/>
            <a:ahLst/>
            <a:cxnLst/>
            <a:rect l="l" t="t" r="r" b="b"/>
            <a:pathLst>
              <a:path w="4695" h="4695" extrusionOk="0">
                <a:moveTo>
                  <a:pt x="2348" y="1"/>
                </a:moveTo>
                <a:cubicBezTo>
                  <a:pt x="1060" y="1"/>
                  <a:pt x="1" y="1060"/>
                  <a:pt x="1" y="2347"/>
                </a:cubicBezTo>
                <a:cubicBezTo>
                  <a:pt x="1" y="3664"/>
                  <a:pt x="1060" y="4694"/>
                  <a:pt x="2348" y="4694"/>
                </a:cubicBezTo>
                <a:cubicBezTo>
                  <a:pt x="3636" y="4694"/>
                  <a:pt x="4695" y="3664"/>
                  <a:pt x="4695" y="2347"/>
                </a:cubicBezTo>
                <a:cubicBezTo>
                  <a:pt x="4695" y="1060"/>
                  <a:pt x="3636" y="1"/>
                  <a:pt x="2348"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3301525" y="4212725"/>
            <a:ext cx="184625" cy="137750"/>
          </a:xfrm>
          <a:custGeom>
            <a:avLst/>
            <a:gdLst/>
            <a:ahLst/>
            <a:cxnLst/>
            <a:rect l="l" t="t" r="r" b="b"/>
            <a:pathLst>
              <a:path w="7385" h="5510" extrusionOk="0">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720000" y="1683750"/>
            <a:ext cx="309100" cy="291325"/>
          </a:xfrm>
          <a:custGeom>
            <a:avLst/>
            <a:gdLst/>
            <a:ahLst/>
            <a:cxnLst/>
            <a:rect l="l" t="t" r="r" b="b"/>
            <a:pathLst>
              <a:path w="12364" h="11653" extrusionOk="0">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8"/>
          <p:cNvGrpSpPr/>
          <p:nvPr/>
        </p:nvGrpSpPr>
        <p:grpSpPr>
          <a:xfrm>
            <a:off x="1208025" y="709175"/>
            <a:ext cx="306250" cy="304225"/>
            <a:chOff x="3437575" y="2857925"/>
            <a:chExt cx="306250" cy="304225"/>
          </a:xfrm>
        </p:grpSpPr>
        <p:sp>
          <p:nvSpPr>
            <p:cNvPr id="477" name="Google Shape;477;p28"/>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28"/>
          <p:cNvSpPr/>
          <p:nvPr/>
        </p:nvSpPr>
        <p:spPr>
          <a:xfrm>
            <a:off x="2822450" y="4393338"/>
            <a:ext cx="279625" cy="281850"/>
          </a:xfrm>
          <a:custGeom>
            <a:avLst/>
            <a:gdLst/>
            <a:ahLst/>
            <a:cxnLst/>
            <a:rect l="l" t="t" r="r" b="b"/>
            <a:pathLst>
              <a:path w="11185" h="11274" extrusionOk="0">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txBox="1">
            <a:spLocks noGrp="1"/>
          </p:cNvSpPr>
          <p:nvPr>
            <p:ph type="subTitle" idx="1"/>
          </p:nvPr>
        </p:nvSpPr>
        <p:spPr>
          <a:xfrm>
            <a:off x="4092000" y="3536550"/>
            <a:ext cx="3917700" cy="933000"/>
          </a:xfrm>
          <a:prstGeom prst="rect">
            <a:avLst/>
          </a:prstGeom>
        </p:spPr>
        <p:txBody>
          <a:bodyPr spcFirstLastPara="1" wrap="square" lIns="91425" tIns="91425" rIns="91425" bIns="91425" anchor="t" anchorCtr="0">
            <a:noAutofit/>
          </a:bodyPr>
          <a:lstStyle/>
          <a:p>
            <a:pPr marL="457200" lvl="0" indent="-355600" algn="ctr" rtl="0">
              <a:spcBef>
                <a:spcPts val="0"/>
              </a:spcBef>
              <a:spcAft>
                <a:spcPts val="0"/>
              </a:spcAft>
              <a:buSzPts val="2000"/>
              <a:buChar char="●"/>
            </a:pPr>
            <a:r>
              <a:rPr lang="en" sz="2000"/>
              <a:t>Subjek penelitian : British Library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9"/>
          <p:cNvSpPr txBox="1"/>
          <p:nvPr/>
        </p:nvSpPr>
        <p:spPr>
          <a:xfrm>
            <a:off x="4489325" y="1816288"/>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86" name="Google Shape;486;p29"/>
          <p:cNvSpPr txBox="1"/>
          <p:nvPr/>
        </p:nvSpPr>
        <p:spPr>
          <a:xfrm>
            <a:off x="624800" y="1816288"/>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87" name="Google Shape;487;p29"/>
          <p:cNvSpPr/>
          <p:nvPr/>
        </p:nvSpPr>
        <p:spPr>
          <a:xfrm>
            <a:off x="1601000" y="2558675"/>
            <a:ext cx="150900" cy="15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3525075" y="3138400"/>
            <a:ext cx="150900" cy="150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5458650" y="2558700"/>
            <a:ext cx="150900" cy="150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7382700" y="3138400"/>
            <a:ext cx="150900" cy="150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 name="Google Shape;491;p29"/>
          <p:cNvCxnSpPr>
            <a:stCxn id="487" idx="6"/>
            <a:endCxn id="488" idx="2"/>
          </p:cNvCxnSpPr>
          <p:nvPr/>
        </p:nvCxnSpPr>
        <p:spPr>
          <a:xfrm>
            <a:off x="1751900" y="2634125"/>
            <a:ext cx="1773300" cy="579600"/>
          </a:xfrm>
          <a:prstGeom prst="curvedConnector3">
            <a:avLst>
              <a:gd name="adj1" fmla="val 49996"/>
            </a:avLst>
          </a:prstGeom>
          <a:noFill/>
          <a:ln w="19050" cap="flat" cmpd="sng">
            <a:solidFill>
              <a:schemeClr val="lt1"/>
            </a:solidFill>
            <a:prstDash val="solid"/>
            <a:round/>
            <a:headEnd type="none" w="med" len="med"/>
            <a:tailEnd type="none" w="med" len="med"/>
          </a:ln>
        </p:spPr>
      </p:cxnSp>
      <p:cxnSp>
        <p:nvCxnSpPr>
          <p:cNvPr id="492" name="Google Shape;492;p29"/>
          <p:cNvCxnSpPr>
            <a:stCxn id="488" idx="6"/>
            <a:endCxn id="489" idx="2"/>
          </p:cNvCxnSpPr>
          <p:nvPr/>
        </p:nvCxnSpPr>
        <p:spPr>
          <a:xfrm rot="10800000" flipH="1">
            <a:off x="3675975" y="2634250"/>
            <a:ext cx="1782600" cy="579600"/>
          </a:xfrm>
          <a:prstGeom prst="curvedConnector3">
            <a:avLst>
              <a:gd name="adj1" fmla="val 50002"/>
            </a:avLst>
          </a:prstGeom>
          <a:noFill/>
          <a:ln w="19050" cap="flat" cmpd="sng">
            <a:solidFill>
              <a:schemeClr val="lt1"/>
            </a:solidFill>
            <a:prstDash val="solid"/>
            <a:round/>
            <a:headEnd type="none" w="med" len="med"/>
            <a:tailEnd type="none" w="med" len="med"/>
          </a:ln>
        </p:spPr>
      </p:cxnSp>
      <p:cxnSp>
        <p:nvCxnSpPr>
          <p:cNvPr id="493" name="Google Shape;493;p29"/>
          <p:cNvCxnSpPr>
            <a:stCxn id="489" idx="6"/>
            <a:endCxn id="490" idx="2"/>
          </p:cNvCxnSpPr>
          <p:nvPr/>
        </p:nvCxnSpPr>
        <p:spPr>
          <a:xfrm>
            <a:off x="5609550" y="2634150"/>
            <a:ext cx="1773300" cy="579600"/>
          </a:xfrm>
          <a:prstGeom prst="curvedConnector3">
            <a:avLst>
              <a:gd name="adj1" fmla="val 49996"/>
            </a:avLst>
          </a:prstGeom>
          <a:noFill/>
          <a:ln w="19050" cap="flat" cmpd="sng">
            <a:solidFill>
              <a:schemeClr val="lt1"/>
            </a:solidFill>
            <a:prstDash val="solid"/>
            <a:round/>
            <a:headEnd type="none" w="med" len="med"/>
            <a:tailEnd type="none" w="med" len="med"/>
          </a:ln>
        </p:spPr>
      </p:cxnSp>
      <p:sp>
        <p:nvSpPr>
          <p:cNvPr id="494" name="Google Shape;494;p29"/>
          <p:cNvSpPr txBox="1"/>
          <p:nvPr/>
        </p:nvSpPr>
        <p:spPr>
          <a:xfrm>
            <a:off x="4479900" y="1749838"/>
            <a:ext cx="21084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BDF1FF"/>
                </a:solidFill>
                <a:latin typeface="Fredoka One"/>
                <a:ea typeface="Fredoka One"/>
                <a:cs typeface="Fredoka One"/>
                <a:sym typeface="Fredoka One"/>
              </a:rPr>
              <a:t>Metode dan Teori</a:t>
            </a:r>
            <a:endParaRPr sz="2000">
              <a:solidFill>
                <a:srgbClr val="BDF1FF"/>
              </a:solidFill>
              <a:latin typeface="Fredoka One"/>
              <a:ea typeface="Fredoka One"/>
              <a:cs typeface="Fredoka One"/>
              <a:sym typeface="Fredoka One"/>
            </a:endParaRPr>
          </a:p>
        </p:txBody>
      </p:sp>
      <p:sp>
        <p:nvSpPr>
          <p:cNvPr id="495" name="Google Shape;495;p29"/>
          <p:cNvSpPr txBox="1"/>
          <p:nvPr/>
        </p:nvSpPr>
        <p:spPr>
          <a:xfrm>
            <a:off x="2529800" y="3713149"/>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96" name="Google Shape;496;p29"/>
          <p:cNvSpPr txBox="1"/>
          <p:nvPr/>
        </p:nvSpPr>
        <p:spPr>
          <a:xfrm>
            <a:off x="6403950" y="3713149"/>
            <a:ext cx="2108400" cy="7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rgbClr val="FFFFFF"/>
              </a:solidFill>
              <a:latin typeface="Karla"/>
              <a:ea typeface="Karla"/>
              <a:cs typeface="Karla"/>
              <a:sym typeface="Karla"/>
            </a:endParaRPr>
          </a:p>
        </p:txBody>
      </p:sp>
      <p:sp>
        <p:nvSpPr>
          <p:cNvPr id="497" name="Google Shape;497;p29"/>
          <p:cNvSpPr txBox="1"/>
          <p:nvPr/>
        </p:nvSpPr>
        <p:spPr>
          <a:xfrm>
            <a:off x="2529800" y="3404549"/>
            <a:ext cx="21084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BDF1FF"/>
                </a:solidFill>
                <a:latin typeface="Fredoka One"/>
                <a:ea typeface="Fredoka One"/>
                <a:cs typeface="Fredoka One"/>
                <a:sym typeface="Fredoka One"/>
              </a:rPr>
              <a:t>Fokus Masalah</a:t>
            </a:r>
            <a:endParaRPr sz="2000">
              <a:solidFill>
                <a:srgbClr val="BDF1FF"/>
              </a:solidFill>
              <a:latin typeface="Fredoka One"/>
              <a:ea typeface="Fredoka One"/>
              <a:cs typeface="Fredoka One"/>
              <a:sym typeface="Fredoka One"/>
            </a:endParaRPr>
          </a:p>
        </p:txBody>
      </p:sp>
      <p:sp>
        <p:nvSpPr>
          <p:cNvPr id="498" name="Google Shape;498;p29"/>
          <p:cNvSpPr txBox="1"/>
          <p:nvPr/>
        </p:nvSpPr>
        <p:spPr>
          <a:xfrm>
            <a:off x="6597725" y="3439299"/>
            <a:ext cx="21084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BDF1FF"/>
                </a:solidFill>
                <a:latin typeface="Fredoka One"/>
                <a:ea typeface="Fredoka One"/>
                <a:cs typeface="Fredoka One"/>
                <a:sym typeface="Fredoka One"/>
              </a:rPr>
              <a:t>Hasil dan Analisis</a:t>
            </a:r>
            <a:endParaRPr sz="2000">
              <a:solidFill>
                <a:srgbClr val="BDF1FF"/>
              </a:solidFill>
              <a:latin typeface="Fredoka One"/>
              <a:ea typeface="Fredoka One"/>
              <a:cs typeface="Fredoka One"/>
              <a:sym typeface="Fredoka One"/>
            </a:endParaRPr>
          </a:p>
        </p:txBody>
      </p:sp>
      <p:sp>
        <p:nvSpPr>
          <p:cNvPr id="499" name="Google Shape;499;p29"/>
          <p:cNvSpPr txBox="1"/>
          <p:nvPr/>
        </p:nvSpPr>
        <p:spPr>
          <a:xfrm>
            <a:off x="622250" y="1892588"/>
            <a:ext cx="21084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rgbClr val="BDF1FF"/>
                </a:solidFill>
                <a:latin typeface="Fredoka One"/>
                <a:ea typeface="Fredoka One"/>
                <a:cs typeface="Fredoka One"/>
                <a:sym typeface="Fredoka One"/>
              </a:rPr>
              <a:t>Latar belakang Masalah</a:t>
            </a:r>
            <a:endParaRPr sz="2000">
              <a:solidFill>
                <a:srgbClr val="BDF1FF"/>
              </a:solidFill>
              <a:latin typeface="Fredoka One"/>
              <a:ea typeface="Fredoka One"/>
              <a:cs typeface="Fredoka One"/>
              <a:sym typeface="Fredoka One"/>
            </a:endParaRPr>
          </a:p>
        </p:txBody>
      </p:sp>
      <p:sp>
        <p:nvSpPr>
          <p:cNvPr id="500" name="Google Shape;500;p29"/>
          <p:cNvSpPr txBox="1"/>
          <p:nvPr/>
        </p:nvSpPr>
        <p:spPr>
          <a:xfrm>
            <a:off x="5126975" y="2905075"/>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solidFill>
                  <a:schemeClr val="accent5"/>
                </a:solidFill>
                <a:latin typeface="Fredoka One"/>
                <a:ea typeface="Fredoka One"/>
                <a:cs typeface="Fredoka One"/>
                <a:sym typeface="Fredoka One"/>
              </a:rPr>
              <a:t>03</a:t>
            </a:r>
            <a:endParaRPr sz="3100">
              <a:solidFill>
                <a:schemeClr val="accent5"/>
              </a:solidFill>
              <a:latin typeface="Fredoka One"/>
              <a:ea typeface="Fredoka One"/>
              <a:cs typeface="Fredoka One"/>
              <a:sym typeface="Fredoka One"/>
            </a:endParaRPr>
          </a:p>
        </p:txBody>
      </p:sp>
      <p:sp>
        <p:nvSpPr>
          <p:cNvPr id="501" name="Google Shape;501;p29"/>
          <p:cNvSpPr txBox="1"/>
          <p:nvPr/>
        </p:nvSpPr>
        <p:spPr>
          <a:xfrm>
            <a:off x="1262500" y="2905075"/>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solidFill>
                  <a:schemeClr val="accent1"/>
                </a:solidFill>
                <a:latin typeface="Fredoka One"/>
                <a:ea typeface="Fredoka One"/>
                <a:cs typeface="Fredoka One"/>
                <a:sym typeface="Fredoka One"/>
              </a:rPr>
              <a:t>01</a:t>
            </a:r>
            <a:endParaRPr sz="3100">
              <a:solidFill>
                <a:schemeClr val="accent1"/>
              </a:solidFill>
              <a:latin typeface="Fredoka One"/>
              <a:ea typeface="Fredoka One"/>
              <a:cs typeface="Fredoka One"/>
              <a:sym typeface="Fredoka One"/>
            </a:endParaRPr>
          </a:p>
        </p:txBody>
      </p:sp>
      <p:sp>
        <p:nvSpPr>
          <p:cNvPr id="502" name="Google Shape;502;p29"/>
          <p:cNvSpPr txBox="1"/>
          <p:nvPr/>
        </p:nvSpPr>
        <p:spPr>
          <a:xfrm>
            <a:off x="3167450" y="2603500"/>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solidFill>
                  <a:schemeClr val="accent2"/>
                </a:solidFill>
                <a:latin typeface="Fredoka One"/>
                <a:ea typeface="Fredoka One"/>
                <a:cs typeface="Fredoka One"/>
                <a:sym typeface="Fredoka One"/>
              </a:rPr>
              <a:t>02</a:t>
            </a:r>
            <a:endParaRPr sz="3100">
              <a:solidFill>
                <a:schemeClr val="accent2"/>
              </a:solidFill>
              <a:latin typeface="Fredoka One"/>
              <a:ea typeface="Fredoka One"/>
              <a:cs typeface="Fredoka One"/>
              <a:sym typeface="Fredoka One"/>
            </a:endParaRPr>
          </a:p>
        </p:txBody>
      </p:sp>
      <p:sp>
        <p:nvSpPr>
          <p:cNvPr id="503" name="Google Shape;503;p29"/>
          <p:cNvSpPr txBox="1"/>
          <p:nvPr/>
        </p:nvSpPr>
        <p:spPr>
          <a:xfrm>
            <a:off x="7041600" y="2603500"/>
            <a:ext cx="8331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a:solidFill>
                  <a:srgbClr val="6AA84F"/>
                </a:solidFill>
                <a:latin typeface="Fredoka One"/>
                <a:ea typeface="Fredoka One"/>
                <a:cs typeface="Fredoka One"/>
                <a:sym typeface="Fredoka One"/>
              </a:rPr>
              <a:t>04</a:t>
            </a:r>
            <a:endParaRPr sz="3100">
              <a:solidFill>
                <a:srgbClr val="6AA84F"/>
              </a:solidFill>
              <a:latin typeface="Fredoka One"/>
              <a:ea typeface="Fredoka One"/>
              <a:cs typeface="Fredoka One"/>
              <a:sym typeface="Fredoka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7"/>
        <p:cNvGrpSpPr/>
        <p:nvPr/>
      </p:nvGrpSpPr>
      <p:grpSpPr>
        <a:xfrm>
          <a:off x="0" y="0"/>
          <a:ext cx="0" cy="0"/>
          <a:chOff x="0" y="0"/>
          <a:chExt cx="0" cy="0"/>
        </a:xfrm>
      </p:grpSpPr>
      <p:sp>
        <p:nvSpPr>
          <p:cNvPr id="508" name="Google Shape;508;p30"/>
          <p:cNvSpPr txBox="1">
            <a:spLocks noGrp="1"/>
          </p:cNvSpPr>
          <p:nvPr>
            <p:ph type="ctrTitle" idx="3"/>
          </p:nvPr>
        </p:nvSpPr>
        <p:spPr>
          <a:xfrm>
            <a:off x="5605903" y="1006985"/>
            <a:ext cx="26193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Fokus Masalah</a:t>
            </a:r>
            <a:endParaRPr dirty="0"/>
          </a:p>
        </p:txBody>
      </p:sp>
      <p:sp>
        <p:nvSpPr>
          <p:cNvPr id="509" name="Google Shape;509;p30"/>
          <p:cNvSpPr txBox="1">
            <a:spLocks noGrp="1"/>
          </p:cNvSpPr>
          <p:nvPr>
            <p:ph type="subTitle" idx="1"/>
          </p:nvPr>
        </p:nvSpPr>
        <p:spPr>
          <a:xfrm>
            <a:off x="402887" y="1790388"/>
            <a:ext cx="2839500" cy="22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t>Berangkat dari sebuah praktek pelestarian bahan pustaka dengan cara melakukan digitalisasi. Hasil dari digitalisasi ini pembaca diharapkan dapat melakukan identifikasi terhadap dokumen dan mencapai kelestarian dokumen Inggris</a:t>
            </a:r>
            <a:endParaRPr sz="1300" dirty="0"/>
          </a:p>
        </p:txBody>
      </p:sp>
      <p:sp>
        <p:nvSpPr>
          <p:cNvPr id="510" name="Google Shape;510;p30"/>
          <p:cNvSpPr txBox="1">
            <a:spLocks noGrp="1"/>
          </p:cNvSpPr>
          <p:nvPr>
            <p:ph type="subTitle" idx="2"/>
          </p:nvPr>
        </p:nvSpPr>
        <p:spPr>
          <a:xfrm>
            <a:off x="5639225" y="1572341"/>
            <a:ext cx="2502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Berfokus pada penjabaran mengenai apa yang dapat dilakukan perpustakaan dalam melestarikan dokumen</a:t>
            </a:r>
            <a:endParaRPr dirty="0"/>
          </a:p>
        </p:txBody>
      </p:sp>
      <p:sp>
        <p:nvSpPr>
          <p:cNvPr id="511" name="Google Shape;511;p30"/>
          <p:cNvSpPr txBox="1">
            <a:spLocks noGrp="1"/>
          </p:cNvSpPr>
          <p:nvPr>
            <p:ph type="ctrTitle"/>
          </p:nvPr>
        </p:nvSpPr>
        <p:spPr>
          <a:xfrm>
            <a:off x="555237" y="1246387"/>
            <a:ext cx="26193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Latar belakang</a:t>
            </a:r>
            <a:endParaRPr dirty="0"/>
          </a:p>
        </p:txBody>
      </p:sp>
      <p:sp>
        <p:nvSpPr>
          <p:cNvPr id="512" name="Google Shape;512;p30"/>
          <p:cNvSpPr txBox="1">
            <a:spLocks noGrp="1"/>
          </p:cNvSpPr>
          <p:nvPr>
            <p:ph type="ctrTitle" idx="3"/>
          </p:nvPr>
        </p:nvSpPr>
        <p:spPr>
          <a:xfrm>
            <a:off x="6388153" y="276029"/>
            <a:ext cx="10548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2"/>
                </a:solidFill>
              </a:rPr>
              <a:t>02</a:t>
            </a:r>
            <a:endParaRPr sz="4800" dirty="0">
              <a:solidFill>
                <a:schemeClr val="accent2"/>
              </a:solidFill>
            </a:endParaRPr>
          </a:p>
        </p:txBody>
      </p:sp>
      <p:sp>
        <p:nvSpPr>
          <p:cNvPr id="513" name="Google Shape;513;p30"/>
          <p:cNvSpPr txBox="1">
            <a:spLocks noGrp="1"/>
          </p:cNvSpPr>
          <p:nvPr>
            <p:ph type="ctrTitle"/>
          </p:nvPr>
        </p:nvSpPr>
        <p:spPr>
          <a:xfrm>
            <a:off x="1181877" y="517424"/>
            <a:ext cx="10548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1"/>
                </a:solidFill>
              </a:rPr>
              <a:t>01</a:t>
            </a:r>
            <a:endParaRPr sz="4800" dirty="0">
              <a:solidFill>
                <a:schemeClr val="accent1"/>
              </a:solidFill>
            </a:endParaRPr>
          </a:p>
        </p:txBody>
      </p:sp>
      <p:sp>
        <p:nvSpPr>
          <p:cNvPr id="514" name="Google Shape;514;p30"/>
          <p:cNvSpPr/>
          <p:nvPr/>
        </p:nvSpPr>
        <p:spPr>
          <a:xfrm>
            <a:off x="533400" y="1099538"/>
            <a:ext cx="184625" cy="137750"/>
          </a:xfrm>
          <a:custGeom>
            <a:avLst/>
            <a:gdLst/>
            <a:ahLst/>
            <a:cxnLst/>
            <a:rect l="l" t="t" r="r" b="b"/>
            <a:pathLst>
              <a:path w="7385" h="5510" extrusionOk="0">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41525" y="261525"/>
            <a:ext cx="132400" cy="132400"/>
          </a:xfrm>
          <a:custGeom>
            <a:avLst/>
            <a:gdLst/>
            <a:ahLst/>
            <a:cxnLst/>
            <a:rect l="l" t="t" r="r" b="b"/>
            <a:pathLst>
              <a:path w="5296" h="5296" extrusionOk="0">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0"/>
          <p:cNvGrpSpPr/>
          <p:nvPr/>
        </p:nvGrpSpPr>
        <p:grpSpPr>
          <a:xfrm>
            <a:off x="8550125" y="1099550"/>
            <a:ext cx="306250" cy="304225"/>
            <a:chOff x="3437575" y="2857925"/>
            <a:chExt cx="306250" cy="304225"/>
          </a:xfrm>
        </p:grpSpPr>
        <p:sp>
          <p:nvSpPr>
            <p:cNvPr id="517" name="Google Shape;517;p30"/>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0"/>
          <p:cNvSpPr/>
          <p:nvPr/>
        </p:nvSpPr>
        <p:spPr>
          <a:xfrm>
            <a:off x="7983825" y="747850"/>
            <a:ext cx="282475" cy="281225"/>
          </a:xfrm>
          <a:custGeom>
            <a:avLst/>
            <a:gdLst/>
            <a:ahLst/>
            <a:cxnLst/>
            <a:rect l="l" t="t" r="r" b="b"/>
            <a:pathLst>
              <a:path w="11299" h="11249" extrusionOk="0">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392450" y="6450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672200" y="460553"/>
            <a:ext cx="132387" cy="123509"/>
          </a:xfrm>
          <a:custGeom>
            <a:avLst/>
            <a:gdLst/>
            <a:ahLst/>
            <a:cxnLst/>
            <a:rect l="l" t="t" r="r" b="b"/>
            <a:pathLst>
              <a:path w="10991" h="10254" extrusionOk="0">
                <a:moveTo>
                  <a:pt x="5502" y="1"/>
                </a:moveTo>
                <a:cubicBezTo>
                  <a:pt x="3015" y="1"/>
                  <a:pt x="844" y="1789"/>
                  <a:pt x="430" y="4326"/>
                </a:cubicBezTo>
                <a:cubicBezTo>
                  <a:pt x="0" y="7102"/>
                  <a:pt x="1889" y="9735"/>
                  <a:pt x="4694" y="10193"/>
                </a:cubicBezTo>
                <a:cubicBezTo>
                  <a:pt x="4959" y="10234"/>
                  <a:pt x="5222" y="10254"/>
                  <a:pt x="5482" y="10254"/>
                </a:cubicBezTo>
                <a:cubicBezTo>
                  <a:pt x="7952" y="10254"/>
                  <a:pt x="10144" y="8466"/>
                  <a:pt x="10532" y="5929"/>
                </a:cubicBezTo>
                <a:cubicBezTo>
                  <a:pt x="10990" y="3153"/>
                  <a:pt x="9073" y="520"/>
                  <a:pt x="6297" y="62"/>
                </a:cubicBezTo>
                <a:cubicBezTo>
                  <a:pt x="6029" y="21"/>
                  <a:pt x="5764" y="1"/>
                  <a:pt x="5502" y="1"/>
                </a:cubicBezTo>
                <a:close/>
              </a:path>
            </a:pathLst>
          </a:custGeom>
          <a:solidFill>
            <a:srgbClr val="6EDA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30"/>
          <p:cNvGrpSpPr/>
          <p:nvPr/>
        </p:nvGrpSpPr>
        <p:grpSpPr>
          <a:xfrm>
            <a:off x="1570023" y="4005888"/>
            <a:ext cx="1742853" cy="1383067"/>
            <a:chOff x="3700575" y="4005888"/>
            <a:chExt cx="1742853" cy="1383067"/>
          </a:xfrm>
        </p:grpSpPr>
        <p:grpSp>
          <p:nvGrpSpPr>
            <p:cNvPr id="523" name="Google Shape;523;p30"/>
            <p:cNvGrpSpPr/>
            <p:nvPr/>
          </p:nvGrpSpPr>
          <p:grpSpPr>
            <a:xfrm>
              <a:off x="3925863" y="4005900"/>
              <a:ext cx="1517565" cy="1383055"/>
              <a:chOff x="3370000" y="2194075"/>
              <a:chExt cx="855400" cy="779625"/>
            </a:xfrm>
          </p:grpSpPr>
          <p:sp>
            <p:nvSpPr>
              <p:cNvPr id="524" name="Google Shape;524;p30"/>
              <p:cNvSpPr/>
              <p:nvPr/>
            </p:nvSpPr>
            <p:spPr>
              <a:xfrm>
                <a:off x="3370000" y="2194075"/>
                <a:ext cx="855400" cy="779625"/>
              </a:xfrm>
              <a:custGeom>
                <a:avLst/>
                <a:gdLst/>
                <a:ahLst/>
                <a:cxnLst/>
                <a:rect l="l" t="t" r="r" b="b"/>
                <a:pathLst>
                  <a:path w="34216" h="31185" extrusionOk="0">
                    <a:moveTo>
                      <a:pt x="17108" y="1"/>
                    </a:moveTo>
                    <a:cubicBezTo>
                      <a:pt x="13119" y="1"/>
                      <a:pt x="9129" y="1526"/>
                      <a:pt x="6086" y="4577"/>
                    </a:cubicBezTo>
                    <a:cubicBezTo>
                      <a:pt x="0" y="10663"/>
                      <a:pt x="0" y="20534"/>
                      <a:pt x="6086" y="26620"/>
                    </a:cubicBezTo>
                    <a:cubicBezTo>
                      <a:pt x="9129" y="29663"/>
                      <a:pt x="13119" y="31185"/>
                      <a:pt x="17108" y="31185"/>
                    </a:cubicBezTo>
                    <a:cubicBezTo>
                      <a:pt x="21097" y="31185"/>
                      <a:pt x="25087" y="29663"/>
                      <a:pt x="28130" y="26620"/>
                    </a:cubicBezTo>
                    <a:cubicBezTo>
                      <a:pt x="34216" y="20534"/>
                      <a:pt x="34216" y="10663"/>
                      <a:pt x="28130" y="4577"/>
                    </a:cubicBezTo>
                    <a:cubicBezTo>
                      <a:pt x="25087" y="1526"/>
                      <a:pt x="21097" y="1"/>
                      <a:pt x="17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3514950" y="2308000"/>
                <a:ext cx="114325" cy="117675"/>
              </a:xfrm>
              <a:custGeom>
                <a:avLst/>
                <a:gdLst/>
                <a:ahLst/>
                <a:cxnLst/>
                <a:rect l="l" t="t" r="r" b="b"/>
                <a:pathLst>
                  <a:path w="4573" h="4707" extrusionOk="0">
                    <a:moveTo>
                      <a:pt x="2594" y="616"/>
                    </a:moveTo>
                    <a:cubicBezTo>
                      <a:pt x="2662" y="616"/>
                      <a:pt x="2734" y="653"/>
                      <a:pt x="2847" y="746"/>
                    </a:cubicBezTo>
                    <a:cubicBezTo>
                      <a:pt x="3104" y="958"/>
                      <a:pt x="2998" y="974"/>
                      <a:pt x="2756" y="1201"/>
                    </a:cubicBezTo>
                    <a:cubicBezTo>
                      <a:pt x="2256" y="1670"/>
                      <a:pt x="1787" y="2170"/>
                      <a:pt x="1272" y="2624"/>
                    </a:cubicBezTo>
                    <a:cubicBezTo>
                      <a:pt x="1186" y="2688"/>
                      <a:pt x="956" y="2875"/>
                      <a:pt x="780" y="2875"/>
                    </a:cubicBezTo>
                    <a:cubicBezTo>
                      <a:pt x="708" y="2875"/>
                      <a:pt x="646" y="2844"/>
                      <a:pt x="606" y="2760"/>
                    </a:cubicBezTo>
                    <a:cubicBezTo>
                      <a:pt x="576" y="2699"/>
                      <a:pt x="742" y="2366"/>
                      <a:pt x="773" y="2306"/>
                    </a:cubicBezTo>
                    <a:cubicBezTo>
                      <a:pt x="848" y="2124"/>
                      <a:pt x="954" y="1973"/>
                      <a:pt x="1060" y="1821"/>
                    </a:cubicBezTo>
                    <a:cubicBezTo>
                      <a:pt x="1197" y="1625"/>
                      <a:pt x="1363" y="1443"/>
                      <a:pt x="1545" y="1291"/>
                    </a:cubicBezTo>
                    <a:cubicBezTo>
                      <a:pt x="1772" y="1080"/>
                      <a:pt x="2014" y="898"/>
                      <a:pt x="2287" y="762"/>
                    </a:cubicBezTo>
                    <a:cubicBezTo>
                      <a:pt x="2431" y="677"/>
                      <a:pt x="2509" y="616"/>
                      <a:pt x="2594" y="616"/>
                    </a:cubicBezTo>
                    <a:close/>
                    <a:moveTo>
                      <a:pt x="2879" y="0"/>
                    </a:moveTo>
                    <a:cubicBezTo>
                      <a:pt x="2658" y="0"/>
                      <a:pt x="2427" y="62"/>
                      <a:pt x="2226" y="141"/>
                    </a:cubicBezTo>
                    <a:cubicBezTo>
                      <a:pt x="1197" y="534"/>
                      <a:pt x="334" y="1367"/>
                      <a:pt x="61" y="2457"/>
                    </a:cubicBezTo>
                    <a:cubicBezTo>
                      <a:pt x="46" y="2503"/>
                      <a:pt x="61" y="2563"/>
                      <a:pt x="91" y="2624"/>
                    </a:cubicBezTo>
                    <a:cubicBezTo>
                      <a:pt x="1" y="2957"/>
                      <a:pt x="31" y="3260"/>
                      <a:pt x="349" y="3396"/>
                    </a:cubicBezTo>
                    <a:cubicBezTo>
                      <a:pt x="349" y="3562"/>
                      <a:pt x="364" y="3729"/>
                      <a:pt x="379" y="3896"/>
                    </a:cubicBezTo>
                    <a:cubicBezTo>
                      <a:pt x="394" y="4153"/>
                      <a:pt x="409" y="4441"/>
                      <a:pt x="606" y="4653"/>
                    </a:cubicBezTo>
                    <a:cubicBezTo>
                      <a:pt x="643" y="4689"/>
                      <a:pt x="690" y="4706"/>
                      <a:pt x="737" y="4706"/>
                    </a:cubicBezTo>
                    <a:cubicBezTo>
                      <a:pt x="805" y="4706"/>
                      <a:pt x="873" y="4670"/>
                      <a:pt x="909" y="4607"/>
                    </a:cubicBezTo>
                    <a:cubicBezTo>
                      <a:pt x="1045" y="4365"/>
                      <a:pt x="970" y="4077"/>
                      <a:pt x="909" y="3820"/>
                    </a:cubicBezTo>
                    <a:cubicBezTo>
                      <a:pt x="879" y="3699"/>
                      <a:pt x="864" y="3578"/>
                      <a:pt x="833" y="3456"/>
                    </a:cubicBezTo>
                    <a:cubicBezTo>
                      <a:pt x="1166" y="3350"/>
                      <a:pt x="1469" y="3154"/>
                      <a:pt x="1711" y="2911"/>
                    </a:cubicBezTo>
                    <a:cubicBezTo>
                      <a:pt x="2287" y="2382"/>
                      <a:pt x="2998" y="1836"/>
                      <a:pt x="3483" y="1231"/>
                    </a:cubicBezTo>
                    <a:cubicBezTo>
                      <a:pt x="3543" y="1155"/>
                      <a:pt x="3589" y="1080"/>
                      <a:pt x="3634" y="989"/>
                    </a:cubicBezTo>
                    <a:cubicBezTo>
                      <a:pt x="3680" y="1019"/>
                      <a:pt x="3725" y="1049"/>
                      <a:pt x="3786" y="1080"/>
                    </a:cubicBezTo>
                    <a:cubicBezTo>
                      <a:pt x="3940" y="1157"/>
                      <a:pt x="4102" y="1242"/>
                      <a:pt x="4272" y="1242"/>
                    </a:cubicBezTo>
                    <a:cubicBezTo>
                      <a:pt x="4336" y="1242"/>
                      <a:pt x="4401" y="1230"/>
                      <a:pt x="4467" y="1201"/>
                    </a:cubicBezTo>
                    <a:cubicBezTo>
                      <a:pt x="4543" y="1140"/>
                      <a:pt x="4573" y="1034"/>
                      <a:pt x="4527" y="943"/>
                    </a:cubicBezTo>
                    <a:cubicBezTo>
                      <a:pt x="4391" y="762"/>
                      <a:pt x="4164" y="746"/>
                      <a:pt x="3952" y="671"/>
                    </a:cubicBezTo>
                    <a:cubicBezTo>
                      <a:pt x="3861" y="640"/>
                      <a:pt x="3770" y="595"/>
                      <a:pt x="3664" y="565"/>
                    </a:cubicBezTo>
                    <a:cubicBezTo>
                      <a:pt x="3649" y="459"/>
                      <a:pt x="3604" y="368"/>
                      <a:pt x="3528" y="292"/>
                    </a:cubicBezTo>
                    <a:cubicBezTo>
                      <a:pt x="3361" y="77"/>
                      <a:pt x="3126" y="0"/>
                      <a:pt x="2879"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3554700" y="2391275"/>
                <a:ext cx="20450" cy="26325"/>
              </a:xfrm>
              <a:custGeom>
                <a:avLst/>
                <a:gdLst/>
                <a:ahLst/>
                <a:cxnLst/>
                <a:rect l="l" t="t" r="r" b="b"/>
                <a:pathLst>
                  <a:path w="818" h="1053" extrusionOk="0">
                    <a:moveTo>
                      <a:pt x="221" y="0"/>
                    </a:moveTo>
                    <a:cubicBezTo>
                      <a:pt x="129" y="0"/>
                      <a:pt x="46" y="68"/>
                      <a:pt x="46" y="171"/>
                    </a:cubicBezTo>
                    <a:cubicBezTo>
                      <a:pt x="0" y="489"/>
                      <a:pt x="91" y="928"/>
                      <a:pt x="424" y="1049"/>
                    </a:cubicBezTo>
                    <a:cubicBezTo>
                      <a:pt x="439" y="1051"/>
                      <a:pt x="454" y="1053"/>
                      <a:pt x="468" y="1053"/>
                    </a:cubicBezTo>
                    <a:cubicBezTo>
                      <a:pt x="543" y="1053"/>
                      <a:pt x="613" y="1019"/>
                      <a:pt x="651" y="943"/>
                    </a:cubicBezTo>
                    <a:cubicBezTo>
                      <a:pt x="818" y="640"/>
                      <a:pt x="576" y="247"/>
                      <a:pt x="348" y="50"/>
                    </a:cubicBezTo>
                    <a:cubicBezTo>
                      <a:pt x="309" y="16"/>
                      <a:pt x="264" y="0"/>
                      <a:pt x="221"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3578850" y="2367325"/>
                <a:ext cx="28475" cy="30925"/>
              </a:xfrm>
              <a:custGeom>
                <a:avLst/>
                <a:gdLst/>
                <a:ahLst/>
                <a:cxnLst/>
                <a:rect l="l" t="t" r="r" b="b"/>
                <a:pathLst>
                  <a:path w="1139" h="1237" extrusionOk="0">
                    <a:moveTo>
                      <a:pt x="222" y="0"/>
                    </a:moveTo>
                    <a:cubicBezTo>
                      <a:pt x="113" y="0"/>
                      <a:pt x="1" y="101"/>
                      <a:pt x="49" y="220"/>
                    </a:cubicBezTo>
                    <a:cubicBezTo>
                      <a:pt x="139" y="448"/>
                      <a:pt x="261" y="644"/>
                      <a:pt x="412" y="841"/>
                    </a:cubicBezTo>
                    <a:cubicBezTo>
                      <a:pt x="518" y="1053"/>
                      <a:pt x="715" y="1189"/>
                      <a:pt x="942" y="1235"/>
                    </a:cubicBezTo>
                    <a:cubicBezTo>
                      <a:pt x="949" y="1236"/>
                      <a:pt x="956" y="1236"/>
                      <a:pt x="962" y="1236"/>
                    </a:cubicBezTo>
                    <a:cubicBezTo>
                      <a:pt x="1059" y="1236"/>
                      <a:pt x="1139" y="1138"/>
                      <a:pt x="1139" y="1053"/>
                    </a:cubicBezTo>
                    <a:cubicBezTo>
                      <a:pt x="1124" y="826"/>
                      <a:pt x="1018" y="614"/>
                      <a:pt x="836" y="463"/>
                    </a:cubicBezTo>
                    <a:cubicBezTo>
                      <a:pt x="684" y="296"/>
                      <a:pt x="503" y="145"/>
                      <a:pt x="306" y="24"/>
                    </a:cubicBezTo>
                    <a:cubicBezTo>
                      <a:pt x="280" y="8"/>
                      <a:pt x="251" y="0"/>
                      <a:pt x="222"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597075" y="2355800"/>
                <a:ext cx="33275" cy="21800"/>
              </a:xfrm>
              <a:custGeom>
                <a:avLst/>
                <a:gdLst/>
                <a:ahLst/>
                <a:cxnLst/>
                <a:rect l="l" t="t" r="r" b="b"/>
                <a:pathLst>
                  <a:path w="1331" h="872" extrusionOk="0">
                    <a:moveTo>
                      <a:pt x="213" y="0"/>
                    </a:moveTo>
                    <a:cubicBezTo>
                      <a:pt x="77" y="0"/>
                      <a:pt x="1" y="136"/>
                      <a:pt x="61" y="258"/>
                    </a:cubicBezTo>
                    <a:cubicBezTo>
                      <a:pt x="273" y="530"/>
                      <a:pt x="546" y="742"/>
                      <a:pt x="879" y="848"/>
                    </a:cubicBezTo>
                    <a:cubicBezTo>
                      <a:pt x="912" y="864"/>
                      <a:pt x="946" y="872"/>
                      <a:pt x="980" y="872"/>
                    </a:cubicBezTo>
                    <a:cubicBezTo>
                      <a:pt x="1164" y="872"/>
                      <a:pt x="1331" y="653"/>
                      <a:pt x="1152" y="500"/>
                    </a:cubicBezTo>
                    <a:cubicBezTo>
                      <a:pt x="879" y="273"/>
                      <a:pt x="561" y="30"/>
                      <a:pt x="213"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430925" y="2436025"/>
                <a:ext cx="58325" cy="178050"/>
              </a:xfrm>
              <a:custGeom>
                <a:avLst/>
                <a:gdLst/>
                <a:ahLst/>
                <a:cxnLst/>
                <a:rect l="l" t="t" r="r" b="b"/>
                <a:pathLst>
                  <a:path w="2333" h="7122" extrusionOk="0">
                    <a:moveTo>
                      <a:pt x="2058" y="1"/>
                    </a:moveTo>
                    <a:cubicBezTo>
                      <a:pt x="2029" y="1"/>
                      <a:pt x="1999" y="16"/>
                      <a:pt x="1984" y="46"/>
                    </a:cubicBezTo>
                    <a:cubicBezTo>
                      <a:pt x="1424" y="2378"/>
                      <a:pt x="1" y="4512"/>
                      <a:pt x="970" y="6995"/>
                    </a:cubicBezTo>
                    <a:cubicBezTo>
                      <a:pt x="997" y="7079"/>
                      <a:pt x="1074" y="7121"/>
                      <a:pt x="1148" y="7121"/>
                    </a:cubicBezTo>
                    <a:cubicBezTo>
                      <a:pt x="1234" y="7121"/>
                      <a:pt x="1318" y="7064"/>
                      <a:pt x="1318" y="6950"/>
                    </a:cubicBezTo>
                    <a:cubicBezTo>
                      <a:pt x="1303" y="5527"/>
                      <a:pt x="1136" y="4255"/>
                      <a:pt x="1530" y="2847"/>
                    </a:cubicBezTo>
                    <a:cubicBezTo>
                      <a:pt x="1787" y="1893"/>
                      <a:pt x="2332" y="1061"/>
                      <a:pt x="2120" y="46"/>
                    </a:cubicBezTo>
                    <a:cubicBezTo>
                      <a:pt x="2113" y="16"/>
                      <a:pt x="2086" y="1"/>
                      <a:pt x="2058"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482400" y="2468275"/>
                <a:ext cx="59075" cy="137250"/>
              </a:xfrm>
              <a:custGeom>
                <a:avLst/>
                <a:gdLst/>
                <a:ahLst/>
                <a:cxnLst/>
                <a:rect l="l" t="t" r="r" b="b"/>
                <a:pathLst>
                  <a:path w="2363" h="5490" extrusionOk="0">
                    <a:moveTo>
                      <a:pt x="1373" y="0"/>
                    </a:moveTo>
                    <a:cubicBezTo>
                      <a:pt x="1258" y="0"/>
                      <a:pt x="1128" y="36"/>
                      <a:pt x="985" y="119"/>
                    </a:cubicBezTo>
                    <a:cubicBezTo>
                      <a:pt x="753" y="249"/>
                      <a:pt x="895" y="545"/>
                      <a:pt x="1119" y="545"/>
                    </a:cubicBezTo>
                    <a:cubicBezTo>
                      <a:pt x="1130" y="545"/>
                      <a:pt x="1140" y="544"/>
                      <a:pt x="1151" y="543"/>
                    </a:cubicBezTo>
                    <a:cubicBezTo>
                      <a:pt x="1179" y="538"/>
                      <a:pt x="1205" y="536"/>
                      <a:pt x="1230" y="536"/>
                    </a:cubicBezTo>
                    <a:cubicBezTo>
                      <a:pt x="1921" y="536"/>
                      <a:pt x="1679" y="2297"/>
                      <a:pt x="1636" y="2662"/>
                    </a:cubicBezTo>
                    <a:cubicBezTo>
                      <a:pt x="1590" y="2995"/>
                      <a:pt x="1560" y="3328"/>
                      <a:pt x="1575" y="3662"/>
                    </a:cubicBezTo>
                    <a:cubicBezTo>
                      <a:pt x="1575" y="3813"/>
                      <a:pt x="1666" y="4131"/>
                      <a:pt x="1636" y="4282"/>
                    </a:cubicBezTo>
                    <a:cubicBezTo>
                      <a:pt x="1721" y="4465"/>
                      <a:pt x="1701" y="4556"/>
                      <a:pt x="1574" y="4556"/>
                    </a:cubicBezTo>
                    <a:cubicBezTo>
                      <a:pt x="1522" y="4556"/>
                      <a:pt x="1451" y="4540"/>
                      <a:pt x="1363" y="4509"/>
                    </a:cubicBezTo>
                    <a:cubicBezTo>
                      <a:pt x="1303" y="4527"/>
                      <a:pt x="1249" y="4535"/>
                      <a:pt x="1200" y="4535"/>
                    </a:cubicBezTo>
                    <a:cubicBezTo>
                      <a:pt x="988" y="4535"/>
                      <a:pt x="879" y="4377"/>
                      <a:pt x="879" y="4070"/>
                    </a:cubicBezTo>
                    <a:cubicBezTo>
                      <a:pt x="788" y="3768"/>
                      <a:pt x="758" y="3465"/>
                      <a:pt x="773" y="3162"/>
                    </a:cubicBezTo>
                    <a:cubicBezTo>
                      <a:pt x="773" y="2571"/>
                      <a:pt x="909" y="2011"/>
                      <a:pt x="939" y="1421"/>
                    </a:cubicBezTo>
                    <a:cubicBezTo>
                      <a:pt x="939" y="1383"/>
                      <a:pt x="905" y="1358"/>
                      <a:pt x="867" y="1358"/>
                    </a:cubicBezTo>
                    <a:cubicBezTo>
                      <a:pt x="844" y="1358"/>
                      <a:pt x="820" y="1367"/>
                      <a:pt x="803" y="1391"/>
                    </a:cubicBezTo>
                    <a:cubicBezTo>
                      <a:pt x="288" y="2329"/>
                      <a:pt x="1" y="3525"/>
                      <a:pt x="455" y="4540"/>
                    </a:cubicBezTo>
                    <a:cubicBezTo>
                      <a:pt x="637" y="4946"/>
                      <a:pt x="1083" y="5489"/>
                      <a:pt x="1522" y="5489"/>
                    </a:cubicBezTo>
                    <a:cubicBezTo>
                      <a:pt x="1704" y="5489"/>
                      <a:pt x="1885" y="5396"/>
                      <a:pt x="2044" y="5160"/>
                    </a:cubicBezTo>
                    <a:cubicBezTo>
                      <a:pt x="2362" y="4691"/>
                      <a:pt x="2075" y="4146"/>
                      <a:pt x="2029" y="3662"/>
                    </a:cubicBezTo>
                    <a:cubicBezTo>
                      <a:pt x="1969" y="2889"/>
                      <a:pt x="2241" y="2117"/>
                      <a:pt x="2196" y="1345"/>
                    </a:cubicBezTo>
                    <a:cubicBezTo>
                      <a:pt x="2158" y="796"/>
                      <a:pt x="1915" y="0"/>
                      <a:pt x="1373"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4016900" y="2348075"/>
                <a:ext cx="116925" cy="243075"/>
              </a:xfrm>
              <a:custGeom>
                <a:avLst/>
                <a:gdLst/>
                <a:ahLst/>
                <a:cxnLst/>
                <a:rect l="l" t="t" r="r" b="b"/>
                <a:pathLst>
                  <a:path w="4677" h="9723" extrusionOk="0">
                    <a:moveTo>
                      <a:pt x="189" y="0"/>
                    </a:moveTo>
                    <a:cubicBezTo>
                      <a:pt x="157" y="0"/>
                      <a:pt x="130" y="15"/>
                      <a:pt x="119" y="37"/>
                    </a:cubicBezTo>
                    <a:lnTo>
                      <a:pt x="13" y="203"/>
                    </a:lnTo>
                    <a:cubicBezTo>
                      <a:pt x="1" y="215"/>
                      <a:pt x="8" y="238"/>
                      <a:pt x="20" y="238"/>
                    </a:cubicBezTo>
                    <a:cubicBezTo>
                      <a:pt x="22" y="238"/>
                      <a:pt x="25" y="236"/>
                      <a:pt x="28" y="233"/>
                    </a:cubicBezTo>
                    <a:cubicBezTo>
                      <a:pt x="79" y="217"/>
                      <a:pt x="132" y="209"/>
                      <a:pt x="185" y="209"/>
                    </a:cubicBezTo>
                    <a:cubicBezTo>
                      <a:pt x="1361" y="209"/>
                      <a:pt x="3006" y="4036"/>
                      <a:pt x="3238" y="4745"/>
                    </a:cubicBezTo>
                    <a:cubicBezTo>
                      <a:pt x="3737" y="6350"/>
                      <a:pt x="3647" y="7864"/>
                      <a:pt x="3647" y="9514"/>
                    </a:cubicBezTo>
                    <a:cubicBezTo>
                      <a:pt x="3647" y="9649"/>
                      <a:pt x="3754" y="9723"/>
                      <a:pt x="3863" y="9723"/>
                    </a:cubicBezTo>
                    <a:cubicBezTo>
                      <a:pt x="3949" y="9723"/>
                      <a:pt x="4037" y="9676"/>
                      <a:pt x="4070" y="9575"/>
                    </a:cubicBezTo>
                    <a:cubicBezTo>
                      <a:pt x="4676" y="7788"/>
                      <a:pt x="4298" y="5699"/>
                      <a:pt x="3586" y="4003"/>
                    </a:cubicBezTo>
                    <a:cubicBezTo>
                      <a:pt x="3041" y="2671"/>
                      <a:pt x="1799" y="339"/>
                      <a:pt x="225" y="6"/>
                    </a:cubicBezTo>
                    <a:cubicBezTo>
                      <a:pt x="213" y="2"/>
                      <a:pt x="201" y="0"/>
                      <a:pt x="189"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965350" y="2421250"/>
                <a:ext cx="100325" cy="136675"/>
              </a:xfrm>
              <a:custGeom>
                <a:avLst/>
                <a:gdLst/>
                <a:ahLst/>
                <a:cxnLst/>
                <a:rect l="l" t="t" r="r" b="b"/>
                <a:pathLst>
                  <a:path w="4013" h="5467" extrusionOk="0">
                    <a:moveTo>
                      <a:pt x="2242" y="745"/>
                    </a:moveTo>
                    <a:cubicBezTo>
                      <a:pt x="2353" y="745"/>
                      <a:pt x="2453" y="851"/>
                      <a:pt x="2544" y="1061"/>
                    </a:cubicBezTo>
                    <a:cubicBezTo>
                      <a:pt x="2711" y="1334"/>
                      <a:pt x="2862" y="1606"/>
                      <a:pt x="2983" y="1909"/>
                    </a:cubicBezTo>
                    <a:cubicBezTo>
                      <a:pt x="3089" y="2182"/>
                      <a:pt x="3559" y="3605"/>
                      <a:pt x="3301" y="3817"/>
                    </a:cubicBezTo>
                    <a:cubicBezTo>
                      <a:pt x="3227" y="3870"/>
                      <a:pt x="3164" y="3893"/>
                      <a:pt x="3109" y="3893"/>
                    </a:cubicBezTo>
                    <a:cubicBezTo>
                      <a:pt x="2841" y="3893"/>
                      <a:pt x="2789" y="3339"/>
                      <a:pt x="2726" y="3150"/>
                    </a:cubicBezTo>
                    <a:cubicBezTo>
                      <a:pt x="2635" y="2878"/>
                      <a:pt x="2559" y="2605"/>
                      <a:pt x="2438" y="2333"/>
                    </a:cubicBezTo>
                    <a:cubicBezTo>
                      <a:pt x="2287" y="1924"/>
                      <a:pt x="2090" y="1531"/>
                      <a:pt x="1818" y="1182"/>
                    </a:cubicBezTo>
                    <a:cubicBezTo>
                      <a:pt x="1972" y="889"/>
                      <a:pt x="2114" y="745"/>
                      <a:pt x="2242" y="745"/>
                    </a:cubicBezTo>
                    <a:close/>
                    <a:moveTo>
                      <a:pt x="1967" y="0"/>
                    </a:moveTo>
                    <a:cubicBezTo>
                      <a:pt x="1913" y="0"/>
                      <a:pt x="1858" y="5"/>
                      <a:pt x="1802" y="17"/>
                    </a:cubicBezTo>
                    <a:cubicBezTo>
                      <a:pt x="1621" y="32"/>
                      <a:pt x="1469" y="123"/>
                      <a:pt x="1348" y="244"/>
                    </a:cubicBezTo>
                    <a:cubicBezTo>
                      <a:pt x="1182" y="183"/>
                      <a:pt x="1000" y="153"/>
                      <a:pt x="818" y="123"/>
                    </a:cubicBezTo>
                    <a:cubicBezTo>
                      <a:pt x="705" y="85"/>
                      <a:pt x="591" y="66"/>
                      <a:pt x="478" y="66"/>
                    </a:cubicBezTo>
                    <a:cubicBezTo>
                      <a:pt x="364" y="66"/>
                      <a:pt x="251" y="85"/>
                      <a:pt x="137" y="123"/>
                    </a:cubicBezTo>
                    <a:cubicBezTo>
                      <a:pt x="31" y="183"/>
                      <a:pt x="1" y="350"/>
                      <a:pt x="107" y="440"/>
                    </a:cubicBezTo>
                    <a:cubicBezTo>
                      <a:pt x="289" y="577"/>
                      <a:pt x="516" y="637"/>
                      <a:pt x="743" y="637"/>
                    </a:cubicBezTo>
                    <a:cubicBezTo>
                      <a:pt x="879" y="637"/>
                      <a:pt x="1046" y="668"/>
                      <a:pt x="1197" y="668"/>
                    </a:cubicBezTo>
                    <a:cubicBezTo>
                      <a:pt x="1167" y="1122"/>
                      <a:pt x="1379" y="1576"/>
                      <a:pt x="1742" y="1848"/>
                    </a:cubicBezTo>
                    <a:cubicBezTo>
                      <a:pt x="1878" y="2257"/>
                      <a:pt x="2045" y="2651"/>
                      <a:pt x="2166" y="3029"/>
                    </a:cubicBezTo>
                    <a:cubicBezTo>
                      <a:pt x="2302" y="3514"/>
                      <a:pt x="2363" y="4210"/>
                      <a:pt x="2862" y="4452"/>
                    </a:cubicBezTo>
                    <a:cubicBezTo>
                      <a:pt x="2484" y="4574"/>
                      <a:pt x="1984" y="4770"/>
                      <a:pt x="1772" y="5103"/>
                    </a:cubicBezTo>
                    <a:cubicBezTo>
                      <a:pt x="1681" y="5255"/>
                      <a:pt x="1787" y="5452"/>
                      <a:pt x="1969" y="5467"/>
                    </a:cubicBezTo>
                    <a:cubicBezTo>
                      <a:pt x="2242" y="5406"/>
                      <a:pt x="2499" y="5285"/>
                      <a:pt x="2696" y="5088"/>
                    </a:cubicBezTo>
                    <a:cubicBezTo>
                      <a:pt x="2787" y="4998"/>
                      <a:pt x="2893" y="4907"/>
                      <a:pt x="2999" y="4816"/>
                    </a:cubicBezTo>
                    <a:cubicBezTo>
                      <a:pt x="3085" y="4729"/>
                      <a:pt x="3185" y="4588"/>
                      <a:pt x="3300" y="4588"/>
                    </a:cubicBezTo>
                    <a:cubicBezTo>
                      <a:pt x="3305" y="4588"/>
                      <a:pt x="3311" y="4588"/>
                      <a:pt x="3316" y="4589"/>
                    </a:cubicBezTo>
                    <a:lnTo>
                      <a:pt x="3332" y="4589"/>
                    </a:lnTo>
                    <a:cubicBezTo>
                      <a:pt x="3332" y="4589"/>
                      <a:pt x="3332" y="4574"/>
                      <a:pt x="3332" y="4558"/>
                    </a:cubicBezTo>
                    <a:cubicBezTo>
                      <a:pt x="4013" y="4437"/>
                      <a:pt x="3816" y="2969"/>
                      <a:pt x="3710" y="2484"/>
                    </a:cubicBezTo>
                    <a:cubicBezTo>
                      <a:pt x="3538" y="1752"/>
                      <a:pt x="2944" y="0"/>
                      <a:pt x="1967"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3964600" y="2454675"/>
                <a:ext cx="37125" cy="16000"/>
              </a:xfrm>
              <a:custGeom>
                <a:avLst/>
                <a:gdLst/>
                <a:ahLst/>
                <a:cxnLst/>
                <a:rect l="l" t="t" r="r" b="b"/>
                <a:pathLst>
                  <a:path w="1485" h="640" extrusionOk="0">
                    <a:moveTo>
                      <a:pt x="901" y="0"/>
                    </a:moveTo>
                    <a:cubicBezTo>
                      <a:pt x="848" y="0"/>
                      <a:pt x="795" y="4"/>
                      <a:pt x="742" y="12"/>
                    </a:cubicBezTo>
                    <a:cubicBezTo>
                      <a:pt x="723" y="11"/>
                      <a:pt x="704" y="10"/>
                      <a:pt x="685" y="10"/>
                    </a:cubicBezTo>
                    <a:cubicBezTo>
                      <a:pt x="477" y="10"/>
                      <a:pt x="273" y="84"/>
                      <a:pt x="107" y="209"/>
                    </a:cubicBezTo>
                    <a:cubicBezTo>
                      <a:pt x="1" y="315"/>
                      <a:pt x="16" y="496"/>
                      <a:pt x="152" y="572"/>
                    </a:cubicBezTo>
                    <a:cubicBezTo>
                      <a:pt x="275" y="616"/>
                      <a:pt x="404" y="640"/>
                      <a:pt x="535" y="640"/>
                    </a:cubicBezTo>
                    <a:cubicBezTo>
                      <a:pt x="629" y="640"/>
                      <a:pt x="723" y="628"/>
                      <a:pt x="818" y="602"/>
                    </a:cubicBezTo>
                    <a:cubicBezTo>
                      <a:pt x="1030" y="587"/>
                      <a:pt x="1242" y="511"/>
                      <a:pt x="1409" y="390"/>
                    </a:cubicBezTo>
                    <a:cubicBezTo>
                      <a:pt x="1484" y="299"/>
                      <a:pt x="1469" y="163"/>
                      <a:pt x="1378" y="103"/>
                    </a:cubicBezTo>
                    <a:cubicBezTo>
                      <a:pt x="1219" y="35"/>
                      <a:pt x="1060" y="0"/>
                      <a:pt x="901"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3983150" y="2484950"/>
                <a:ext cx="32200" cy="17800"/>
              </a:xfrm>
              <a:custGeom>
                <a:avLst/>
                <a:gdLst/>
                <a:ahLst/>
                <a:cxnLst/>
                <a:rect l="l" t="t" r="r" b="b"/>
                <a:pathLst>
                  <a:path w="1288" h="712" extrusionOk="0">
                    <a:moveTo>
                      <a:pt x="974" y="1"/>
                    </a:moveTo>
                    <a:cubicBezTo>
                      <a:pt x="838" y="1"/>
                      <a:pt x="704" y="21"/>
                      <a:pt x="576" y="57"/>
                    </a:cubicBezTo>
                    <a:cubicBezTo>
                      <a:pt x="364" y="118"/>
                      <a:pt x="76" y="194"/>
                      <a:pt x="31" y="436"/>
                    </a:cubicBezTo>
                    <a:cubicBezTo>
                      <a:pt x="0" y="527"/>
                      <a:pt x="46" y="602"/>
                      <a:pt x="106" y="648"/>
                    </a:cubicBezTo>
                    <a:cubicBezTo>
                      <a:pt x="171" y="694"/>
                      <a:pt x="239" y="712"/>
                      <a:pt x="308" y="712"/>
                    </a:cubicBezTo>
                    <a:cubicBezTo>
                      <a:pt x="469" y="712"/>
                      <a:pt x="635" y="616"/>
                      <a:pt x="773" y="542"/>
                    </a:cubicBezTo>
                    <a:cubicBezTo>
                      <a:pt x="969" y="451"/>
                      <a:pt x="1151" y="300"/>
                      <a:pt x="1272" y="118"/>
                    </a:cubicBezTo>
                    <a:cubicBezTo>
                      <a:pt x="1287" y="88"/>
                      <a:pt x="1272" y="42"/>
                      <a:pt x="1242" y="27"/>
                    </a:cubicBezTo>
                    <a:cubicBezTo>
                      <a:pt x="1152" y="9"/>
                      <a:pt x="1063" y="1"/>
                      <a:pt x="974"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995075" y="2516650"/>
                <a:ext cx="28225" cy="16950"/>
              </a:xfrm>
              <a:custGeom>
                <a:avLst/>
                <a:gdLst/>
                <a:ahLst/>
                <a:cxnLst/>
                <a:rect l="l" t="t" r="r" b="b"/>
                <a:pathLst>
                  <a:path w="1129" h="678" extrusionOk="0">
                    <a:moveTo>
                      <a:pt x="909" y="1"/>
                    </a:moveTo>
                    <a:cubicBezTo>
                      <a:pt x="601" y="1"/>
                      <a:pt x="315" y="125"/>
                      <a:pt x="114" y="364"/>
                    </a:cubicBezTo>
                    <a:cubicBezTo>
                      <a:pt x="1" y="490"/>
                      <a:pt x="96" y="678"/>
                      <a:pt x="236" y="678"/>
                    </a:cubicBezTo>
                    <a:cubicBezTo>
                      <a:pt x="264" y="678"/>
                      <a:pt x="295" y="670"/>
                      <a:pt x="326" y="652"/>
                    </a:cubicBezTo>
                    <a:cubicBezTo>
                      <a:pt x="598" y="470"/>
                      <a:pt x="856" y="288"/>
                      <a:pt x="1113" y="76"/>
                    </a:cubicBezTo>
                    <a:cubicBezTo>
                      <a:pt x="1128" y="61"/>
                      <a:pt x="1113" y="31"/>
                      <a:pt x="1098" y="16"/>
                    </a:cubicBezTo>
                    <a:cubicBezTo>
                      <a:pt x="1034" y="6"/>
                      <a:pt x="971" y="1"/>
                      <a:pt x="909"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3912550" y="2563425"/>
                <a:ext cx="148975" cy="199650"/>
              </a:xfrm>
              <a:custGeom>
                <a:avLst/>
                <a:gdLst/>
                <a:ahLst/>
                <a:cxnLst/>
                <a:rect l="l" t="t" r="r" b="b"/>
                <a:pathLst>
                  <a:path w="5959" h="7986" extrusionOk="0">
                    <a:moveTo>
                      <a:pt x="5560" y="0"/>
                    </a:moveTo>
                    <a:cubicBezTo>
                      <a:pt x="5545" y="0"/>
                      <a:pt x="5529" y="7"/>
                      <a:pt x="5519" y="22"/>
                    </a:cubicBezTo>
                    <a:cubicBezTo>
                      <a:pt x="4883" y="1006"/>
                      <a:pt x="5262" y="1960"/>
                      <a:pt x="5292" y="3050"/>
                    </a:cubicBezTo>
                    <a:cubicBezTo>
                      <a:pt x="5334" y="5331"/>
                      <a:pt x="3113" y="7392"/>
                      <a:pt x="911" y="7392"/>
                    </a:cubicBezTo>
                    <a:cubicBezTo>
                      <a:pt x="731" y="7392"/>
                      <a:pt x="551" y="7378"/>
                      <a:pt x="372" y="7350"/>
                    </a:cubicBezTo>
                    <a:cubicBezTo>
                      <a:pt x="348" y="7344"/>
                      <a:pt x="326" y="7341"/>
                      <a:pt x="305" y="7341"/>
                    </a:cubicBezTo>
                    <a:cubicBezTo>
                      <a:pt x="69" y="7341"/>
                      <a:pt x="0" y="7704"/>
                      <a:pt x="251" y="7774"/>
                    </a:cubicBezTo>
                    <a:cubicBezTo>
                      <a:pt x="614" y="7920"/>
                      <a:pt x="971" y="7985"/>
                      <a:pt x="1319" y="7985"/>
                    </a:cubicBezTo>
                    <a:cubicBezTo>
                      <a:pt x="2772" y="7985"/>
                      <a:pt x="4068" y="6847"/>
                      <a:pt x="4959" y="5700"/>
                    </a:cubicBezTo>
                    <a:cubicBezTo>
                      <a:pt x="5428" y="5094"/>
                      <a:pt x="5777" y="4488"/>
                      <a:pt x="5852" y="3716"/>
                    </a:cubicBezTo>
                    <a:cubicBezTo>
                      <a:pt x="5958" y="2460"/>
                      <a:pt x="5353" y="1324"/>
                      <a:pt x="5610" y="68"/>
                    </a:cubicBezTo>
                    <a:cubicBezTo>
                      <a:pt x="5620" y="27"/>
                      <a:pt x="5590" y="0"/>
                      <a:pt x="5560"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3930550" y="2612375"/>
                <a:ext cx="64300" cy="90400"/>
              </a:xfrm>
              <a:custGeom>
                <a:avLst/>
                <a:gdLst/>
                <a:ahLst/>
                <a:cxnLst/>
                <a:rect l="l" t="t" r="r" b="b"/>
                <a:pathLst>
                  <a:path w="2572" h="3616" extrusionOk="0">
                    <a:moveTo>
                      <a:pt x="2331" y="1"/>
                    </a:moveTo>
                    <a:cubicBezTo>
                      <a:pt x="2283" y="1"/>
                      <a:pt x="2234" y="19"/>
                      <a:pt x="2195" y="63"/>
                    </a:cubicBezTo>
                    <a:cubicBezTo>
                      <a:pt x="1786" y="517"/>
                      <a:pt x="1741" y="1077"/>
                      <a:pt x="1620" y="1637"/>
                    </a:cubicBezTo>
                    <a:cubicBezTo>
                      <a:pt x="1423" y="2591"/>
                      <a:pt x="1120" y="3212"/>
                      <a:pt x="76" y="3302"/>
                    </a:cubicBezTo>
                    <a:cubicBezTo>
                      <a:pt x="15" y="3318"/>
                      <a:pt x="0" y="3378"/>
                      <a:pt x="30" y="3408"/>
                    </a:cubicBezTo>
                    <a:cubicBezTo>
                      <a:pt x="186" y="3555"/>
                      <a:pt x="366" y="3616"/>
                      <a:pt x="551" y="3616"/>
                    </a:cubicBezTo>
                    <a:cubicBezTo>
                      <a:pt x="974" y="3616"/>
                      <a:pt x="1423" y="3296"/>
                      <a:pt x="1665" y="2969"/>
                    </a:cubicBezTo>
                    <a:cubicBezTo>
                      <a:pt x="2210" y="2228"/>
                      <a:pt x="2316" y="1137"/>
                      <a:pt x="2528" y="259"/>
                    </a:cubicBezTo>
                    <a:cubicBezTo>
                      <a:pt x="2572" y="119"/>
                      <a:pt x="2452" y="1"/>
                      <a:pt x="2331"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3860525" y="2589450"/>
                <a:ext cx="76100" cy="72675"/>
              </a:xfrm>
              <a:custGeom>
                <a:avLst/>
                <a:gdLst/>
                <a:ahLst/>
                <a:cxnLst/>
                <a:rect l="l" t="t" r="r" b="b"/>
                <a:pathLst>
                  <a:path w="3044" h="2907" extrusionOk="0">
                    <a:moveTo>
                      <a:pt x="2294" y="586"/>
                    </a:moveTo>
                    <a:cubicBezTo>
                      <a:pt x="2339" y="586"/>
                      <a:pt x="2343" y="617"/>
                      <a:pt x="2286" y="722"/>
                    </a:cubicBezTo>
                    <a:cubicBezTo>
                      <a:pt x="2120" y="995"/>
                      <a:pt x="1681" y="1267"/>
                      <a:pt x="1438" y="1479"/>
                    </a:cubicBezTo>
                    <a:cubicBezTo>
                      <a:pt x="1332" y="1570"/>
                      <a:pt x="909" y="2024"/>
                      <a:pt x="651" y="2236"/>
                    </a:cubicBezTo>
                    <a:cubicBezTo>
                      <a:pt x="833" y="1767"/>
                      <a:pt x="1151" y="1358"/>
                      <a:pt x="1575" y="1086"/>
                    </a:cubicBezTo>
                    <a:cubicBezTo>
                      <a:pt x="1616" y="1058"/>
                      <a:pt x="1595" y="993"/>
                      <a:pt x="1556" y="993"/>
                    </a:cubicBezTo>
                    <a:cubicBezTo>
                      <a:pt x="1552" y="993"/>
                      <a:pt x="1548" y="993"/>
                      <a:pt x="1544" y="995"/>
                    </a:cubicBezTo>
                    <a:lnTo>
                      <a:pt x="1454" y="1010"/>
                    </a:lnTo>
                    <a:cubicBezTo>
                      <a:pt x="1529" y="949"/>
                      <a:pt x="1605" y="874"/>
                      <a:pt x="1681" y="828"/>
                    </a:cubicBezTo>
                    <a:cubicBezTo>
                      <a:pt x="1802" y="737"/>
                      <a:pt x="1938" y="677"/>
                      <a:pt x="2089" y="631"/>
                    </a:cubicBezTo>
                    <a:cubicBezTo>
                      <a:pt x="2181" y="610"/>
                      <a:pt x="2254" y="586"/>
                      <a:pt x="2294" y="586"/>
                    </a:cubicBezTo>
                    <a:close/>
                    <a:moveTo>
                      <a:pt x="2266" y="0"/>
                    </a:moveTo>
                    <a:cubicBezTo>
                      <a:pt x="1508" y="0"/>
                      <a:pt x="715" y="695"/>
                      <a:pt x="545" y="1403"/>
                    </a:cubicBezTo>
                    <a:cubicBezTo>
                      <a:pt x="545" y="1449"/>
                      <a:pt x="545" y="1479"/>
                      <a:pt x="545" y="1525"/>
                    </a:cubicBezTo>
                    <a:cubicBezTo>
                      <a:pt x="515" y="1555"/>
                      <a:pt x="485" y="1585"/>
                      <a:pt x="469" y="1615"/>
                    </a:cubicBezTo>
                    <a:cubicBezTo>
                      <a:pt x="258" y="1873"/>
                      <a:pt x="0" y="2297"/>
                      <a:pt x="106" y="2630"/>
                    </a:cubicBezTo>
                    <a:cubicBezTo>
                      <a:pt x="162" y="2827"/>
                      <a:pt x="275" y="2906"/>
                      <a:pt x="422" y="2906"/>
                    </a:cubicBezTo>
                    <a:cubicBezTo>
                      <a:pt x="984" y="2906"/>
                      <a:pt x="2040" y="1732"/>
                      <a:pt x="2256" y="1540"/>
                    </a:cubicBezTo>
                    <a:cubicBezTo>
                      <a:pt x="2528" y="1313"/>
                      <a:pt x="3043" y="1010"/>
                      <a:pt x="3043" y="571"/>
                    </a:cubicBezTo>
                    <a:cubicBezTo>
                      <a:pt x="3043" y="238"/>
                      <a:pt x="2740" y="41"/>
                      <a:pt x="2423" y="11"/>
                    </a:cubicBezTo>
                    <a:cubicBezTo>
                      <a:pt x="2371" y="4"/>
                      <a:pt x="2319" y="0"/>
                      <a:pt x="2266"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3668250" y="2447500"/>
                <a:ext cx="73825" cy="133275"/>
              </a:xfrm>
              <a:custGeom>
                <a:avLst/>
                <a:gdLst/>
                <a:ahLst/>
                <a:cxnLst/>
                <a:rect l="l" t="t" r="r" b="b"/>
                <a:pathLst>
                  <a:path w="2953" h="5331" extrusionOk="0">
                    <a:moveTo>
                      <a:pt x="1456" y="944"/>
                    </a:moveTo>
                    <a:cubicBezTo>
                      <a:pt x="1772" y="944"/>
                      <a:pt x="1389" y="1688"/>
                      <a:pt x="1348" y="1813"/>
                    </a:cubicBezTo>
                    <a:cubicBezTo>
                      <a:pt x="1226" y="2146"/>
                      <a:pt x="1090" y="2479"/>
                      <a:pt x="999" y="2842"/>
                    </a:cubicBezTo>
                    <a:cubicBezTo>
                      <a:pt x="924" y="3054"/>
                      <a:pt x="878" y="3281"/>
                      <a:pt x="848" y="3508"/>
                    </a:cubicBezTo>
                    <a:cubicBezTo>
                      <a:pt x="827" y="3712"/>
                      <a:pt x="752" y="4561"/>
                      <a:pt x="683" y="4561"/>
                    </a:cubicBezTo>
                    <a:cubicBezTo>
                      <a:pt x="655" y="4561"/>
                      <a:pt x="628" y="4417"/>
                      <a:pt x="606" y="4023"/>
                    </a:cubicBezTo>
                    <a:cubicBezTo>
                      <a:pt x="591" y="3599"/>
                      <a:pt x="621" y="3160"/>
                      <a:pt x="697" y="2736"/>
                    </a:cubicBezTo>
                    <a:cubicBezTo>
                      <a:pt x="757" y="2540"/>
                      <a:pt x="818" y="2328"/>
                      <a:pt x="878" y="2131"/>
                    </a:cubicBezTo>
                    <a:cubicBezTo>
                      <a:pt x="939" y="1919"/>
                      <a:pt x="1226" y="1010"/>
                      <a:pt x="1348" y="965"/>
                    </a:cubicBezTo>
                    <a:cubicBezTo>
                      <a:pt x="1391" y="951"/>
                      <a:pt x="1427" y="944"/>
                      <a:pt x="1456" y="944"/>
                    </a:cubicBezTo>
                    <a:close/>
                    <a:moveTo>
                      <a:pt x="1587" y="0"/>
                    </a:moveTo>
                    <a:cubicBezTo>
                      <a:pt x="667" y="0"/>
                      <a:pt x="105" y="2367"/>
                      <a:pt x="76" y="2994"/>
                    </a:cubicBezTo>
                    <a:cubicBezTo>
                      <a:pt x="76" y="3085"/>
                      <a:pt x="106" y="3160"/>
                      <a:pt x="182" y="3206"/>
                    </a:cubicBezTo>
                    <a:cubicBezTo>
                      <a:pt x="167" y="3327"/>
                      <a:pt x="152" y="3448"/>
                      <a:pt x="136" y="3569"/>
                    </a:cubicBezTo>
                    <a:cubicBezTo>
                      <a:pt x="91" y="3963"/>
                      <a:pt x="0" y="4765"/>
                      <a:pt x="333" y="5098"/>
                    </a:cubicBezTo>
                    <a:cubicBezTo>
                      <a:pt x="501" y="5261"/>
                      <a:pt x="644" y="5331"/>
                      <a:pt x="766" y="5331"/>
                    </a:cubicBezTo>
                    <a:cubicBezTo>
                      <a:pt x="1422" y="5331"/>
                      <a:pt x="1461" y="3309"/>
                      <a:pt x="1499" y="3130"/>
                    </a:cubicBezTo>
                    <a:cubicBezTo>
                      <a:pt x="1666" y="2524"/>
                      <a:pt x="2952" y="269"/>
                      <a:pt x="1696" y="11"/>
                    </a:cubicBezTo>
                    <a:cubicBezTo>
                      <a:pt x="1659" y="4"/>
                      <a:pt x="1623" y="0"/>
                      <a:pt x="1587"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3788500" y="2360100"/>
                <a:ext cx="114050" cy="70950"/>
              </a:xfrm>
              <a:custGeom>
                <a:avLst/>
                <a:gdLst/>
                <a:ahLst/>
                <a:cxnLst/>
                <a:rect l="l" t="t" r="r" b="b"/>
                <a:pathLst>
                  <a:path w="4562" h="2838" extrusionOk="0">
                    <a:moveTo>
                      <a:pt x="1087" y="504"/>
                    </a:moveTo>
                    <a:cubicBezTo>
                      <a:pt x="1159" y="504"/>
                      <a:pt x="1271" y="555"/>
                      <a:pt x="1397" y="585"/>
                    </a:cubicBezTo>
                    <a:cubicBezTo>
                      <a:pt x="1503" y="615"/>
                      <a:pt x="1609" y="646"/>
                      <a:pt x="1731" y="691"/>
                    </a:cubicBezTo>
                    <a:cubicBezTo>
                      <a:pt x="2336" y="903"/>
                      <a:pt x="2881" y="1297"/>
                      <a:pt x="3260" y="1827"/>
                    </a:cubicBezTo>
                    <a:cubicBezTo>
                      <a:pt x="3426" y="2039"/>
                      <a:pt x="3502" y="2039"/>
                      <a:pt x="3245" y="2220"/>
                    </a:cubicBezTo>
                    <a:cubicBezTo>
                      <a:pt x="3147" y="2300"/>
                      <a:pt x="3078" y="2335"/>
                      <a:pt x="3017" y="2335"/>
                    </a:cubicBezTo>
                    <a:cubicBezTo>
                      <a:pt x="2916" y="2335"/>
                      <a:pt x="2835" y="2241"/>
                      <a:pt x="2684" y="2099"/>
                    </a:cubicBezTo>
                    <a:cubicBezTo>
                      <a:pt x="2503" y="1917"/>
                      <a:pt x="2351" y="1721"/>
                      <a:pt x="2170" y="1524"/>
                    </a:cubicBezTo>
                    <a:cubicBezTo>
                      <a:pt x="2109" y="1463"/>
                      <a:pt x="2033" y="1403"/>
                      <a:pt x="1973" y="1357"/>
                    </a:cubicBezTo>
                    <a:cubicBezTo>
                      <a:pt x="2139" y="1236"/>
                      <a:pt x="2064" y="964"/>
                      <a:pt x="1852" y="949"/>
                    </a:cubicBezTo>
                    <a:cubicBezTo>
                      <a:pt x="1715" y="949"/>
                      <a:pt x="1594" y="964"/>
                      <a:pt x="1473" y="979"/>
                    </a:cubicBezTo>
                    <a:cubicBezTo>
                      <a:pt x="1359" y="990"/>
                      <a:pt x="1275" y="1008"/>
                      <a:pt x="1211" y="1008"/>
                    </a:cubicBezTo>
                    <a:cubicBezTo>
                      <a:pt x="1106" y="1008"/>
                      <a:pt x="1057" y="959"/>
                      <a:pt x="1019" y="752"/>
                    </a:cubicBezTo>
                    <a:cubicBezTo>
                      <a:pt x="980" y="559"/>
                      <a:pt x="1012" y="504"/>
                      <a:pt x="1087" y="504"/>
                    </a:cubicBezTo>
                    <a:close/>
                    <a:moveTo>
                      <a:pt x="987" y="0"/>
                    </a:moveTo>
                    <a:cubicBezTo>
                      <a:pt x="686" y="0"/>
                      <a:pt x="432" y="109"/>
                      <a:pt x="307" y="404"/>
                    </a:cubicBezTo>
                    <a:cubicBezTo>
                      <a:pt x="0" y="1146"/>
                      <a:pt x="710" y="1499"/>
                      <a:pt x="1348" y="1499"/>
                    </a:cubicBezTo>
                    <a:cubicBezTo>
                      <a:pt x="1465" y="1499"/>
                      <a:pt x="1580" y="1487"/>
                      <a:pt x="1685" y="1463"/>
                    </a:cubicBezTo>
                    <a:cubicBezTo>
                      <a:pt x="2048" y="1796"/>
                      <a:pt x="2276" y="2266"/>
                      <a:pt x="2669" y="2584"/>
                    </a:cubicBezTo>
                    <a:cubicBezTo>
                      <a:pt x="2845" y="2749"/>
                      <a:pt x="3078" y="2837"/>
                      <a:pt x="3315" y="2837"/>
                    </a:cubicBezTo>
                    <a:cubicBezTo>
                      <a:pt x="3424" y="2837"/>
                      <a:pt x="3533" y="2819"/>
                      <a:pt x="3638" y="2780"/>
                    </a:cubicBezTo>
                    <a:cubicBezTo>
                      <a:pt x="4562" y="2311"/>
                      <a:pt x="3169" y="994"/>
                      <a:pt x="2745" y="691"/>
                    </a:cubicBezTo>
                    <a:cubicBezTo>
                      <a:pt x="2410" y="448"/>
                      <a:pt x="1600" y="0"/>
                      <a:pt x="987"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3711450" y="2245250"/>
                <a:ext cx="218275" cy="55575"/>
              </a:xfrm>
              <a:custGeom>
                <a:avLst/>
                <a:gdLst/>
                <a:ahLst/>
                <a:cxnLst/>
                <a:rect l="l" t="t" r="r" b="b"/>
                <a:pathLst>
                  <a:path w="8731" h="2223" extrusionOk="0">
                    <a:moveTo>
                      <a:pt x="3258" y="0"/>
                    </a:moveTo>
                    <a:cubicBezTo>
                      <a:pt x="1932" y="0"/>
                      <a:pt x="712" y="370"/>
                      <a:pt x="13" y="1319"/>
                    </a:cubicBezTo>
                    <a:cubicBezTo>
                      <a:pt x="1" y="1343"/>
                      <a:pt x="19" y="1368"/>
                      <a:pt x="42" y="1368"/>
                    </a:cubicBezTo>
                    <a:cubicBezTo>
                      <a:pt x="48" y="1368"/>
                      <a:pt x="53" y="1367"/>
                      <a:pt x="59" y="1364"/>
                    </a:cubicBezTo>
                    <a:cubicBezTo>
                      <a:pt x="949" y="878"/>
                      <a:pt x="1902" y="681"/>
                      <a:pt x="2868" y="681"/>
                    </a:cubicBezTo>
                    <a:cubicBezTo>
                      <a:pt x="4729" y="681"/>
                      <a:pt x="6635" y="1409"/>
                      <a:pt x="8219" y="2197"/>
                    </a:cubicBezTo>
                    <a:cubicBezTo>
                      <a:pt x="8255" y="2214"/>
                      <a:pt x="8292" y="2222"/>
                      <a:pt x="8328" y="2222"/>
                    </a:cubicBezTo>
                    <a:cubicBezTo>
                      <a:pt x="8539" y="2222"/>
                      <a:pt x="8731" y="1954"/>
                      <a:pt x="8537" y="1773"/>
                    </a:cubicBezTo>
                    <a:cubicBezTo>
                      <a:pt x="7450" y="821"/>
                      <a:pt x="5235" y="0"/>
                      <a:pt x="325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3818125" y="2315225"/>
                <a:ext cx="104300" cy="58200"/>
              </a:xfrm>
              <a:custGeom>
                <a:avLst/>
                <a:gdLst/>
                <a:ahLst/>
                <a:cxnLst/>
                <a:rect l="l" t="t" r="r" b="b"/>
                <a:pathLst>
                  <a:path w="4172" h="2328" extrusionOk="0">
                    <a:moveTo>
                      <a:pt x="500" y="1"/>
                    </a:moveTo>
                    <a:cubicBezTo>
                      <a:pt x="337" y="1"/>
                      <a:pt x="175" y="16"/>
                      <a:pt x="16" y="49"/>
                    </a:cubicBezTo>
                    <a:cubicBezTo>
                      <a:pt x="1" y="49"/>
                      <a:pt x="1" y="79"/>
                      <a:pt x="16" y="79"/>
                    </a:cubicBezTo>
                    <a:cubicBezTo>
                      <a:pt x="621" y="412"/>
                      <a:pt x="1318" y="563"/>
                      <a:pt x="1923" y="896"/>
                    </a:cubicBezTo>
                    <a:cubicBezTo>
                      <a:pt x="2589" y="1275"/>
                      <a:pt x="3195" y="1744"/>
                      <a:pt x="3755" y="2274"/>
                    </a:cubicBezTo>
                    <a:cubicBezTo>
                      <a:pt x="3793" y="2312"/>
                      <a:pt x="3840" y="2328"/>
                      <a:pt x="3887" y="2328"/>
                    </a:cubicBezTo>
                    <a:cubicBezTo>
                      <a:pt x="4029" y="2328"/>
                      <a:pt x="4172" y="2180"/>
                      <a:pt x="4058" y="2032"/>
                    </a:cubicBezTo>
                    <a:cubicBezTo>
                      <a:pt x="3315" y="1046"/>
                      <a:pt x="1850" y="1"/>
                      <a:pt x="500"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3533125" y="2723375"/>
                <a:ext cx="116325" cy="131800"/>
              </a:xfrm>
              <a:custGeom>
                <a:avLst/>
                <a:gdLst/>
                <a:ahLst/>
                <a:cxnLst/>
                <a:rect l="l" t="t" r="r" b="b"/>
                <a:pathLst>
                  <a:path w="4653" h="5272" extrusionOk="0">
                    <a:moveTo>
                      <a:pt x="40" y="0"/>
                    </a:moveTo>
                    <a:cubicBezTo>
                      <a:pt x="22" y="0"/>
                      <a:pt x="0" y="18"/>
                      <a:pt x="0" y="28"/>
                    </a:cubicBezTo>
                    <a:cubicBezTo>
                      <a:pt x="243" y="1194"/>
                      <a:pt x="757" y="2269"/>
                      <a:pt x="1514" y="3162"/>
                    </a:cubicBezTo>
                    <a:cubicBezTo>
                      <a:pt x="2196" y="3995"/>
                      <a:pt x="3225" y="5055"/>
                      <a:pt x="4315" y="5267"/>
                    </a:cubicBezTo>
                    <a:cubicBezTo>
                      <a:pt x="4332" y="5270"/>
                      <a:pt x="4348" y="5272"/>
                      <a:pt x="4364" y="5272"/>
                    </a:cubicBezTo>
                    <a:cubicBezTo>
                      <a:pt x="4547" y="5272"/>
                      <a:pt x="4653" y="5043"/>
                      <a:pt x="4527" y="4903"/>
                    </a:cubicBezTo>
                    <a:cubicBezTo>
                      <a:pt x="3770" y="4146"/>
                      <a:pt x="2771" y="3662"/>
                      <a:pt x="2014" y="2875"/>
                    </a:cubicBezTo>
                    <a:cubicBezTo>
                      <a:pt x="1242" y="2012"/>
                      <a:pt x="576" y="1043"/>
                      <a:pt x="61" y="13"/>
                    </a:cubicBezTo>
                    <a:cubicBezTo>
                      <a:pt x="56" y="4"/>
                      <a:pt x="49" y="0"/>
                      <a:pt x="40"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3575500" y="2588625"/>
                <a:ext cx="74425" cy="167975"/>
              </a:xfrm>
              <a:custGeom>
                <a:avLst/>
                <a:gdLst/>
                <a:ahLst/>
                <a:cxnLst/>
                <a:rect l="l" t="t" r="r" b="b"/>
                <a:pathLst>
                  <a:path w="2977" h="6719" extrusionOk="0">
                    <a:moveTo>
                      <a:pt x="206" y="1"/>
                    </a:moveTo>
                    <a:cubicBezTo>
                      <a:pt x="183" y="1"/>
                      <a:pt x="152" y="22"/>
                      <a:pt x="152" y="44"/>
                    </a:cubicBezTo>
                    <a:cubicBezTo>
                      <a:pt x="485" y="2178"/>
                      <a:pt x="1" y="5782"/>
                      <a:pt x="2575" y="6705"/>
                    </a:cubicBezTo>
                    <a:cubicBezTo>
                      <a:pt x="2603" y="6714"/>
                      <a:pt x="2630" y="6718"/>
                      <a:pt x="2655" y="6718"/>
                    </a:cubicBezTo>
                    <a:cubicBezTo>
                      <a:pt x="2886" y="6718"/>
                      <a:pt x="2976" y="6374"/>
                      <a:pt x="2772" y="6251"/>
                    </a:cubicBezTo>
                    <a:cubicBezTo>
                      <a:pt x="546" y="4782"/>
                      <a:pt x="1394" y="2072"/>
                      <a:pt x="228" y="13"/>
                    </a:cubicBezTo>
                    <a:cubicBezTo>
                      <a:pt x="224" y="4"/>
                      <a:pt x="215" y="1"/>
                      <a:pt x="206"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3625100" y="2603650"/>
                <a:ext cx="64425" cy="104525"/>
              </a:xfrm>
              <a:custGeom>
                <a:avLst/>
                <a:gdLst/>
                <a:ahLst/>
                <a:cxnLst/>
                <a:rect l="l" t="t" r="r" b="b"/>
                <a:pathLst>
                  <a:path w="2577" h="4181" extrusionOk="0">
                    <a:moveTo>
                      <a:pt x="772" y="608"/>
                    </a:moveTo>
                    <a:cubicBezTo>
                      <a:pt x="833" y="760"/>
                      <a:pt x="893" y="896"/>
                      <a:pt x="939" y="1032"/>
                    </a:cubicBezTo>
                    <a:cubicBezTo>
                      <a:pt x="1045" y="1290"/>
                      <a:pt x="1136" y="1547"/>
                      <a:pt x="1242" y="1804"/>
                    </a:cubicBezTo>
                    <a:cubicBezTo>
                      <a:pt x="1348" y="2062"/>
                      <a:pt x="1423" y="2334"/>
                      <a:pt x="1529" y="2592"/>
                    </a:cubicBezTo>
                    <a:cubicBezTo>
                      <a:pt x="1605" y="2819"/>
                      <a:pt x="1878" y="3258"/>
                      <a:pt x="1862" y="3485"/>
                    </a:cubicBezTo>
                    <a:cubicBezTo>
                      <a:pt x="1912" y="3584"/>
                      <a:pt x="1925" y="3634"/>
                      <a:pt x="1903" y="3634"/>
                    </a:cubicBezTo>
                    <a:cubicBezTo>
                      <a:pt x="1884" y="3634"/>
                      <a:pt x="1840" y="3599"/>
                      <a:pt x="1772" y="3530"/>
                    </a:cubicBezTo>
                    <a:cubicBezTo>
                      <a:pt x="1666" y="3424"/>
                      <a:pt x="1560" y="3318"/>
                      <a:pt x="1484" y="3197"/>
                    </a:cubicBezTo>
                    <a:cubicBezTo>
                      <a:pt x="1317" y="2985"/>
                      <a:pt x="1166" y="2758"/>
                      <a:pt x="1045" y="2516"/>
                    </a:cubicBezTo>
                    <a:cubicBezTo>
                      <a:pt x="878" y="2153"/>
                      <a:pt x="742" y="1774"/>
                      <a:pt x="636" y="1380"/>
                    </a:cubicBezTo>
                    <a:cubicBezTo>
                      <a:pt x="651" y="1350"/>
                      <a:pt x="651" y="1305"/>
                      <a:pt x="636" y="1275"/>
                    </a:cubicBezTo>
                    <a:cubicBezTo>
                      <a:pt x="515" y="1047"/>
                      <a:pt x="576" y="775"/>
                      <a:pt x="772" y="608"/>
                    </a:cubicBezTo>
                    <a:close/>
                    <a:moveTo>
                      <a:pt x="550" y="1"/>
                    </a:moveTo>
                    <a:cubicBezTo>
                      <a:pt x="1" y="1"/>
                      <a:pt x="19" y="971"/>
                      <a:pt x="258" y="1396"/>
                    </a:cubicBezTo>
                    <a:cubicBezTo>
                      <a:pt x="303" y="2304"/>
                      <a:pt x="666" y="3182"/>
                      <a:pt x="1302" y="3833"/>
                    </a:cubicBezTo>
                    <a:cubicBezTo>
                      <a:pt x="1517" y="4065"/>
                      <a:pt x="1778" y="4180"/>
                      <a:pt x="1997" y="4180"/>
                    </a:cubicBezTo>
                    <a:cubicBezTo>
                      <a:pt x="2336" y="4180"/>
                      <a:pt x="2576" y="3906"/>
                      <a:pt x="2392" y="3364"/>
                    </a:cubicBezTo>
                    <a:cubicBezTo>
                      <a:pt x="2165" y="2698"/>
                      <a:pt x="1847" y="2047"/>
                      <a:pt x="1575" y="1411"/>
                    </a:cubicBezTo>
                    <a:cubicBezTo>
                      <a:pt x="1408" y="1017"/>
                      <a:pt x="1257" y="260"/>
                      <a:pt x="818" y="63"/>
                    </a:cubicBezTo>
                    <a:cubicBezTo>
                      <a:pt x="716" y="20"/>
                      <a:pt x="627" y="1"/>
                      <a:pt x="550"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3707925" y="2795900"/>
                <a:ext cx="167000" cy="79675"/>
              </a:xfrm>
              <a:custGeom>
                <a:avLst/>
                <a:gdLst/>
                <a:ahLst/>
                <a:cxnLst/>
                <a:rect l="l" t="t" r="r" b="b"/>
                <a:pathLst>
                  <a:path w="6680" h="3187" extrusionOk="0">
                    <a:moveTo>
                      <a:pt x="5172" y="1501"/>
                    </a:moveTo>
                    <a:cubicBezTo>
                      <a:pt x="5354" y="1501"/>
                      <a:pt x="5521" y="1537"/>
                      <a:pt x="5529" y="1684"/>
                    </a:cubicBezTo>
                    <a:cubicBezTo>
                      <a:pt x="5529" y="1790"/>
                      <a:pt x="4333" y="2229"/>
                      <a:pt x="4287" y="2244"/>
                    </a:cubicBezTo>
                    <a:cubicBezTo>
                      <a:pt x="3852" y="2414"/>
                      <a:pt x="3127" y="2699"/>
                      <a:pt x="2560" y="2699"/>
                    </a:cubicBezTo>
                    <a:cubicBezTo>
                      <a:pt x="2417" y="2699"/>
                      <a:pt x="2284" y="2681"/>
                      <a:pt x="2168" y="2638"/>
                    </a:cubicBezTo>
                    <a:cubicBezTo>
                      <a:pt x="1456" y="2381"/>
                      <a:pt x="1971" y="2048"/>
                      <a:pt x="2471" y="1881"/>
                    </a:cubicBezTo>
                    <a:lnTo>
                      <a:pt x="2713" y="1821"/>
                    </a:lnTo>
                    <a:cubicBezTo>
                      <a:pt x="2743" y="1836"/>
                      <a:pt x="2804" y="1851"/>
                      <a:pt x="2849" y="1851"/>
                    </a:cubicBezTo>
                    <a:cubicBezTo>
                      <a:pt x="3485" y="1775"/>
                      <a:pt x="4091" y="1578"/>
                      <a:pt x="4742" y="1533"/>
                    </a:cubicBezTo>
                    <a:cubicBezTo>
                      <a:pt x="4815" y="1533"/>
                      <a:pt x="5000" y="1501"/>
                      <a:pt x="5172" y="1501"/>
                    </a:cubicBezTo>
                    <a:close/>
                    <a:moveTo>
                      <a:pt x="6057" y="1"/>
                    </a:moveTo>
                    <a:cubicBezTo>
                      <a:pt x="6014" y="1"/>
                      <a:pt x="5970" y="16"/>
                      <a:pt x="5938" y="49"/>
                    </a:cubicBezTo>
                    <a:cubicBezTo>
                      <a:pt x="5741" y="231"/>
                      <a:pt x="5786" y="519"/>
                      <a:pt x="5817" y="761"/>
                    </a:cubicBezTo>
                    <a:cubicBezTo>
                      <a:pt x="5832" y="852"/>
                      <a:pt x="5847" y="958"/>
                      <a:pt x="5892" y="1048"/>
                    </a:cubicBezTo>
                    <a:cubicBezTo>
                      <a:pt x="5696" y="1016"/>
                      <a:pt x="5492" y="991"/>
                      <a:pt x="5291" y="991"/>
                    </a:cubicBezTo>
                    <a:cubicBezTo>
                      <a:pt x="5213" y="991"/>
                      <a:pt x="5136" y="995"/>
                      <a:pt x="5060" y="1003"/>
                    </a:cubicBezTo>
                    <a:lnTo>
                      <a:pt x="4984" y="1003"/>
                    </a:lnTo>
                    <a:cubicBezTo>
                      <a:pt x="4984" y="700"/>
                      <a:pt x="4863" y="413"/>
                      <a:pt x="4666" y="201"/>
                    </a:cubicBezTo>
                    <a:cubicBezTo>
                      <a:pt x="4632" y="171"/>
                      <a:pt x="4593" y="158"/>
                      <a:pt x="4556" y="158"/>
                    </a:cubicBezTo>
                    <a:cubicBezTo>
                      <a:pt x="4461" y="158"/>
                      <a:pt x="4376" y="243"/>
                      <a:pt x="4409" y="352"/>
                    </a:cubicBezTo>
                    <a:cubicBezTo>
                      <a:pt x="4454" y="564"/>
                      <a:pt x="4514" y="761"/>
                      <a:pt x="4590" y="942"/>
                    </a:cubicBezTo>
                    <a:cubicBezTo>
                      <a:pt x="4590" y="973"/>
                      <a:pt x="4605" y="988"/>
                      <a:pt x="4605" y="1003"/>
                    </a:cubicBezTo>
                    <a:cubicBezTo>
                      <a:pt x="4257" y="1003"/>
                      <a:pt x="3909" y="1033"/>
                      <a:pt x="3561" y="1094"/>
                    </a:cubicBezTo>
                    <a:cubicBezTo>
                      <a:pt x="3561" y="1048"/>
                      <a:pt x="3546" y="1003"/>
                      <a:pt x="3546" y="958"/>
                    </a:cubicBezTo>
                    <a:cubicBezTo>
                      <a:pt x="3546" y="776"/>
                      <a:pt x="3500" y="579"/>
                      <a:pt x="3409" y="413"/>
                    </a:cubicBezTo>
                    <a:cubicBezTo>
                      <a:pt x="3370" y="361"/>
                      <a:pt x="3315" y="337"/>
                      <a:pt x="3261" y="337"/>
                    </a:cubicBezTo>
                    <a:cubicBezTo>
                      <a:pt x="3188" y="337"/>
                      <a:pt x="3117" y="380"/>
                      <a:pt x="3091" y="458"/>
                    </a:cubicBezTo>
                    <a:cubicBezTo>
                      <a:pt x="3076" y="655"/>
                      <a:pt x="3091" y="852"/>
                      <a:pt x="3182" y="1018"/>
                    </a:cubicBezTo>
                    <a:lnTo>
                      <a:pt x="3228" y="1185"/>
                    </a:lnTo>
                    <a:cubicBezTo>
                      <a:pt x="3046" y="1230"/>
                      <a:pt x="2879" y="1291"/>
                      <a:pt x="2713" y="1351"/>
                    </a:cubicBezTo>
                    <a:cubicBezTo>
                      <a:pt x="2683" y="1382"/>
                      <a:pt x="2652" y="1397"/>
                      <a:pt x="2637" y="1427"/>
                    </a:cubicBezTo>
                    <a:cubicBezTo>
                      <a:pt x="2455" y="1442"/>
                      <a:pt x="2289" y="1457"/>
                      <a:pt x="2122" y="1487"/>
                    </a:cubicBezTo>
                    <a:cubicBezTo>
                      <a:pt x="2107" y="1382"/>
                      <a:pt x="2092" y="1276"/>
                      <a:pt x="2077" y="1170"/>
                    </a:cubicBezTo>
                    <a:cubicBezTo>
                      <a:pt x="2047" y="973"/>
                      <a:pt x="1971" y="791"/>
                      <a:pt x="1835" y="655"/>
                    </a:cubicBezTo>
                    <a:cubicBezTo>
                      <a:pt x="1807" y="627"/>
                      <a:pt x="1771" y="614"/>
                      <a:pt x="1735" y="614"/>
                    </a:cubicBezTo>
                    <a:cubicBezTo>
                      <a:pt x="1673" y="614"/>
                      <a:pt x="1612" y="654"/>
                      <a:pt x="1593" y="730"/>
                    </a:cubicBezTo>
                    <a:cubicBezTo>
                      <a:pt x="1547" y="912"/>
                      <a:pt x="1577" y="1109"/>
                      <a:pt x="1668" y="1276"/>
                    </a:cubicBezTo>
                    <a:cubicBezTo>
                      <a:pt x="1714" y="1366"/>
                      <a:pt x="1744" y="1472"/>
                      <a:pt x="1804" y="1578"/>
                    </a:cubicBezTo>
                    <a:cubicBezTo>
                      <a:pt x="1502" y="1639"/>
                      <a:pt x="1259" y="1851"/>
                      <a:pt x="1138" y="2138"/>
                    </a:cubicBezTo>
                    <a:lnTo>
                      <a:pt x="1032" y="2002"/>
                    </a:lnTo>
                    <a:cubicBezTo>
                      <a:pt x="805" y="1669"/>
                      <a:pt x="639" y="1306"/>
                      <a:pt x="396" y="1018"/>
                    </a:cubicBezTo>
                    <a:cubicBezTo>
                      <a:pt x="354" y="967"/>
                      <a:pt x="303" y="946"/>
                      <a:pt x="253" y="946"/>
                    </a:cubicBezTo>
                    <a:cubicBezTo>
                      <a:pt x="124" y="946"/>
                      <a:pt x="0" y="1084"/>
                      <a:pt x="33" y="1215"/>
                    </a:cubicBezTo>
                    <a:cubicBezTo>
                      <a:pt x="139" y="1639"/>
                      <a:pt x="427" y="2017"/>
                      <a:pt x="684" y="2335"/>
                    </a:cubicBezTo>
                    <a:cubicBezTo>
                      <a:pt x="881" y="2593"/>
                      <a:pt x="1123" y="2895"/>
                      <a:pt x="1441" y="3001"/>
                    </a:cubicBezTo>
                    <a:cubicBezTo>
                      <a:pt x="1674" y="3139"/>
                      <a:pt x="2002" y="3187"/>
                      <a:pt x="2342" y="3187"/>
                    </a:cubicBezTo>
                    <a:cubicBezTo>
                      <a:pt x="2863" y="3187"/>
                      <a:pt x="3413" y="3075"/>
                      <a:pt x="3697" y="3001"/>
                    </a:cubicBezTo>
                    <a:cubicBezTo>
                      <a:pt x="4212" y="2865"/>
                      <a:pt x="6679" y="2244"/>
                      <a:pt x="6256" y="1336"/>
                    </a:cubicBezTo>
                    <a:cubicBezTo>
                      <a:pt x="6271" y="1321"/>
                      <a:pt x="6286" y="1306"/>
                      <a:pt x="6286" y="1291"/>
                    </a:cubicBezTo>
                    <a:cubicBezTo>
                      <a:pt x="6392" y="1048"/>
                      <a:pt x="6316" y="912"/>
                      <a:pt x="6286" y="655"/>
                    </a:cubicBezTo>
                    <a:cubicBezTo>
                      <a:pt x="6271" y="458"/>
                      <a:pt x="6316" y="261"/>
                      <a:pt x="6195" y="79"/>
                    </a:cubicBezTo>
                    <a:cubicBezTo>
                      <a:pt x="6169" y="28"/>
                      <a:pt x="6114" y="1"/>
                      <a:pt x="6057"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3828975" y="2847800"/>
                <a:ext cx="180775" cy="71150"/>
              </a:xfrm>
              <a:custGeom>
                <a:avLst/>
                <a:gdLst/>
                <a:ahLst/>
                <a:cxnLst/>
                <a:rect l="l" t="t" r="r" b="b"/>
                <a:pathLst>
                  <a:path w="7231" h="2846" extrusionOk="0">
                    <a:moveTo>
                      <a:pt x="6918" y="0"/>
                    </a:moveTo>
                    <a:cubicBezTo>
                      <a:pt x="6881" y="0"/>
                      <a:pt x="6843" y="10"/>
                      <a:pt x="6803" y="32"/>
                    </a:cubicBezTo>
                    <a:cubicBezTo>
                      <a:pt x="5471" y="910"/>
                      <a:pt x="4305" y="1894"/>
                      <a:pt x="2640" y="2106"/>
                    </a:cubicBezTo>
                    <a:cubicBezTo>
                      <a:pt x="2482" y="2126"/>
                      <a:pt x="2317" y="2131"/>
                      <a:pt x="2149" y="2131"/>
                    </a:cubicBezTo>
                    <a:cubicBezTo>
                      <a:pt x="1955" y="2131"/>
                      <a:pt x="1756" y="2124"/>
                      <a:pt x="1560" y="2124"/>
                    </a:cubicBezTo>
                    <a:cubicBezTo>
                      <a:pt x="997" y="2124"/>
                      <a:pt x="451" y="2181"/>
                      <a:pt x="66" y="2621"/>
                    </a:cubicBezTo>
                    <a:cubicBezTo>
                      <a:pt x="1" y="2699"/>
                      <a:pt x="48" y="2845"/>
                      <a:pt x="140" y="2845"/>
                    </a:cubicBezTo>
                    <a:cubicBezTo>
                      <a:pt x="155" y="2845"/>
                      <a:pt x="171" y="2841"/>
                      <a:pt x="187" y="2833"/>
                    </a:cubicBezTo>
                    <a:cubicBezTo>
                      <a:pt x="1368" y="2364"/>
                      <a:pt x="2776" y="2788"/>
                      <a:pt x="4033" y="2379"/>
                    </a:cubicBezTo>
                    <a:cubicBezTo>
                      <a:pt x="5214" y="2016"/>
                      <a:pt x="6273" y="1334"/>
                      <a:pt x="7091" y="411"/>
                    </a:cubicBezTo>
                    <a:cubicBezTo>
                      <a:pt x="7230" y="259"/>
                      <a:pt x="7104" y="0"/>
                      <a:pt x="691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3870350" y="2845000"/>
                <a:ext cx="91175" cy="36800"/>
              </a:xfrm>
              <a:custGeom>
                <a:avLst/>
                <a:gdLst/>
                <a:ahLst/>
                <a:cxnLst/>
                <a:rect l="l" t="t" r="r" b="b"/>
                <a:pathLst>
                  <a:path w="3647" h="1472" extrusionOk="0">
                    <a:moveTo>
                      <a:pt x="3259" y="0"/>
                    </a:moveTo>
                    <a:cubicBezTo>
                      <a:pt x="3223" y="0"/>
                      <a:pt x="3186" y="7"/>
                      <a:pt x="3150" y="23"/>
                    </a:cubicBezTo>
                    <a:cubicBezTo>
                      <a:pt x="2590" y="280"/>
                      <a:pt x="2060" y="614"/>
                      <a:pt x="1469" y="841"/>
                    </a:cubicBezTo>
                    <a:cubicBezTo>
                      <a:pt x="1000" y="1007"/>
                      <a:pt x="485" y="1098"/>
                      <a:pt x="31" y="1310"/>
                    </a:cubicBezTo>
                    <a:cubicBezTo>
                      <a:pt x="1" y="1340"/>
                      <a:pt x="16" y="1386"/>
                      <a:pt x="46" y="1401"/>
                    </a:cubicBezTo>
                    <a:cubicBezTo>
                      <a:pt x="238" y="1449"/>
                      <a:pt x="443" y="1471"/>
                      <a:pt x="655" y="1471"/>
                    </a:cubicBezTo>
                    <a:cubicBezTo>
                      <a:pt x="1644" y="1471"/>
                      <a:pt x="2779" y="988"/>
                      <a:pt x="3453" y="402"/>
                    </a:cubicBezTo>
                    <a:cubicBezTo>
                      <a:pt x="3646" y="234"/>
                      <a:pt x="3466" y="0"/>
                      <a:pt x="3259"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4011925" y="2701650"/>
                <a:ext cx="106750" cy="102575"/>
              </a:xfrm>
              <a:custGeom>
                <a:avLst/>
                <a:gdLst/>
                <a:ahLst/>
                <a:cxnLst/>
                <a:rect l="l" t="t" r="r" b="b"/>
                <a:pathLst>
                  <a:path w="4270" h="4103" extrusionOk="0">
                    <a:moveTo>
                      <a:pt x="2809" y="764"/>
                    </a:moveTo>
                    <a:cubicBezTo>
                      <a:pt x="3093" y="764"/>
                      <a:pt x="2767" y="1312"/>
                      <a:pt x="2725" y="1382"/>
                    </a:cubicBezTo>
                    <a:cubicBezTo>
                      <a:pt x="2513" y="1806"/>
                      <a:pt x="2256" y="2199"/>
                      <a:pt x="1923" y="2563"/>
                    </a:cubicBezTo>
                    <a:cubicBezTo>
                      <a:pt x="1777" y="2708"/>
                      <a:pt x="1098" y="3444"/>
                      <a:pt x="831" y="3444"/>
                    </a:cubicBezTo>
                    <a:cubicBezTo>
                      <a:pt x="821" y="3444"/>
                      <a:pt x="811" y="3443"/>
                      <a:pt x="802" y="3441"/>
                    </a:cubicBezTo>
                    <a:cubicBezTo>
                      <a:pt x="439" y="3335"/>
                      <a:pt x="1257" y="2669"/>
                      <a:pt x="1378" y="2563"/>
                    </a:cubicBezTo>
                    <a:cubicBezTo>
                      <a:pt x="1438" y="2517"/>
                      <a:pt x="1499" y="2457"/>
                      <a:pt x="1559" y="2396"/>
                    </a:cubicBezTo>
                    <a:cubicBezTo>
                      <a:pt x="1983" y="2139"/>
                      <a:pt x="2195" y="1700"/>
                      <a:pt x="2453" y="1245"/>
                    </a:cubicBezTo>
                    <a:cubicBezTo>
                      <a:pt x="2483" y="1185"/>
                      <a:pt x="2665" y="791"/>
                      <a:pt x="2725" y="776"/>
                    </a:cubicBezTo>
                    <a:cubicBezTo>
                      <a:pt x="2758" y="768"/>
                      <a:pt x="2785" y="764"/>
                      <a:pt x="2809" y="764"/>
                    </a:cubicBezTo>
                    <a:close/>
                    <a:moveTo>
                      <a:pt x="2933" y="1"/>
                    </a:moveTo>
                    <a:cubicBezTo>
                      <a:pt x="2644" y="1"/>
                      <a:pt x="2406" y="236"/>
                      <a:pt x="2210" y="488"/>
                    </a:cubicBezTo>
                    <a:cubicBezTo>
                      <a:pt x="1787" y="1049"/>
                      <a:pt x="1559" y="1684"/>
                      <a:pt x="984" y="2139"/>
                    </a:cubicBezTo>
                    <a:cubicBezTo>
                      <a:pt x="939" y="2169"/>
                      <a:pt x="908" y="2230"/>
                      <a:pt x="908" y="2290"/>
                    </a:cubicBezTo>
                    <a:cubicBezTo>
                      <a:pt x="409" y="2653"/>
                      <a:pt x="0" y="3047"/>
                      <a:pt x="45" y="3607"/>
                    </a:cubicBezTo>
                    <a:cubicBezTo>
                      <a:pt x="71" y="3968"/>
                      <a:pt x="236" y="4102"/>
                      <a:pt x="469" y="4102"/>
                    </a:cubicBezTo>
                    <a:cubicBezTo>
                      <a:pt x="1067" y="4102"/>
                      <a:pt x="2107" y="3211"/>
                      <a:pt x="2347" y="2971"/>
                    </a:cubicBezTo>
                    <a:cubicBezTo>
                      <a:pt x="2831" y="2487"/>
                      <a:pt x="4269" y="685"/>
                      <a:pt x="3225" y="80"/>
                    </a:cubicBezTo>
                    <a:cubicBezTo>
                      <a:pt x="3122" y="25"/>
                      <a:pt x="3025" y="1"/>
                      <a:pt x="2933"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3796175" y="2513200"/>
                <a:ext cx="51125" cy="69900"/>
              </a:xfrm>
              <a:custGeom>
                <a:avLst/>
                <a:gdLst/>
                <a:ahLst/>
                <a:cxnLst/>
                <a:rect l="l" t="t" r="r" b="b"/>
                <a:pathLst>
                  <a:path w="2045" h="2796" extrusionOk="0">
                    <a:moveTo>
                      <a:pt x="402" y="0"/>
                    </a:moveTo>
                    <a:cubicBezTo>
                      <a:pt x="278" y="0"/>
                      <a:pt x="153" y="24"/>
                      <a:pt x="31" y="78"/>
                    </a:cubicBezTo>
                    <a:cubicBezTo>
                      <a:pt x="0" y="93"/>
                      <a:pt x="0" y="123"/>
                      <a:pt x="31" y="139"/>
                    </a:cubicBezTo>
                    <a:cubicBezTo>
                      <a:pt x="530" y="260"/>
                      <a:pt x="939" y="608"/>
                      <a:pt x="1166" y="1062"/>
                    </a:cubicBezTo>
                    <a:cubicBezTo>
                      <a:pt x="1408" y="1562"/>
                      <a:pt x="1318" y="2122"/>
                      <a:pt x="1469" y="2637"/>
                    </a:cubicBezTo>
                    <a:cubicBezTo>
                      <a:pt x="1499" y="2743"/>
                      <a:pt x="1586" y="2796"/>
                      <a:pt x="1673" y="2796"/>
                    </a:cubicBezTo>
                    <a:cubicBezTo>
                      <a:pt x="1760" y="2796"/>
                      <a:pt x="1847" y="2743"/>
                      <a:pt x="1878" y="2637"/>
                    </a:cubicBezTo>
                    <a:cubicBezTo>
                      <a:pt x="2044" y="1910"/>
                      <a:pt x="1878" y="1153"/>
                      <a:pt x="1439" y="547"/>
                    </a:cubicBezTo>
                    <a:cubicBezTo>
                      <a:pt x="1185" y="247"/>
                      <a:pt x="799" y="0"/>
                      <a:pt x="402"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3823425" y="2469825"/>
                <a:ext cx="53400" cy="58350"/>
              </a:xfrm>
              <a:custGeom>
                <a:avLst/>
                <a:gdLst/>
                <a:ahLst/>
                <a:cxnLst/>
                <a:rect l="l" t="t" r="r" b="b"/>
                <a:pathLst>
                  <a:path w="2136" h="2334" extrusionOk="0">
                    <a:moveTo>
                      <a:pt x="388" y="0"/>
                    </a:moveTo>
                    <a:cubicBezTo>
                      <a:pt x="248" y="0"/>
                      <a:pt x="118" y="54"/>
                      <a:pt x="16" y="193"/>
                    </a:cubicBezTo>
                    <a:cubicBezTo>
                      <a:pt x="0" y="223"/>
                      <a:pt x="16" y="269"/>
                      <a:pt x="46" y="269"/>
                    </a:cubicBezTo>
                    <a:cubicBezTo>
                      <a:pt x="515" y="284"/>
                      <a:pt x="924" y="753"/>
                      <a:pt x="1181" y="1117"/>
                    </a:cubicBezTo>
                    <a:cubicBezTo>
                      <a:pt x="1393" y="1465"/>
                      <a:pt x="1575" y="1828"/>
                      <a:pt x="1726" y="2222"/>
                    </a:cubicBezTo>
                    <a:cubicBezTo>
                      <a:pt x="1760" y="2301"/>
                      <a:pt x="1825" y="2333"/>
                      <a:pt x="1894" y="2333"/>
                    </a:cubicBezTo>
                    <a:cubicBezTo>
                      <a:pt x="2010" y="2333"/>
                      <a:pt x="2135" y="2240"/>
                      <a:pt x="2135" y="2116"/>
                    </a:cubicBezTo>
                    <a:cubicBezTo>
                      <a:pt x="2120" y="1480"/>
                      <a:pt x="1742" y="890"/>
                      <a:pt x="1272" y="466"/>
                    </a:cubicBezTo>
                    <a:cubicBezTo>
                      <a:pt x="1073" y="277"/>
                      <a:pt x="706" y="0"/>
                      <a:pt x="38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3759525" y="2743650"/>
                <a:ext cx="46525" cy="16800"/>
              </a:xfrm>
              <a:custGeom>
                <a:avLst/>
                <a:gdLst/>
                <a:ahLst/>
                <a:cxnLst/>
                <a:rect l="l" t="t" r="r" b="b"/>
                <a:pathLst>
                  <a:path w="1861" h="672" extrusionOk="0">
                    <a:moveTo>
                      <a:pt x="28" y="0"/>
                    </a:moveTo>
                    <a:cubicBezTo>
                      <a:pt x="8" y="0"/>
                      <a:pt x="1" y="23"/>
                      <a:pt x="13" y="35"/>
                    </a:cubicBezTo>
                    <a:cubicBezTo>
                      <a:pt x="149" y="322"/>
                      <a:pt x="407" y="519"/>
                      <a:pt x="709" y="610"/>
                    </a:cubicBezTo>
                    <a:cubicBezTo>
                      <a:pt x="839" y="651"/>
                      <a:pt x="971" y="672"/>
                      <a:pt x="1102" y="672"/>
                    </a:cubicBezTo>
                    <a:cubicBezTo>
                      <a:pt x="1309" y="672"/>
                      <a:pt x="1514" y="621"/>
                      <a:pt x="1709" y="519"/>
                    </a:cubicBezTo>
                    <a:cubicBezTo>
                      <a:pt x="1860" y="413"/>
                      <a:pt x="1799" y="171"/>
                      <a:pt x="1603" y="156"/>
                    </a:cubicBezTo>
                    <a:cubicBezTo>
                      <a:pt x="1451" y="178"/>
                      <a:pt x="1299" y="188"/>
                      <a:pt x="1147" y="188"/>
                    </a:cubicBezTo>
                    <a:cubicBezTo>
                      <a:pt x="771" y="188"/>
                      <a:pt x="400" y="123"/>
                      <a:pt x="43" y="4"/>
                    </a:cubicBezTo>
                    <a:cubicBezTo>
                      <a:pt x="37" y="2"/>
                      <a:pt x="32" y="0"/>
                      <a:pt x="28" y="0"/>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3763100" y="2691675"/>
                <a:ext cx="45850" cy="16525"/>
              </a:xfrm>
              <a:custGeom>
                <a:avLst/>
                <a:gdLst/>
                <a:ahLst/>
                <a:cxnLst/>
                <a:rect l="l" t="t" r="r" b="b"/>
                <a:pathLst>
                  <a:path w="1834" h="661" extrusionOk="0">
                    <a:moveTo>
                      <a:pt x="99" y="1"/>
                    </a:moveTo>
                    <a:cubicBezTo>
                      <a:pt x="38" y="1"/>
                      <a:pt x="1" y="121"/>
                      <a:pt x="67" y="161"/>
                    </a:cubicBezTo>
                    <a:cubicBezTo>
                      <a:pt x="551" y="433"/>
                      <a:pt x="1081" y="600"/>
                      <a:pt x="1641" y="660"/>
                    </a:cubicBezTo>
                    <a:cubicBezTo>
                      <a:pt x="1645" y="661"/>
                      <a:pt x="1649" y="661"/>
                      <a:pt x="1653" y="661"/>
                    </a:cubicBezTo>
                    <a:cubicBezTo>
                      <a:pt x="1795" y="661"/>
                      <a:pt x="1834" y="403"/>
                      <a:pt x="1672" y="388"/>
                    </a:cubicBezTo>
                    <a:cubicBezTo>
                      <a:pt x="1142" y="312"/>
                      <a:pt x="627" y="191"/>
                      <a:pt x="127" y="9"/>
                    </a:cubicBezTo>
                    <a:cubicBezTo>
                      <a:pt x="118" y="4"/>
                      <a:pt x="108" y="1"/>
                      <a:pt x="99"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30"/>
            <p:cNvGrpSpPr/>
            <p:nvPr/>
          </p:nvGrpSpPr>
          <p:grpSpPr>
            <a:xfrm>
              <a:off x="3700575" y="4005888"/>
              <a:ext cx="641625" cy="564075"/>
              <a:chOff x="2871000" y="2954125"/>
              <a:chExt cx="641625" cy="564075"/>
            </a:xfrm>
          </p:grpSpPr>
          <p:sp>
            <p:nvSpPr>
              <p:cNvPr id="555" name="Google Shape;555;p30"/>
              <p:cNvSpPr/>
              <p:nvPr/>
            </p:nvSpPr>
            <p:spPr>
              <a:xfrm>
                <a:off x="2871000" y="2954275"/>
                <a:ext cx="641625" cy="563675"/>
              </a:xfrm>
              <a:custGeom>
                <a:avLst/>
                <a:gdLst/>
                <a:ahLst/>
                <a:cxnLst/>
                <a:rect l="l" t="t" r="r" b="b"/>
                <a:pathLst>
                  <a:path w="25665" h="22547" extrusionOk="0">
                    <a:moveTo>
                      <a:pt x="12853" y="0"/>
                    </a:moveTo>
                    <a:cubicBezTo>
                      <a:pt x="9195" y="0"/>
                      <a:pt x="5609" y="1772"/>
                      <a:pt x="3451" y="5051"/>
                    </a:cubicBezTo>
                    <a:cubicBezTo>
                      <a:pt x="0" y="10242"/>
                      <a:pt x="1413" y="17242"/>
                      <a:pt x="6605" y="20659"/>
                    </a:cubicBezTo>
                    <a:cubicBezTo>
                      <a:pt x="8526" y="21936"/>
                      <a:pt x="10695" y="22547"/>
                      <a:pt x="12839" y="22547"/>
                    </a:cubicBezTo>
                    <a:cubicBezTo>
                      <a:pt x="16491" y="22547"/>
                      <a:pt x="20073" y="20776"/>
                      <a:pt x="22247" y="17505"/>
                    </a:cubicBezTo>
                    <a:cubicBezTo>
                      <a:pt x="25664" y="12313"/>
                      <a:pt x="24251" y="5313"/>
                      <a:pt x="19059" y="1863"/>
                    </a:cubicBezTo>
                    <a:cubicBezTo>
                      <a:pt x="17146" y="604"/>
                      <a:pt x="14987" y="0"/>
                      <a:pt x="12853"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2912900" y="3100550"/>
                <a:ext cx="160825" cy="347225"/>
              </a:xfrm>
              <a:custGeom>
                <a:avLst/>
                <a:gdLst/>
                <a:ahLst/>
                <a:cxnLst/>
                <a:rect l="l" t="t" r="r" b="b"/>
                <a:pathLst>
                  <a:path w="6433" h="13889" extrusionOk="0">
                    <a:moveTo>
                      <a:pt x="5647" y="0"/>
                    </a:moveTo>
                    <a:cubicBezTo>
                      <a:pt x="4490" y="0"/>
                      <a:pt x="2119" y="3950"/>
                      <a:pt x="0" y="6889"/>
                    </a:cubicBezTo>
                    <a:cubicBezTo>
                      <a:pt x="33" y="7250"/>
                      <a:pt x="99" y="7612"/>
                      <a:pt x="164" y="7940"/>
                    </a:cubicBezTo>
                    <a:cubicBezTo>
                      <a:pt x="690" y="10273"/>
                      <a:pt x="1939" y="12344"/>
                      <a:pt x="3746" y="13888"/>
                    </a:cubicBezTo>
                    <a:cubicBezTo>
                      <a:pt x="5258" y="10372"/>
                      <a:pt x="6145" y="6593"/>
                      <a:pt x="6342" y="2748"/>
                    </a:cubicBezTo>
                    <a:cubicBezTo>
                      <a:pt x="6433" y="773"/>
                      <a:pt x="6159" y="0"/>
                      <a:pt x="5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3076375" y="3339300"/>
                <a:ext cx="221650" cy="178900"/>
              </a:xfrm>
              <a:custGeom>
                <a:avLst/>
                <a:gdLst/>
                <a:ahLst/>
                <a:cxnLst/>
                <a:rect l="l" t="t" r="r" b="b"/>
                <a:pathLst>
                  <a:path w="8866" h="7156" extrusionOk="0">
                    <a:moveTo>
                      <a:pt x="7636" y="1"/>
                    </a:moveTo>
                    <a:cubicBezTo>
                      <a:pt x="7438" y="1"/>
                      <a:pt x="7196" y="112"/>
                      <a:pt x="6901" y="362"/>
                    </a:cubicBezTo>
                    <a:cubicBezTo>
                      <a:pt x="6442" y="758"/>
                      <a:pt x="6068" y="889"/>
                      <a:pt x="5740" y="889"/>
                    </a:cubicBezTo>
                    <a:cubicBezTo>
                      <a:pt x="5093" y="889"/>
                      <a:pt x="4624" y="378"/>
                      <a:pt x="4030" y="378"/>
                    </a:cubicBezTo>
                    <a:cubicBezTo>
                      <a:pt x="3203" y="378"/>
                      <a:pt x="2133" y="1374"/>
                      <a:pt x="0" y="6145"/>
                    </a:cubicBezTo>
                    <a:cubicBezTo>
                      <a:pt x="1464" y="6813"/>
                      <a:pt x="3056" y="7156"/>
                      <a:pt x="4653" y="7156"/>
                    </a:cubicBezTo>
                    <a:cubicBezTo>
                      <a:pt x="5494" y="7156"/>
                      <a:pt x="6337" y="7061"/>
                      <a:pt x="7164" y="6868"/>
                    </a:cubicBezTo>
                    <a:cubicBezTo>
                      <a:pt x="7394" y="6803"/>
                      <a:pt x="7624" y="6737"/>
                      <a:pt x="7854" y="6671"/>
                    </a:cubicBezTo>
                    <a:cubicBezTo>
                      <a:pt x="8335" y="4349"/>
                      <a:pt x="8866" y="1"/>
                      <a:pt x="7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3321275" y="3066550"/>
                <a:ext cx="170800" cy="399300"/>
              </a:xfrm>
              <a:custGeom>
                <a:avLst/>
                <a:gdLst/>
                <a:ahLst/>
                <a:cxnLst/>
                <a:rect l="l" t="t" r="r" b="b"/>
                <a:pathLst>
                  <a:path w="6832" h="15972" extrusionOk="0">
                    <a:moveTo>
                      <a:pt x="3841" y="1"/>
                    </a:moveTo>
                    <a:lnTo>
                      <a:pt x="3841" y="1"/>
                    </a:lnTo>
                    <a:cubicBezTo>
                      <a:pt x="4083" y="3892"/>
                      <a:pt x="4656" y="8697"/>
                      <a:pt x="3224" y="8697"/>
                    </a:cubicBezTo>
                    <a:cubicBezTo>
                      <a:pt x="3096" y="8697"/>
                      <a:pt x="2952" y="8658"/>
                      <a:pt x="2790" y="8577"/>
                    </a:cubicBezTo>
                    <a:cubicBezTo>
                      <a:pt x="2478" y="8427"/>
                      <a:pt x="2209" y="8357"/>
                      <a:pt x="1979" y="8357"/>
                    </a:cubicBezTo>
                    <a:cubicBezTo>
                      <a:pt x="1" y="8357"/>
                      <a:pt x="847" y="13469"/>
                      <a:pt x="1377" y="15971"/>
                    </a:cubicBezTo>
                    <a:cubicBezTo>
                      <a:pt x="5090" y="13309"/>
                      <a:pt x="6832" y="8709"/>
                      <a:pt x="5813" y="4273"/>
                    </a:cubicBezTo>
                    <a:cubicBezTo>
                      <a:pt x="5451" y="2728"/>
                      <a:pt x="4794" y="1250"/>
                      <a:pt x="38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3135000" y="2954125"/>
                <a:ext cx="253575" cy="281450"/>
              </a:xfrm>
              <a:custGeom>
                <a:avLst/>
                <a:gdLst/>
                <a:ahLst/>
                <a:cxnLst/>
                <a:rect l="l" t="t" r="r" b="b"/>
                <a:pathLst>
                  <a:path w="10143" h="11258" extrusionOk="0">
                    <a:moveTo>
                      <a:pt x="2285" y="1"/>
                    </a:moveTo>
                    <a:cubicBezTo>
                      <a:pt x="2024" y="1"/>
                      <a:pt x="1762" y="10"/>
                      <a:pt x="1500" y="29"/>
                    </a:cubicBezTo>
                    <a:cubicBezTo>
                      <a:pt x="1040" y="1245"/>
                      <a:pt x="383" y="3742"/>
                      <a:pt x="120" y="8605"/>
                    </a:cubicBezTo>
                    <a:cubicBezTo>
                      <a:pt x="1" y="10549"/>
                      <a:pt x="183" y="11257"/>
                      <a:pt x="547" y="11257"/>
                    </a:cubicBezTo>
                    <a:cubicBezTo>
                      <a:pt x="1526" y="11257"/>
                      <a:pt x="3826" y="6144"/>
                      <a:pt x="5157" y="6144"/>
                    </a:cubicBezTo>
                    <a:cubicBezTo>
                      <a:pt x="5382" y="6144"/>
                      <a:pt x="5580" y="6291"/>
                      <a:pt x="5739" y="6634"/>
                    </a:cubicBezTo>
                    <a:cubicBezTo>
                      <a:pt x="5969" y="7139"/>
                      <a:pt x="6261" y="7350"/>
                      <a:pt x="6589" y="7350"/>
                    </a:cubicBezTo>
                    <a:cubicBezTo>
                      <a:pt x="7712" y="7350"/>
                      <a:pt x="9252" y="4870"/>
                      <a:pt x="10142" y="3216"/>
                    </a:cubicBezTo>
                    <a:cubicBezTo>
                      <a:pt x="8031" y="1166"/>
                      <a:pt x="5201" y="1"/>
                      <a:pt x="2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ectangle 2"/>
          <p:cNvSpPr/>
          <p:nvPr/>
        </p:nvSpPr>
        <p:spPr>
          <a:xfrm>
            <a:off x="4380281" y="2417862"/>
            <a:ext cx="870751" cy="769441"/>
          </a:xfrm>
          <a:prstGeom prst="rect">
            <a:avLst/>
          </a:prstGeom>
        </p:spPr>
        <p:txBody>
          <a:bodyPr wrap="none">
            <a:spAutoFit/>
          </a:bodyPr>
          <a:lstStyle/>
          <a:p>
            <a:r>
              <a:rPr lang="en" sz="4400" dirty="0">
                <a:solidFill>
                  <a:schemeClr val="accent3"/>
                </a:solidFill>
                <a:latin typeface="Fredoka One" panose="020B0604020202020204" charset="0"/>
              </a:rPr>
              <a:t>03</a:t>
            </a:r>
            <a:endParaRPr lang="en-US" sz="4400" dirty="0">
              <a:latin typeface="Fredoka One" panose="020B0604020202020204" charset="0"/>
            </a:endParaRPr>
          </a:p>
        </p:txBody>
      </p:sp>
      <p:sp>
        <p:nvSpPr>
          <p:cNvPr id="4" name="Rectangle 3"/>
          <p:cNvSpPr/>
          <p:nvPr/>
        </p:nvSpPr>
        <p:spPr>
          <a:xfrm>
            <a:off x="3431302" y="2956470"/>
            <a:ext cx="2768707" cy="461665"/>
          </a:xfrm>
          <a:prstGeom prst="rect">
            <a:avLst/>
          </a:prstGeom>
        </p:spPr>
        <p:txBody>
          <a:bodyPr wrap="none">
            <a:spAutoFit/>
          </a:bodyPr>
          <a:lstStyle/>
          <a:p>
            <a:r>
              <a:rPr lang="en" sz="2400" dirty="0">
                <a:solidFill>
                  <a:schemeClr val="lt2"/>
                </a:solidFill>
                <a:latin typeface="Fredoka One"/>
                <a:ea typeface="Fredoka One"/>
                <a:cs typeface="Fredoka One"/>
                <a:sym typeface="Fredoka One"/>
              </a:rPr>
              <a:t>Metode</a:t>
            </a:r>
            <a:r>
              <a:rPr lang="en" dirty="0" smtClean="0"/>
              <a:t> </a:t>
            </a:r>
            <a:r>
              <a:rPr lang="en" sz="2400" dirty="0">
                <a:solidFill>
                  <a:schemeClr val="lt2"/>
                </a:solidFill>
                <a:latin typeface="Fredoka One"/>
                <a:ea typeface="Fredoka One"/>
                <a:cs typeface="Fredoka One"/>
                <a:sym typeface="Fredoka One"/>
              </a:rPr>
              <a:t>dan</a:t>
            </a:r>
            <a:r>
              <a:rPr lang="en" dirty="0" smtClean="0"/>
              <a:t> </a:t>
            </a:r>
            <a:r>
              <a:rPr lang="en" sz="2400" dirty="0">
                <a:solidFill>
                  <a:schemeClr val="lt2"/>
                </a:solidFill>
                <a:latin typeface="Fredoka One"/>
                <a:ea typeface="Fredoka One"/>
                <a:cs typeface="Fredoka One"/>
                <a:sym typeface="Fredoka One"/>
              </a:rPr>
              <a:t>Teori</a:t>
            </a:r>
            <a:endParaRPr lang="en-US" sz="2400" dirty="0">
              <a:solidFill>
                <a:schemeClr val="lt2"/>
              </a:solidFill>
              <a:latin typeface="Fredoka One"/>
              <a:ea typeface="Fredoka One"/>
              <a:cs typeface="Fredoka One"/>
              <a:sym typeface="Fredoka One"/>
            </a:endParaRPr>
          </a:p>
        </p:txBody>
      </p:sp>
      <p:sp>
        <p:nvSpPr>
          <p:cNvPr id="5" name="Rectangle 4"/>
          <p:cNvSpPr/>
          <p:nvPr/>
        </p:nvSpPr>
        <p:spPr>
          <a:xfrm>
            <a:off x="3404330" y="3675737"/>
            <a:ext cx="2795679" cy="1092607"/>
          </a:xfrm>
          <a:prstGeom prst="rect">
            <a:avLst/>
          </a:prstGeom>
        </p:spPr>
        <p:txBody>
          <a:bodyPr wrap="square">
            <a:spAutoFit/>
          </a:bodyPr>
          <a:lstStyle/>
          <a:p>
            <a:pPr lvl="0" algn="ctr"/>
            <a:r>
              <a:rPr lang="en-US" sz="1300" dirty="0">
                <a:solidFill>
                  <a:schemeClr val="lt1"/>
                </a:solidFill>
                <a:latin typeface="Karla"/>
                <a:ea typeface="Karla"/>
                <a:cs typeface="Karla"/>
              </a:rPr>
              <a:t>Model yang </a:t>
            </a:r>
            <a:r>
              <a:rPr lang="en-US" sz="1300" dirty="0" err="1">
                <a:solidFill>
                  <a:schemeClr val="lt1"/>
                </a:solidFill>
                <a:latin typeface="Karla"/>
                <a:ea typeface="Karla"/>
                <a:cs typeface="Karla"/>
              </a:rPr>
              <a:t>digunakan</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dalam</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artikel</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ini</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adalah</a:t>
            </a:r>
            <a:r>
              <a:rPr lang="en-US" sz="1300" dirty="0">
                <a:solidFill>
                  <a:schemeClr val="lt1"/>
                </a:solidFill>
                <a:latin typeface="Karla"/>
                <a:ea typeface="Karla"/>
                <a:cs typeface="Karla"/>
              </a:rPr>
              <a:t> OAIS yang </a:t>
            </a:r>
            <a:r>
              <a:rPr lang="en-US" sz="1300" dirty="0" err="1">
                <a:solidFill>
                  <a:schemeClr val="lt1"/>
                </a:solidFill>
                <a:latin typeface="Karla"/>
                <a:ea typeface="Karla"/>
                <a:cs typeface="Karla"/>
                <a:sym typeface="Karla"/>
              </a:rPr>
              <a:t>mendefinisikan</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Entitas</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Fungsional</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Perencanaan</a:t>
            </a:r>
            <a:r>
              <a:rPr lang="en-US" sz="1300" dirty="0">
                <a:solidFill>
                  <a:schemeClr val="lt1"/>
                </a:solidFill>
                <a:latin typeface="Karla"/>
                <a:ea typeface="Karla"/>
                <a:cs typeface="Karla"/>
              </a:rPr>
              <a:t> </a:t>
            </a:r>
            <a:r>
              <a:rPr lang="en-US" sz="1300" dirty="0" err="1">
                <a:solidFill>
                  <a:schemeClr val="lt1"/>
                </a:solidFill>
                <a:latin typeface="Karla"/>
                <a:ea typeface="Karla"/>
                <a:cs typeface="Karla"/>
              </a:rPr>
              <a:t>Preservasi</a:t>
            </a:r>
            <a:endParaRPr lang="en-US" sz="1300" dirty="0">
              <a:solidFill>
                <a:schemeClr val="lt1"/>
              </a:solidFill>
              <a:latin typeface="Karla"/>
              <a:ea typeface="Karla"/>
              <a:cs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ctrTitle" idx="3"/>
          </p:nvPr>
        </p:nvSpPr>
        <p:spPr>
          <a:xfrm>
            <a:off x="1593951" y="536750"/>
            <a:ext cx="30288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Hasil dan Analisis</a:t>
            </a:r>
            <a:endParaRPr/>
          </a:p>
        </p:txBody>
      </p:sp>
      <p:sp>
        <p:nvSpPr>
          <p:cNvPr id="618" name="Google Shape;618;p32"/>
          <p:cNvSpPr txBox="1">
            <a:spLocks noGrp="1"/>
          </p:cNvSpPr>
          <p:nvPr>
            <p:ph type="subTitle" idx="2"/>
          </p:nvPr>
        </p:nvSpPr>
        <p:spPr>
          <a:xfrm>
            <a:off x="604500" y="1601475"/>
            <a:ext cx="7935000" cy="280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&gt; Perpustakaan inggris berfokus untuk melakukan pengembangan keberlanjutan digital agar pengelolaan konten digital menjadi lebih baik dan terjaga</a:t>
            </a:r>
            <a:endParaRPr sz="1500"/>
          </a:p>
          <a:p>
            <a:pPr marL="0" lvl="0" indent="0" algn="ctr" rtl="0">
              <a:spcBef>
                <a:spcPts val="0"/>
              </a:spcBef>
              <a:spcAft>
                <a:spcPts val="0"/>
              </a:spcAft>
              <a:buNone/>
            </a:pPr>
            <a:endParaRPr sz="1500"/>
          </a:p>
          <a:p>
            <a:pPr marL="0" lvl="0" indent="0" algn="ctr" rtl="0">
              <a:spcBef>
                <a:spcPts val="0"/>
              </a:spcBef>
              <a:spcAft>
                <a:spcPts val="0"/>
              </a:spcAft>
              <a:buNone/>
            </a:pPr>
            <a:r>
              <a:rPr lang="en" sz="1500"/>
              <a:t>&gt;Pembentukan </a:t>
            </a:r>
            <a:r>
              <a:rPr lang="en" sz="1500" i="1"/>
              <a:t>Digital Library System</a:t>
            </a:r>
            <a:r>
              <a:rPr lang="en" sz="1500"/>
              <a:t> di bawah Undang-Undang perpustakaan. DLS digambarkan sebagai lokasi untuk menyimpan, menelan, mengelola, menemukan, dan menyediakan akses terkontrol ke aset konten digital. Apabila objek yang ditemukan rusak, maka akan digantikan salinannya dari node yang lain menggunakan perangkat keras. </a:t>
            </a:r>
            <a:endParaRPr sz="1500"/>
          </a:p>
          <a:p>
            <a:pPr marL="0" lvl="0" indent="0" algn="ctr" rtl="0">
              <a:spcBef>
                <a:spcPts val="0"/>
              </a:spcBef>
              <a:spcAft>
                <a:spcPts val="0"/>
              </a:spcAft>
              <a:buNone/>
            </a:pPr>
            <a:r>
              <a:rPr lang="en" sz="1500"/>
              <a:t>&gt; Strategi yang digunakan dalam pelestarian dokumen digital adalah perencanaan yang matang. Upaya ini dilakukan agar nantinya sistem dapat melakukan import informasi dari sumber ekstrenal</a:t>
            </a:r>
            <a:endParaRPr sz="1500"/>
          </a:p>
          <a:p>
            <a:pPr marL="0" lvl="0" indent="0" algn="ctr" rtl="0">
              <a:spcBef>
                <a:spcPts val="0"/>
              </a:spcBef>
              <a:spcAft>
                <a:spcPts val="0"/>
              </a:spcAft>
              <a:buNone/>
            </a:pPr>
            <a:endParaRPr sz="1500"/>
          </a:p>
          <a:p>
            <a:pPr marL="0" lvl="0" indent="0" algn="l" rtl="0">
              <a:spcBef>
                <a:spcPts val="0"/>
              </a:spcBef>
              <a:spcAft>
                <a:spcPts val="0"/>
              </a:spcAft>
              <a:buNone/>
            </a:pPr>
            <a:endParaRPr sz="1500"/>
          </a:p>
        </p:txBody>
      </p:sp>
      <p:sp>
        <p:nvSpPr>
          <p:cNvPr id="619" name="Google Shape;619;p32"/>
          <p:cNvSpPr txBox="1">
            <a:spLocks noGrp="1"/>
          </p:cNvSpPr>
          <p:nvPr>
            <p:ph type="ctrTitle" idx="3"/>
          </p:nvPr>
        </p:nvSpPr>
        <p:spPr>
          <a:xfrm>
            <a:off x="604498" y="486050"/>
            <a:ext cx="1054800" cy="6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BDF1FF"/>
                </a:solidFill>
              </a:rPr>
              <a:t>04</a:t>
            </a:r>
            <a:endParaRPr sz="4800">
              <a:solidFill>
                <a:srgbClr val="BDF1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3"/>
          <p:cNvSpPr txBox="1">
            <a:spLocks noGrp="1"/>
          </p:cNvSpPr>
          <p:nvPr>
            <p:ph type="subTitle" idx="1"/>
          </p:nvPr>
        </p:nvSpPr>
        <p:spPr>
          <a:xfrm>
            <a:off x="742500" y="1599300"/>
            <a:ext cx="7659000" cy="20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&gt; Profiling konten British Library didasarkan didasarkan pada dialog kurator dengan spesialis lainnya. Profil kurasi data menyediakan kerangka kerja yang dapat digunakan untuk pengumpulan informasi dan penggunaan kembali</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&gt; Selanjutnya Preservation Intent; dapat diakses dengan menyertakan elemen prioritas pada masa depan koleksi yang ada. </a:t>
            </a:r>
            <a:endParaRPr sz="1600"/>
          </a:p>
          <a:p>
            <a:pPr marL="0" lvl="0" indent="0" algn="ctr" rtl="0">
              <a:spcBef>
                <a:spcPts val="0"/>
              </a:spcBef>
              <a:spcAft>
                <a:spcPts val="0"/>
              </a:spcAft>
              <a:buNone/>
            </a:pPr>
            <a:endParaRPr sz="1600"/>
          </a:p>
        </p:txBody>
      </p:sp>
      <p:grpSp>
        <p:nvGrpSpPr>
          <p:cNvPr id="625" name="Google Shape;625;p33"/>
          <p:cNvGrpSpPr/>
          <p:nvPr/>
        </p:nvGrpSpPr>
        <p:grpSpPr>
          <a:xfrm>
            <a:off x="6814039" y="3511563"/>
            <a:ext cx="2329961" cy="1631926"/>
            <a:chOff x="507339" y="729338"/>
            <a:chExt cx="2329961" cy="1631926"/>
          </a:xfrm>
        </p:grpSpPr>
        <p:grpSp>
          <p:nvGrpSpPr>
            <p:cNvPr id="626" name="Google Shape;626;p33"/>
            <p:cNvGrpSpPr/>
            <p:nvPr/>
          </p:nvGrpSpPr>
          <p:grpSpPr>
            <a:xfrm>
              <a:off x="507339" y="729337"/>
              <a:ext cx="1727275" cy="1631926"/>
              <a:chOff x="1338900" y="238025"/>
              <a:chExt cx="1838700" cy="1737200"/>
            </a:xfrm>
          </p:grpSpPr>
          <p:sp>
            <p:nvSpPr>
              <p:cNvPr id="627" name="Google Shape;627;p33"/>
              <p:cNvSpPr/>
              <p:nvPr/>
            </p:nvSpPr>
            <p:spPr>
              <a:xfrm>
                <a:off x="1338900" y="238025"/>
                <a:ext cx="1838700" cy="173720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702975" y="571075"/>
                <a:ext cx="1109500" cy="1071275"/>
              </a:xfrm>
              <a:custGeom>
                <a:avLst/>
                <a:gdLst/>
                <a:ahLst/>
                <a:cxnLst/>
                <a:rect l="l" t="t" r="r" b="b"/>
                <a:pathLst>
                  <a:path w="44380" h="42851" extrusionOk="0">
                    <a:moveTo>
                      <a:pt x="22167" y="0"/>
                    </a:moveTo>
                    <a:cubicBezTo>
                      <a:pt x="11010" y="0"/>
                      <a:pt x="1598" y="8652"/>
                      <a:pt x="817" y="19951"/>
                    </a:cubicBezTo>
                    <a:cubicBezTo>
                      <a:pt x="1" y="31751"/>
                      <a:pt x="8914" y="41983"/>
                      <a:pt x="20715" y="42799"/>
                    </a:cubicBezTo>
                    <a:cubicBezTo>
                      <a:pt x="21218" y="42834"/>
                      <a:pt x="21717" y="42851"/>
                      <a:pt x="22213" y="42851"/>
                    </a:cubicBezTo>
                    <a:cubicBezTo>
                      <a:pt x="33370" y="42851"/>
                      <a:pt x="42782" y="34199"/>
                      <a:pt x="43564" y="22901"/>
                    </a:cubicBezTo>
                    <a:cubicBezTo>
                      <a:pt x="44380" y="11100"/>
                      <a:pt x="35487" y="868"/>
                      <a:pt x="23665" y="52"/>
                    </a:cubicBezTo>
                    <a:cubicBezTo>
                      <a:pt x="23163" y="17"/>
                      <a:pt x="22663" y="0"/>
                      <a:pt x="2216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2533825" y="732800"/>
                <a:ext cx="106025" cy="153200"/>
              </a:xfrm>
              <a:custGeom>
                <a:avLst/>
                <a:gdLst/>
                <a:ahLst/>
                <a:cxnLst/>
                <a:rect l="l" t="t" r="r" b="b"/>
                <a:pathLst>
                  <a:path w="4241" h="6128" extrusionOk="0">
                    <a:moveTo>
                      <a:pt x="214" y="0"/>
                    </a:moveTo>
                    <a:cubicBezTo>
                      <a:pt x="78" y="0"/>
                      <a:pt x="0" y="148"/>
                      <a:pt x="56" y="279"/>
                    </a:cubicBezTo>
                    <a:cubicBezTo>
                      <a:pt x="642" y="1241"/>
                      <a:pt x="1667" y="1890"/>
                      <a:pt x="2295" y="2852"/>
                    </a:cubicBezTo>
                    <a:cubicBezTo>
                      <a:pt x="2923" y="3815"/>
                      <a:pt x="3237" y="4945"/>
                      <a:pt x="3739" y="5991"/>
                    </a:cubicBezTo>
                    <a:cubicBezTo>
                      <a:pt x="3779" y="6087"/>
                      <a:pt x="3855" y="6128"/>
                      <a:pt x="3936" y="6128"/>
                    </a:cubicBezTo>
                    <a:cubicBezTo>
                      <a:pt x="4066" y="6128"/>
                      <a:pt x="4207" y="6021"/>
                      <a:pt x="4220" y="5865"/>
                    </a:cubicBezTo>
                    <a:cubicBezTo>
                      <a:pt x="4241" y="4568"/>
                      <a:pt x="3613" y="3334"/>
                      <a:pt x="2902" y="2308"/>
                    </a:cubicBezTo>
                    <a:cubicBezTo>
                      <a:pt x="2295" y="1409"/>
                      <a:pt x="1374" y="237"/>
                      <a:pt x="265" y="7"/>
                    </a:cubicBezTo>
                    <a:cubicBezTo>
                      <a:pt x="248" y="2"/>
                      <a:pt x="231" y="0"/>
                      <a:pt x="2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514050" y="808375"/>
                <a:ext cx="51000" cy="97525"/>
              </a:xfrm>
              <a:custGeom>
                <a:avLst/>
                <a:gdLst/>
                <a:ahLst/>
                <a:cxnLst/>
                <a:rect l="l" t="t" r="r" b="b"/>
                <a:pathLst>
                  <a:path w="2040" h="3901" extrusionOk="0">
                    <a:moveTo>
                      <a:pt x="161" y="1"/>
                    </a:moveTo>
                    <a:cubicBezTo>
                      <a:pt x="75" y="1"/>
                      <a:pt x="1" y="103"/>
                      <a:pt x="52" y="206"/>
                    </a:cubicBezTo>
                    <a:cubicBezTo>
                      <a:pt x="303" y="750"/>
                      <a:pt x="638" y="1252"/>
                      <a:pt x="784" y="1859"/>
                    </a:cubicBezTo>
                    <a:cubicBezTo>
                      <a:pt x="931" y="2445"/>
                      <a:pt x="1015" y="3052"/>
                      <a:pt x="1056" y="3658"/>
                    </a:cubicBezTo>
                    <a:cubicBezTo>
                      <a:pt x="1070" y="3792"/>
                      <a:pt x="1203" y="3901"/>
                      <a:pt x="1325" y="3901"/>
                    </a:cubicBezTo>
                    <a:cubicBezTo>
                      <a:pt x="1394" y="3901"/>
                      <a:pt x="1458" y="3867"/>
                      <a:pt x="1496" y="3784"/>
                    </a:cubicBezTo>
                    <a:cubicBezTo>
                      <a:pt x="2040" y="2528"/>
                      <a:pt x="1517" y="645"/>
                      <a:pt x="219" y="18"/>
                    </a:cubicBezTo>
                    <a:cubicBezTo>
                      <a:pt x="200" y="6"/>
                      <a:pt x="180" y="1"/>
                      <a:pt x="16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869325" y="1374575"/>
                <a:ext cx="132950" cy="126450"/>
              </a:xfrm>
              <a:custGeom>
                <a:avLst/>
                <a:gdLst/>
                <a:ahLst/>
                <a:cxnLst/>
                <a:rect l="l" t="t" r="r" b="b"/>
                <a:pathLst>
                  <a:path w="5318" h="5058" extrusionOk="0">
                    <a:moveTo>
                      <a:pt x="582" y="1"/>
                    </a:moveTo>
                    <a:cubicBezTo>
                      <a:pt x="544" y="1"/>
                      <a:pt x="518" y="20"/>
                      <a:pt x="503" y="51"/>
                    </a:cubicBezTo>
                    <a:cubicBezTo>
                      <a:pt x="0" y="846"/>
                      <a:pt x="1109" y="2311"/>
                      <a:pt x="1591" y="2917"/>
                    </a:cubicBezTo>
                    <a:cubicBezTo>
                      <a:pt x="2386" y="3901"/>
                      <a:pt x="3474" y="4801"/>
                      <a:pt x="4750" y="5052"/>
                    </a:cubicBezTo>
                    <a:cubicBezTo>
                      <a:pt x="4773" y="5055"/>
                      <a:pt x="4795" y="5057"/>
                      <a:pt x="4816" y="5057"/>
                    </a:cubicBezTo>
                    <a:cubicBezTo>
                      <a:pt x="5150" y="5057"/>
                      <a:pt x="5317" y="4619"/>
                      <a:pt x="5022" y="4403"/>
                    </a:cubicBezTo>
                    <a:cubicBezTo>
                      <a:pt x="4039" y="3733"/>
                      <a:pt x="3055" y="3168"/>
                      <a:pt x="2281" y="2248"/>
                    </a:cubicBezTo>
                    <a:cubicBezTo>
                      <a:pt x="1905" y="1788"/>
                      <a:pt x="1570" y="1306"/>
                      <a:pt x="1277" y="783"/>
                    </a:cubicBezTo>
                    <a:cubicBezTo>
                      <a:pt x="1047" y="427"/>
                      <a:pt x="1005" y="155"/>
                      <a:pt x="628" y="9"/>
                    </a:cubicBezTo>
                    <a:cubicBezTo>
                      <a:pt x="611" y="3"/>
                      <a:pt x="596" y="1"/>
                      <a:pt x="5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911175" y="1340150"/>
                <a:ext cx="107250" cy="104975"/>
              </a:xfrm>
              <a:custGeom>
                <a:avLst/>
                <a:gdLst/>
                <a:ahLst/>
                <a:cxnLst/>
                <a:rect l="l" t="t" r="r" b="b"/>
                <a:pathLst>
                  <a:path w="4290" h="4199" extrusionOk="0">
                    <a:moveTo>
                      <a:pt x="1330" y="846"/>
                    </a:moveTo>
                    <a:cubicBezTo>
                      <a:pt x="1563" y="846"/>
                      <a:pt x="2023" y="1186"/>
                      <a:pt x="2135" y="1260"/>
                    </a:cubicBezTo>
                    <a:cubicBezTo>
                      <a:pt x="2448" y="1449"/>
                      <a:pt x="2741" y="1721"/>
                      <a:pt x="2951" y="2014"/>
                    </a:cubicBezTo>
                    <a:cubicBezTo>
                      <a:pt x="3139" y="2265"/>
                      <a:pt x="3578" y="2955"/>
                      <a:pt x="3348" y="3269"/>
                    </a:cubicBezTo>
                    <a:cubicBezTo>
                      <a:pt x="3296" y="3353"/>
                      <a:pt x="3270" y="3384"/>
                      <a:pt x="3233" y="3384"/>
                    </a:cubicBezTo>
                    <a:cubicBezTo>
                      <a:pt x="3196" y="3384"/>
                      <a:pt x="3149" y="3353"/>
                      <a:pt x="3055" y="3311"/>
                    </a:cubicBezTo>
                    <a:cubicBezTo>
                      <a:pt x="2888" y="3248"/>
                      <a:pt x="2720" y="3185"/>
                      <a:pt x="2553" y="3102"/>
                    </a:cubicBezTo>
                    <a:cubicBezTo>
                      <a:pt x="2427" y="3039"/>
                      <a:pt x="2323" y="2955"/>
                      <a:pt x="2197" y="2872"/>
                    </a:cubicBezTo>
                    <a:cubicBezTo>
                      <a:pt x="2281" y="2746"/>
                      <a:pt x="2260" y="2579"/>
                      <a:pt x="2135" y="2495"/>
                    </a:cubicBezTo>
                    <a:cubicBezTo>
                      <a:pt x="1883" y="2328"/>
                      <a:pt x="1653" y="2097"/>
                      <a:pt x="1465" y="1846"/>
                    </a:cubicBezTo>
                    <a:cubicBezTo>
                      <a:pt x="1402" y="1742"/>
                      <a:pt x="1047" y="988"/>
                      <a:pt x="1256" y="863"/>
                    </a:cubicBezTo>
                    <a:cubicBezTo>
                      <a:pt x="1276" y="851"/>
                      <a:pt x="1302" y="846"/>
                      <a:pt x="1330" y="846"/>
                    </a:cubicBezTo>
                    <a:close/>
                    <a:moveTo>
                      <a:pt x="1282" y="1"/>
                    </a:moveTo>
                    <a:cubicBezTo>
                      <a:pt x="1052" y="1"/>
                      <a:pt x="841" y="76"/>
                      <a:pt x="670" y="256"/>
                    </a:cubicBezTo>
                    <a:cubicBezTo>
                      <a:pt x="0" y="926"/>
                      <a:pt x="419" y="2097"/>
                      <a:pt x="1109" y="2704"/>
                    </a:cubicBezTo>
                    <a:cubicBezTo>
                      <a:pt x="1423" y="3416"/>
                      <a:pt x="2323" y="3939"/>
                      <a:pt x="3013" y="4148"/>
                    </a:cubicBezTo>
                    <a:cubicBezTo>
                      <a:pt x="3129" y="4182"/>
                      <a:pt x="3237" y="4199"/>
                      <a:pt x="3338" y="4199"/>
                    </a:cubicBezTo>
                    <a:cubicBezTo>
                      <a:pt x="3730" y="4199"/>
                      <a:pt x="4006" y="3945"/>
                      <a:pt x="4122" y="3478"/>
                    </a:cubicBezTo>
                    <a:cubicBezTo>
                      <a:pt x="4290" y="2809"/>
                      <a:pt x="4018" y="2097"/>
                      <a:pt x="3641" y="1553"/>
                    </a:cubicBezTo>
                    <a:cubicBezTo>
                      <a:pt x="3278" y="1058"/>
                      <a:pt x="2144" y="1"/>
                      <a:pt x="12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923725" y="777925"/>
                <a:ext cx="107250" cy="124025"/>
              </a:xfrm>
              <a:custGeom>
                <a:avLst/>
                <a:gdLst/>
                <a:ahLst/>
                <a:cxnLst/>
                <a:rect l="l" t="t" r="r" b="b"/>
                <a:pathLst>
                  <a:path w="4290" h="4961" extrusionOk="0">
                    <a:moveTo>
                      <a:pt x="2229" y="701"/>
                    </a:moveTo>
                    <a:cubicBezTo>
                      <a:pt x="2610" y="701"/>
                      <a:pt x="2899" y="959"/>
                      <a:pt x="2658" y="1612"/>
                    </a:cubicBezTo>
                    <a:cubicBezTo>
                      <a:pt x="2428" y="2240"/>
                      <a:pt x="1842" y="2847"/>
                      <a:pt x="1486" y="3391"/>
                    </a:cubicBezTo>
                    <a:cubicBezTo>
                      <a:pt x="1373" y="3575"/>
                      <a:pt x="1105" y="4000"/>
                      <a:pt x="938" y="4000"/>
                    </a:cubicBezTo>
                    <a:cubicBezTo>
                      <a:pt x="859" y="4000"/>
                      <a:pt x="802" y="3905"/>
                      <a:pt x="796" y="3642"/>
                    </a:cubicBezTo>
                    <a:cubicBezTo>
                      <a:pt x="796" y="3328"/>
                      <a:pt x="837" y="3035"/>
                      <a:pt x="921" y="2721"/>
                    </a:cubicBezTo>
                    <a:cubicBezTo>
                      <a:pt x="1089" y="2073"/>
                      <a:pt x="1507" y="1570"/>
                      <a:pt x="1716" y="943"/>
                    </a:cubicBezTo>
                    <a:cubicBezTo>
                      <a:pt x="1737" y="922"/>
                      <a:pt x="1716" y="880"/>
                      <a:pt x="1674" y="859"/>
                    </a:cubicBezTo>
                    <a:cubicBezTo>
                      <a:pt x="1849" y="758"/>
                      <a:pt x="2049" y="701"/>
                      <a:pt x="2229" y="701"/>
                    </a:cubicBezTo>
                    <a:close/>
                    <a:moveTo>
                      <a:pt x="2198" y="1"/>
                    </a:moveTo>
                    <a:cubicBezTo>
                      <a:pt x="1362" y="1"/>
                      <a:pt x="646" y="823"/>
                      <a:pt x="419" y="1633"/>
                    </a:cubicBezTo>
                    <a:cubicBezTo>
                      <a:pt x="377" y="1717"/>
                      <a:pt x="398" y="1822"/>
                      <a:pt x="482" y="1905"/>
                    </a:cubicBezTo>
                    <a:cubicBezTo>
                      <a:pt x="126" y="2575"/>
                      <a:pt x="1" y="3349"/>
                      <a:pt x="105" y="4102"/>
                    </a:cubicBezTo>
                    <a:cubicBezTo>
                      <a:pt x="187" y="4511"/>
                      <a:pt x="449" y="4961"/>
                      <a:pt x="930" y="4961"/>
                    </a:cubicBezTo>
                    <a:cubicBezTo>
                      <a:pt x="941" y="4961"/>
                      <a:pt x="952" y="4961"/>
                      <a:pt x="963" y="4960"/>
                    </a:cubicBezTo>
                    <a:cubicBezTo>
                      <a:pt x="1612" y="4939"/>
                      <a:pt x="1967" y="3935"/>
                      <a:pt x="2281" y="3495"/>
                    </a:cubicBezTo>
                    <a:cubicBezTo>
                      <a:pt x="2804" y="2658"/>
                      <a:pt x="4290" y="1047"/>
                      <a:pt x="2951" y="231"/>
                    </a:cubicBezTo>
                    <a:cubicBezTo>
                      <a:pt x="2696" y="71"/>
                      <a:pt x="2442" y="1"/>
                      <a:pt x="219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896525" y="890350"/>
                <a:ext cx="62075" cy="49550"/>
              </a:xfrm>
              <a:custGeom>
                <a:avLst/>
                <a:gdLst/>
                <a:ahLst/>
                <a:cxnLst/>
                <a:rect l="l" t="t" r="r" b="b"/>
                <a:pathLst>
                  <a:path w="2483" h="1982" extrusionOk="0">
                    <a:moveTo>
                      <a:pt x="288" y="1"/>
                    </a:moveTo>
                    <a:cubicBezTo>
                      <a:pt x="274" y="1"/>
                      <a:pt x="260" y="8"/>
                      <a:pt x="252" y="24"/>
                    </a:cubicBezTo>
                    <a:cubicBezTo>
                      <a:pt x="0" y="630"/>
                      <a:pt x="42" y="1446"/>
                      <a:pt x="670" y="1802"/>
                    </a:cubicBezTo>
                    <a:cubicBezTo>
                      <a:pt x="888" y="1922"/>
                      <a:pt x="1134" y="1982"/>
                      <a:pt x="1373" y="1982"/>
                    </a:cubicBezTo>
                    <a:cubicBezTo>
                      <a:pt x="1847" y="1982"/>
                      <a:pt x="2296" y="1745"/>
                      <a:pt x="2449" y="1258"/>
                    </a:cubicBezTo>
                    <a:cubicBezTo>
                      <a:pt x="2482" y="1090"/>
                      <a:pt x="2367" y="962"/>
                      <a:pt x="2223" y="962"/>
                    </a:cubicBezTo>
                    <a:cubicBezTo>
                      <a:pt x="2187" y="962"/>
                      <a:pt x="2151" y="970"/>
                      <a:pt x="2114" y="986"/>
                    </a:cubicBezTo>
                    <a:cubicBezTo>
                      <a:pt x="1854" y="1132"/>
                      <a:pt x="1532" y="1278"/>
                      <a:pt x="1225" y="1278"/>
                    </a:cubicBezTo>
                    <a:cubicBezTo>
                      <a:pt x="1136" y="1278"/>
                      <a:pt x="1048" y="1266"/>
                      <a:pt x="963" y="1237"/>
                    </a:cubicBezTo>
                    <a:cubicBezTo>
                      <a:pt x="461" y="1091"/>
                      <a:pt x="168" y="547"/>
                      <a:pt x="335" y="45"/>
                    </a:cubicBezTo>
                    <a:cubicBezTo>
                      <a:pt x="335" y="19"/>
                      <a:pt x="311" y="1"/>
                      <a:pt x="28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974725" y="735150"/>
                <a:ext cx="100200" cy="81775"/>
              </a:xfrm>
              <a:custGeom>
                <a:avLst/>
                <a:gdLst/>
                <a:ahLst/>
                <a:cxnLst/>
                <a:rect l="l" t="t" r="r" b="b"/>
                <a:pathLst>
                  <a:path w="4008" h="3271" extrusionOk="0">
                    <a:moveTo>
                      <a:pt x="1531" y="1"/>
                    </a:moveTo>
                    <a:cubicBezTo>
                      <a:pt x="1381" y="1"/>
                      <a:pt x="1230" y="20"/>
                      <a:pt x="1078" y="59"/>
                    </a:cubicBezTo>
                    <a:cubicBezTo>
                      <a:pt x="534" y="185"/>
                      <a:pt x="388" y="436"/>
                      <a:pt x="32" y="833"/>
                    </a:cubicBezTo>
                    <a:cubicBezTo>
                      <a:pt x="1" y="880"/>
                      <a:pt x="40" y="939"/>
                      <a:pt x="79" y="939"/>
                    </a:cubicBezTo>
                    <a:cubicBezTo>
                      <a:pt x="92" y="939"/>
                      <a:pt x="105" y="933"/>
                      <a:pt x="116" y="917"/>
                    </a:cubicBezTo>
                    <a:cubicBezTo>
                      <a:pt x="307" y="733"/>
                      <a:pt x="577" y="659"/>
                      <a:pt x="864" y="659"/>
                    </a:cubicBezTo>
                    <a:cubicBezTo>
                      <a:pt x="1361" y="659"/>
                      <a:pt x="1909" y="882"/>
                      <a:pt x="2187" y="1147"/>
                    </a:cubicBezTo>
                    <a:cubicBezTo>
                      <a:pt x="2689" y="1628"/>
                      <a:pt x="2815" y="2424"/>
                      <a:pt x="2982" y="3051"/>
                    </a:cubicBezTo>
                    <a:cubicBezTo>
                      <a:pt x="3024" y="3198"/>
                      <a:pt x="3150" y="3271"/>
                      <a:pt x="3275" y="3271"/>
                    </a:cubicBezTo>
                    <a:cubicBezTo>
                      <a:pt x="3401" y="3271"/>
                      <a:pt x="3526" y="3198"/>
                      <a:pt x="3568" y="3051"/>
                    </a:cubicBezTo>
                    <a:cubicBezTo>
                      <a:pt x="4007" y="2005"/>
                      <a:pt x="3422" y="792"/>
                      <a:pt x="2459" y="248"/>
                    </a:cubicBezTo>
                    <a:cubicBezTo>
                      <a:pt x="2172" y="90"/>
                      <a:pt x="1856" y="1"/>
                      <a:pt x="153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539400" y="1206825"/>
                <a:ext cx="126400" cy="161450"/>
              </a:xfrm>
              <a:custGeom>
                <a:avLst/>
                <a:gdLst/>
                <a:ahLst/>
                <a:cxnLst/>
                <a:rect l="l" t="t" r="r" b="b"/>
                <a:pathLst>
                  <a:path w="5056" h="6458" extrusionOk="0">
                    <a:moveTo>
                      <a:pt x="3630" y="1070"/>
                    </a:moveTo>
                    <a:cubicBezTo>
                      <a:pt x="4158" y="1070"/>
                      <a:pt x="3985" y="1929"/>
                      <a:pt x="3934" y="2283"/>
                    </a:cubicBezTo>
                    <a:cubicBezTo>
                      <a:pt x="3809" y="3183"/>
                      <a:pt x="3411" y="4438"/>
                      <a:pt x="2658" y="5024"/>
                    </a:cubicBezTo>
                    <a:cubicBezTo>
                      <a:pt x="2551" y="5198"/>
                      <a:pt x="2432" y="5288"/>
                      <a:pt x="2298" y="5288"/>
                    </a:cubicBezTo>
                    <a:cubicBezTo>
                      <a:pt x="2143" y="5288"/>
                      <a:pt x="1970" y="5167"/>
                      <a:pt x="1779" y="4920"/>
                    </a:cubicBezTo>
                    <a:cubicBezTo>
                      <a:pt x="1842" y="4689"/>
                      <a:pt x="1926" y="4480"/>
                      <a:pt x="2009" y="4250"/>
                    </a:cubicBezTo>
                    <a:cubicBezTo>
                      <a:pt x="2030" y="4187"/>
                      <a:pt x="2051" y="4104"/>
                      <a:pt x="2072" y="4041"/>
                    </a:cubicBezTo>
                    <a:cubicBezTo>
                      <a:pt x="2302" y="3622"/>
                      <a:pt x="2490" y="3183"/>
                      <a:pt x="2574" y="2723"/>
                    </a:cubicBezTo>
                    <a:cubicBezTo>
                      <a:pt x="2679" y="2346"/>
                      <a:pt x="2783" y="1404"/>
                      <a:pt x="3118" y="1237"/>
                    </a:cubicBezTo>
                    <a:cubicBezTo>
                      <a:pt x="3337" y="1120"/>
                      <a:pt x="3503" y="1070"/>
                      <a:pt x="3630" y="1070"/>
                    </a:cubicBezTo>
                    <a:close/>
                    <a:moveTo>
                      <a:pt x="3824" y="0"/>
                    </a:moveTo>
                    <a:cubicBezTo>
                      <a:pt x="3754" y="0"/>
                      <a:pt x="3679" y="8"/>
                      <a:pt x="3599" y="23"/>
                    </a:cubicBezTo>
                    <a:cubicBezTo>
                      <a:pt x="2616" y="233"/>
                      <a:pt x="2218" y="1279"/>
                      <a:pt x="1967" y="2388"/>
                    </a:cubicBezTo>
                    <a:cubicBezTo>
                      <a:pt x="1946" y="2409"/>
                      <a:pt x="1905" y="2451"/>
                      <a:pt x="1884" y="2472"/>
                    </a:cubicBezTo>
                    <a:cubicBezTo>
                      <a:pt x="1444" y="3267"/>
                      <a:pt x="1" y="6196"/>
                      <a:pt x="1800" y="6447"/>
                    </a:cubicBezTo>
                    <a:cubicBezTo>
                      <a:pt x="1851" y="6454"/>
                      <a:pt x="1902" y="6457"/>
                      <a:pt x="1952" y="6457"/>
                    </a:cubicBezTo>
                    <a:cubicBezTo>
                      <a:pt x="3283" y="6457"/>
                      <a:pt x="4342" y="4127"/>
                      <a:pt x="4604" y="3099"/>
                    </a:cubicBezTo>
                    <a:cubicBezTo>
                      <a:pt x="4802" y="2327"/>
                      <a:pt x="5056" y="0"/>
                      <a:pt x="382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2587000" y="1161350"/>
                <a:ext cx="106750" cy="73175"/>
              </a:xfrm>
              <a:custGeom>
                <a:avLst/>
                <a:gdLst/>
                <a:ahLst/>
                <a:cxnLst/>
                <a:rect l="l" t="t" r="r" b="b"/>
                <a:pathLst>
                  <a:path w="4270" h="2927" extrusionOk="0">
                    <a:moveTo>
                      <a:pt x="1889" y="1"/>
                    </a:moveTo>
                    <a:cubicBezTo>
                      <a:pt x="1423" y="1"/>
                      <a:pt x="972" y="166"/>
                      <a:pt x="607" y="462"/>
                    </a:cubicBezTo>
                    <a:cubicBezTo>
                      <a:pt x="377" y="650"/>
                      <a:pt x="210" y="901"/>
                      <a:pt x="105" y="1173"/>
                    </a:cubicBezTo>
                    <a:cubicBezTo>
                      <a:pt x="1" y="1466"/>
                      <a:pt x="84" y="1675"/>
                      <a:pt x="84" y="1947"/>
                    </a:cubicBezTo>
                    <a:cubicBezTo>
                      <a:pt x="84" y="1984"/>
                      <a:pt x="113" y="2006"/>
                      <a:pt x="140" y="2006"/>
                    </a:cubicBezTo>
                    <a:cubicBezTo>
                      <a:pt x="160" y="2006"/>
                      <a:pt x="180" y="1994"/>
                      <a:pt x="189" y="1968"/>
                    </a:cubicBezTo>
                    <a:cubicBezTo>
                      <a:pt x="292" y="1313"/>
                      <a:pt x="1134" y="857"/>
                      <a:pt x="1802" y="857"/>
                    </a:cubicBezTo>
                    <a:cubicBezTo>
                      <a:pt x="1945" y="857"/>
                      <a:pt x="2080" y="878"/>
                      <a:pt x="2198" y="922"/>
                    </a:cubicBezTo>
                    <a:cubicBezTo>
                      <a:pt x="2867" y="1194"/>
                      <a:pt x="3202" y="2052"/>
                      <a:pt x="3286" y="2721"/>
                    </a:cubicBezTo>
                    <a:cubicBezTo>
                      <a:pt x="3305" y="2866"/>
                      <a:pt x="3409" y="2926"/>
                      <a:pt x="3524" y="2926"/>
                    </a:cubicBezTo>
                    <a:cubicBezTo>
                      <a:pt x="3658" y="2926"/>
                      <a:pt x="3806" y="2845"/>
                      <a:pt x="3851" y="2721"/>
                    </a:cubicBezTo>
                    <a:cubicBezTo>
                      <a:pt x="4269" y="1550"/>
                      <a:pt x="3411" y="231"/>
                      <a:pt x="2177" y="22"/>
                    </a:cubicBezTo>
                    <a:cubicBezTo>
                      <a:pt x="2080" y="8"/>
                      <a:pt x="1984" y="1"/>
                      <a:pt x="188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2504350" y="1357200"/>
                <a:ext cx="80775" cy="74150"/>
              </a:xfrm>
              <a:custGeom>
                <a:avLst/>
                <a:gdLst/>
                <a:ahLst/>
                <a:cxnLst/>
                <a:rect l="l" t="t" r="r" b="b"/>
                <a:pathLst>
                  <a:path w="3231" h="2966" extrusionOk="0">
                    <a:moveTo>
                      <a:pt x="508" y="1"/>
                    </a:moveTo>
                    <a:cubicBezTo>
                      <a:pt x="463" y="1"/>
                      <a:pt x="416" y="24"/>
                      <a:pt x="398" y="76"/>
                    </a:cubicBezTo>
                    <a:cubicBezTo>
                      <a:pt x="210" y="537"/>
                      <a:pt x="1" y="976"/>
                      <a:pt x="126" y="1478"/>
                    </a:cubicBezTo>
                    <a:cubicBezTo>
                      <a:pt x="210" y="1959"/>
                      <a:pt x="482" y="2378"/>
                      <a:pt x="879" y="2671"/>
                    </a:cubicBezTo>
                    <a:cubicBezTo>
                      <a:pt x="1160" y="2861"/>
                      <a:pt x="1529" y="2966"/>
                      <a:pt x="1891" y="2966"/>
                    </a:cubicBezTo>
                    <a:cubicBezTo>
                      <a:pt x="2448" y="2966"/>
                      <a:pt x="2991" y="2718"/>
                      <a:pt x="3181" y="2148"/>
                    </a:cubicBezTo>
                    <a:cubicBezTo>
                      <a:pt x="3230" y="1917"/>
                      <a:pt x="3060" y="1726"/>
                      <a:pt x="2862" y="1726"/>
                    </a:cubicBezTo>
                    <a:cubicBezTo>
                      <a:pt x="2809" y="1726"/>
                      <a:pt x="2753" y="1740"/>
                      <a:pt x="2700" y="1771"/>
                    </a:cubicBezTo>
                    <a:cubicBezTo>
                      <a:pt x="2394" y="1958"/>
                      <a:pt x="2087" y="2110"/>
                      <a:pt x="1776" y="2110"/>
                    </a:cubicBezTo>
                    <a:cubicBezTo>
                      <a:pt x="1598" y="2110"/>
                      <a:pt x="1418" y="2060"/>
                      <a:pt x="1235" y="1939"/>
                    </a:cubicBezTo>
                    <a:cubicBezTo>
                      <a:pt x="712" y="1604"/>
                      <a:pt x="440" y="704"/>
                      <a:pt x="607" y="118"/>
                    </a:cubicBezTo>
                    <a:cubicBezTo>
                      <a:pt x="632" y="45"/>
                      <a:pt x="571" y="1"/>
                      <a:pt x="50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2662650" y="1275925"/>
                <a:ext cx="58800" cy="97025"/>
              </a:xfrm>
              <a:custGeom>
                <a:avLst/>
                <a:gdLst/>
                <a:ahLst/>
                <a:cxnLst/>
                <a:rect l="l" t="t" r="r" b="b"/>
                <a:pathLst>
                  <a:path w="2352" h="3881" extrusionOk="0">
                    <a:moveTo>
                      <a:pt x="1841" y="1"/>
                    </a:moveTo>
                    <a:cubicBezTo>
                      <a:pt x="1733" y="1"/>
                      <a:pt x="1633" y="62"/>
                      <a:pt x="1599" y="210"/>
                    </a:cubicBezTo>
                    <a:cubicBezTo>
                      <a:pt x="1494" y="858"/>
                      <a:pt x="1306" y="1486"/>
                      <a:pt x="1055" y="2114"/>
                    </a:cubicBezTo>
                    <a:cubicBezTo>
                      <a:pt x="762" y="2637"/>
                      <a:pt x="427" y="3160"/>
                      <a:pt x="71" y="3662"/>
                    </a:cubicBezTo>
                    <a:cubicBezTo>
                      <a:pt x="0" y="3786"/>
                      <a:pt x="110" y="3881"/>
                      <a:pt x="222" y="3881"/>
                    </a:cubicBezTo>
                    <a:cubicBezTo>
                      <a:pt x="242" y="3881"/>
                      <a:pt x="262" y="3878"/>
                      <a:pt x="281" y="3871"/>
                    </a:cubicBezTo>
                    <a:cubicBezTo>
                      <a:pt x="1536" y="3306"/>
                      <a:pt x="2352" y="1612"/>
                      <a:pt x="2185" y="293"/>
                    </a:cubicBezTo>
                    <a:cubicBezTo>
                      <a:pt x="2160" y="122"/>
                      <a:pt x="1993" y="1"/>
                      <a:pt x="184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2713800" y="1111650"/>
                <a:ext cx="29625" cy="100525"/>
              </a:xfrm>
              <a:custGeom>
                <a:avLst/>
                <a:gdLst/>
                <a:ahLst/>
                <a:cxnLst/>
                <a:rect l="l" t="t" r="r" b="b"/>
                <a:pathLst>
                  <a:path w="1185" h="4021" extrusionOk="0">
                    <a:moveTo>
                      <a:pt x="483" y="0"/>
                    </a:moveTo>
                    <a:cubicBezTo>
                      <a:pt x="320" y="0"/>
                      <a:pt x="139" y="140"/>
                      <a:pt x="139" y="315"/>
                    </a:cubicBezTo>
                    <a:cubicBezTo>
                      <a:pt x="139" y="901"/>
                      <a:pt x="222" y="1487"/>
                      <a:pt x="201" y="2073"/>
                    </a:cubicBezTo>
                    <a:cubicBezTo>
                      <a:pt x="180" y="2680"/>
                      <a:pt x="76" y="3245"/>
                      <a:pt x="13" y="3810"/>
                    </a:cubicBezTo>
                    <a:cubicBezTo>
                      <a:pt x="0" y="3950"/>
                      <a:pt x="113" y="4021"/>
                      <a:pt x="226" y="4021"/>
                    </a:cubicBezTo>
                    <a:cubicBezTo>
                      <a:pt x="298" y="4021"/>
                      <a:pt x="370" y="3992"/>
                      <a:pt x="411" y="3935"/>
                    </a:cubicBezTo>
                    <a:cubicBezTo>
                      <a:pt x="1080" y="2784"/>
                      <a:pt x="1185" y="1403"/>
                      <a:pt x="704" y="148"/>
                    </a:cubicBezTo>
                    <a:cubicBezTo>
                      <a:pt x="659" y="43"/>
                      <a:pt x="574" y="0"/>
                      <a:pt x="48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2064950" y="1081625"/>
                <a:ext cx="42575" cy="91800"/>
              </a:xfrm>
              <a:custGeom>
                <a:avLst/>
                <a:gdLst/>
                <a:ahLst/>
                <a:cxnLst/>
                <a:rect l="l" t="t" r="r" b="b"/>
                <a:pathLst>
                  <a:path w="1703" h="3672" extrusionOk="0">
                    <a:moveTo>
                      <a:pt x="903" y="0"/>
                    </a:moveTo>
                    <a:cubicBezTo>
                      <a:pt x="882" y="0"/>
                      <a:pt x="859" y="9"/>
                      <a:pt x="838" y="31"/>
                    </a:cubicBezTo>
                    <a:cubicBezTo>
                      <a:pt x="315" y="596"/>
                      <a:pt x="1" y="1182"/>
                      <a:pt x="105" y="1977"/>
                    </a:cubicBezTo>
                    <a:cubicBezTo>
                      <a:pt x="210" y="2772"/>
                      <a:pt x="566" y="3358"/>
                      <a:pt x="1298" y="3651"/>
                    </a:cubicBezTo>
                    <a:cubicBezTo>
                      <a:pt x="1330" y="3665"/>
                      <a:pt x="1361" y="3671"/>
                      <a:pt x="1390" y="3671"/>
                    </a:cubicBezTo>
                    <a:cubicBezTo>
                      <a:pt x="1574" y="3671"/>
                      <a:pt x="1702" y="3415"/>
                      <a:pt x="1612" y="3253"/>
                    </a:cubicBezTo>
                    <a:cubicBezTo>
                      <a:pt x="1047" y="2353"/>
                      <a:pt x="524" y="1223"/>
                      <a:pt x="984" y="156"/>
                    </a:cubicBezTo>
                    <a:cubicBezTo>
                      <a:pt x="1015" y="78"/>
                      <a:pt x="965" y="0"/>
                      <a:pt x="90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988600" y="1110875"/>
                <a:ext cx="74550" cy="94775"/>
              </a:xfrm>
              <a:custGeom>
                <a:avLst/>
                <a:gdLst/>
                <a:ahLst/>
                <a:cxnLst/>
                <a:rect l="l" t="t" r="r" b="b"/>
                <a:pathLst>
                  <a:path w="2982" h="3791" extrusionOk="0">
                    <a:moveTo>
                      <a:pt x="881" y="1"/>
                    </a:moveTo>
                    <a:cubicBezTo>
                      <a:pt x="850" y="1"/>
                      <a:pt x="817" y="17"/>
                      <a:pt x="795" y="53"/>
                    </a:cubicBezTo>
                    <a:cubicBezTo>
                      <a:pt x="0" y="1476"/>
                      <a:pt x="711" y="3380"/>
                      <a:pt x="2364" y="3778"/>
                    </a:cubicBezTo>
                    <a:cubicBezTo>
                      <a:pt x="2396" y="3786"/>
                      <a:pt x="2427" y="3791"/>
                      <a:pt x="2456" y="3791"/>
                    </a:cubicBezTo>
                    <a:cubicBezTo>
                      <a:pt x="2782" y="3791"/>
                      <a:pt x="2982" y="3300"/>
                      <a:pt x="2636" y="3108"/>
                    </a:cubicBezTo>
                    <a:cubicBezTo>
                      <a:pt x="1590" y="2564"/>
                      <a:pt x="816" y="1351"/>
                      <a:pt x="983" y="137"/>
                    </a:cubicBezTo>
                    <a:cubicBezTo>
                      <a:pt x="997" y="56"/>
                      <a:pt x="940" y="1"/>
                      <a:pt x="88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2341675" y="1031475"/>
                <a:ext cx="45525" cy="91075"/>
              </a:xfrm>
              <a:custGeom>
                <a:avLst/>
                <a:gdLst/>
                <a:ahLst/>
                <a:cxnLst/>
                <a:rect l="l" t="t" r="r" b="b"/>
                <a:pathLst>
                  <a:path w="1821" h="3643" extrusionOk="0">
                    <a:moveTo>
                      <a:pt x="1160" y="0"/>
                    </a:moveTo>
                    <a:cubicBezTo>
                      <a:pt x="1060" y="0"/>
                      <a:pt x="965" y="58"/>
                      <a:pt x="942" y="175"/>
                    </a:cubicBezTo>
                    <a:cubicBezTo>
                      <a:pt x="712" y="823"/>
                      <a:pt x="1026" y="3020"/>
                      <a:pt x="210" y="3208"/>
                    </a:cubicBezTo>
                    <a:cubicBezTo>
                      <a:pt x="0" y="3271"/>
                      <a:pt x="42" y="3522"/>
                      <a:pt x="210" y="3585"/>
                    </a:cubicBezTo>
                    <a:cubicBezTo>
                      <a:pt x="305" y="3624"/>
                      <a:pt x="394" y="3642"/>
                      <a:pt x="478" y="3642"/>
                    </a:cubicBezTo>
                    <a:cubicBezTo>
                      <a:pt x="930" y="3642"/>
                      <a:pt x="1219" y="3130"/>
                      <a:pt x="1360" y="2706"/>
                    </a:cubicBezTo>
                    <a:cubicBezTo>
                      <a:pt x="1633" y="1911"/>
                      <a:pt x="1821" y="886"/>
                      <a:pt x="1381" y="112"/>
                    </a:cubicBezTo>
                    <a:cubicBezTo>
                      <a:pt x="1326" y="37"/>
                      <a:pt x="1241" y="0"/>
                      <a:pt x="116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2383525" y="1036800"/>
                <a:ext cx="68025" cy="112925"/>
              </a:xfrm>
              <a:custGeom>
                <a:avLst/>
                <a:gdLst/>
                <a:ahLst/>
                <a:cxnLst/>
                <a:rect l="l" t="t" r="r" b="b"/>
                <a:pathLst>
                  <a:path w="2721" h="4517" extrusionOk="0">
                    <a:moveTo>
                      <a:pt x="2252" y="1"/>
                    </a:moveTo>
                    <a:cubicBezTo>
                      <a:pt x="2082" y="1"/>
                      <a:pt x="1905" y="95"/>
                      <a:pt x="1863" y="275"/>
                    </a:cubicBezTo>
                    <a:cubicBezTo>
                      <a:pt x="1528" y="1740"/>
                      <a:pt x="1507" y="3498"/>
                      <a:pt x="63" y="4335"/>
                    </a:cubicBezTo>
                    <a:cubicBezTo>
                      <a:pt x="0" y="4355"/>
                      <a:pt x="21" y="4439"/>
                      <a:pt x="84" y="4460"/>
                    </a:cubicBezTo>
                    <a:cubicBezTo>
                      <a:pt x="201" y="4499"/>
                      <a:pt x="316" y="4517"/>
                      <a:pt x="429" y="4517"/>
                    </a:cubicBezTo>
                    <a:cubicBezTo>
                      <a:pt x="1044" y="4517"/>
                      <a:pt x="1586" y="3989"/>
                      <a:pt x="1904" y="3477"/>
                    </a:cubicBezTo>
                    <a:cubicBezTo>
                      <a:pt x="2490" y="2514"/>
                      <a:pt x="2720" y="1384"/>
                      <a:pt x="2595" y="275"/>
                    </a:cubicBezTo>
                    <a:cubicBezTo>
                      <a:pt x="2574" y="90"/>
                      <a:pt x="2416" y="1"/>
                      <a:pt x="225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2236600" y="1387575"/>
                <a:ext cx="74575" cy="33300"/>
              </a:xfrm>
              <a:custGeom>
                <a:avLst/>
                <a:gdLst/>
                <a:ahLst/>
                <a:cxnLst/>
                <a:rect l="l" t="t" r="r" b="b"/>
                <a:pathLst>
                  <a:path w="2983" h="1332" extrusionOk="0">
                    <a:moveTo>
                      <a:pt x="2619" y="1"/>
                    </a:moveTo>
                    <a:cubicBezTo>
                      <a:pt x="2590" y="1"/>
                      <a:pt x="2560" y="4"/>
                      <a:pt x="2530" y="12"/>
                    </a:cubicBezTo>
                    <a:cubicBezTo>
                      <a:pt x="1965" y="159"/>
                      <a:pt x="1546" y="493"/>
                      <a:pt x="939" y="514"/>
                    </a:cubicBezTo>
                    <a:cubicBezTo>
                      <a:pt x="884" y="514"/>
                      <a:pt x="708" y="498"/>
                      <a:pt x="528" y="498"/>
                    </a:cubicBezTo>
                    <a:cubicBezTo>
                      <a:pt x="303" y="498"/>
                      <a:pt x="72" y="524"/>
                      <a:pt x="61" y="640"/>
                    </a:cubicBezTo>
                    <a:cubicBezTo>
                      <a:pt x="1" y="1137"/>
                      <a:pt x="887" y="1332"/>
                      <a:pt x="1298" y="1332"/>
                    </a:cubicBezTo>
                    <a:cubicBezTo>
                      <a:pt x="1319" y="1332"/>
                      <a:pt x="1339" y="1331"/>
                      <a:pt x="1358" y="1330"/>
                    </a:cubicBezTo>
                    <a:cubicBezTo>
                      <a:pt x="2006" y="1309"/>
                      <a:pt x="2718" y="1058"/>
                      <a:pt x="2927" y="410"/>
                    </a:cubicBezTo>
                    <a:cubicBezTo>
                      <a:pt x="2982" y="189"/>
                      <a:pt x="2828" y="1"/>
                      <a:pt x="261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2209500" y="1452225"/>
                <a:ext cx="120325" cy="34050"/>
              </a:xfrm>
              <a:custGeom>
                <a:avLst/>
                <a:gdLst/>
                <a:ahLst/>
                <a:cxnLst/>
                <a:rect l="l" t="t" r="r" b="b"/>
                <a:pathLst>
                  <a:path w="4813" h="1362" extrusionOk="0">
                    <a:moveTo>
                      <a:pt x="4329" y="1"/>
                    </a:moveTo>
                    <a:cubicBezTo>
                      <a:pt x="4292" y="1"/>
                      <a:pt x="4256" y="7"/>
                      <a:pt x="4220" y="21"/>
                    </a:cubicBezTo>
                    <a:cubicBezTo>
                      <a:pt x="3118" y="493"/>
                      <a:pt x="2074" y="980"/>
                      <a:pt x="893" y="980"/>
                    </a:cubicBezTo>
                    <a:cubicBezTo>
                      <a:pt x="662" y="980"/>
                      <a:pt x="425" y="961"/>
                      <a:pt x="182" y="920"/>
                    </a:cubicBezTo>
                    <a:cubicBezTo>
                      <a:pt x="176" y="919"/>
                      <a:pt x="170" y="919"/>
                      <a:pt x="165" y="919"/>
                    </a:cubicBezTo>
                    <a:cubicBezTo>
                      <a:pt x="51" y="919"/>
                      <a:pt x="1" y="1111"/>
                      <a:pt x="140" y="1151"/>
                    </a:cubicBezTo>
                    <a:cubicBezTo>
                      <a:pt x="709" y="1277"/>
                      <a:pt x="1302" y="1362"/>
                      <a:pt x="1888" y="1362"/>
                    </a:cubicBezTo>
                    <a:cubicBezTo>
                      <a:pt x="2852" y="1362"/>
                      <a:pt x="3795" y="1132"/>
                      <a:pt x="4576" y="481"/>
                    </a:cubicBezTo>
                    <a:cubicBezTo>
                      <a:pt x="4813" y="281"/>
                      <a:pt x="4574" y="1"/>
                      <a:pt x="432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33"/>
            <p:cNvGrpSpPr/>
            <p:nvPr/>
          </p:nvGrpSpPr>
          <p:grpSpPr>
            <a:xfrm>
              <a:off x="2531050" y="1721800"/>
              <a:ext cx="306250" cy="304225"/>
              <a:chOff x="3437575" y="2857925"/>
              <a:chExt cx="306250" cy="304225"/>
            </a:xfrm>
          </p:grpSpPr>
          <p:sp>
            <p:nvSpPr>
              <p:cNvPr id="648" name="Google Shape;648;p33"/>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0" name="Google Shape;650;p33"/>
          <p:cNvGrpSpPr/>
          <p:nvPr/>
        </p:nvGrpSpPr>
        <p:grpSpPr>
          <a:xfrm>
            <a:off x="-512275" y="167100"/>
            <a:ext cx="1718375" cy="1077375"/>
            <a:chOff x="943450" y="4379675"/>
            <a:chExt cx="1718375" cy="1077375"/>
          </a:xfrm>
        </p:grpSpPr>
        <p:sp>
          <p:nvSpPr>
            <p:cNvPr id="651" name="Google Shape;651;p33"/>
            <p:cNvSpPr/>
            <p:nvPr/>
          </p:nvSpPr>
          <p:spPr>
            <a:xfrm>
              <a:off x="1232200" y="4379675"/>
              <a:ext cx="1182200" cy="1077075"/>
            </a:xfrm>
            <a:custGeom>
              <a:avLst/>
              <a:gdLst/>
              <a:ahLst/>
              <a:cxnLst/>
              <a:rect l="l" t="t" r="r" b="b"/>
              <a:pathLst>
                <a:path w="47288" h="43083" extrusionOk="0">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04450" y="4702175"/>
              <a:ext cx="579625" cy="754875"/>
            </a:xfrm>
            <a:custGeom>
              <a:avLst/>
              <a:gdLst/>
              <a:ahLst/>
              <a:cxnLst/>
              <a:rect l="l" t="t" r="r" b="b"/>
              <a:pathLst>
                <a:path w="23185" h="30195" extrusionOk="0">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270375" y="4781750"/>
              <a:ext cx="585375" cy="491650"/>
            </a:xfrm>
            <a:custGeom>
              <a:avLst/>
              <a:gdLst/>
              <a:ahLst/>
              <a:cxnLst/>
              <a:rect l="l" t="t" r="r" b="b"/>
              <a:pathLst>
                <a:path w="23415" h="19666" extrusionOk="0">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2075" y="4379675"/>
              <a:ext cx="641350" cy="274600"/>
            </a:xfrm>
            <a:custGeom>
              <a:avLst/>
              <a:gdLst/>
              <a:ahLst/>
              <a:cxnLst/>
              <a:rect l="l" t="t" r="r" b="b"/>
              <a:pathLst>
                <a:path w="25654" h="10984" extrusionOk="0">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310150" y="4615850"/>
              <a:ext cx="456825" cy="167625"/>
            </a:xfrm>
            <a:custGeom>
              <a:avLst/>
              <a:gdLst/>
              <a:ahLst/>
              <a:cxnLst/>
              <a:rect l="l" t="t" r="r" b="b"/>
              <a:pathLst>
                <a:path w="18273" h="6705" extrusionOk="0">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503675" y="5088675"/>
              <a:ext cx="386075" cy="364150"/>
            </a:xfrm>
            <a:custGeom>
              <a:avLst/>
              <a:gdLst/>
              <a:ahLst/>
              <a:cxnLst/>
              <a:rect l="l" t="t" r="r" b="b"/>
              <a:pathLst>
                <a:path w="15443" h="14566" extrusionOk="0">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858350" y="4467825"/>
              <a:ext cx="432075" cy="623050"/>
            </a:xfrm>
            <a:custGeom>
              <a:avLst/>
              <a:gdLst/>
              <a:ahLst/>
              <a:cxnLst/>
              <a:rect l="l" t="t" r="r" b="b"/>
              <a:pathLst>
                <a:path w="17283" h="24922" extrusionOk="0">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691475" y="5092150"/>
              <a:ext cx="41600" cy="46200"/>
            </a:xfrm>
            <a:custGeom>
              <a:avLst/>
              <a:gdLst/>
              <a:ahLst/>
              <a:cxnLst/>
              <a:rect l="l" t="t" r="r" b="b"/>
              <a:pathLst>
                <a:path w="1664" h="1848" extrusionOk="0">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665325" y="4642000"/>
              <a:ext cx="45525" cy="23575"/>
            </a:xfrm>
            <a:custGeom>
              <a:avLst/>
              <a:gdLst/>
              <a:ahLst/>
              <a:cxnLst/>
              <a:rect l="l" t="t" r="r" b="b"/>
              <a:pathLst>
                <a:path w="1821" h="943" extrusionOk="0">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718525" y="5032025"/>
              <a:ext cx="50800" cy="46575"/>
            </a:xfrm>
            <a:custGeom>
              <a:avLst/>
              <a:gdLst/>
              <a:ahLst/>
              <a:cxnLst/>
              <a:rect l="l" t="t" r="r" b="b"/>
              <a:pathLst>
                <a:path w="2032" h="1863" extrusionOk="0">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638125" y="5162925"/>
              <a:ext cx="43425" cy="51375"/>
            </a:xfrm>
            <a:custGeom>
              <a:avLst/>
              <a:gdLst/>
              <a:ahLst/>
              <a:cxnLst/>
              <a:rect l="l" t="t" r="r" b="b"/>
              <a:pathLst>
                <a:path w="1737" h="2055" extrusionOk="0">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736150" y="4726625"/>
              <a:ext cx="38525" cy="42250"/>
            </a:xfrm>
            <a:custGeom>
              <a:avLst/>
              <a:gdLst/>
              <a:ahLst/>
              <a:cxnLst/>
              <a:rect l="l" t="t" r="r" b="b"/>
              <a:pathLst>
                <a:path w="1541" h="1690" extrusionOk="0">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618050" y="5142650"/>
              <a:ext cx="39225" cy="56375"/>
            </a:xfrm>
            <a:custGeom>
              <a:avLst/>
              <a:gdLst/>
              <a:ahLst/>
              <a:cxnLst/>
              <a:rect l="l" t="t" r="r" b="b"/>
              <a:pathLst>
                <a:path w="1569" h="2255" extrusionOk="0">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654325" y="5070400"/>
              <a:ext cx="42400" cy="55075"/>
            </a:xfrm>
            <a:custGeom>
              <a:avLst/>
              <a:gdLst/>
              <a:ahLst/>
              <a:cxnLst/>
              <a:rect l="l" t="t" r="r" b="b"/>
              <a:pathLst>
                <a:path w="1696" h="2203" extrusionOk="0">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883000" y="5107975"/>
              <a:ext cx="40225" cy="67325"/>
            </a:xfrm>
            <a:custGeom>
              <a:avLst/>
              <a:gdLst/>
              <a:ahLst/>
              <a:cxnLst/>
              <a:rect l="l" t="t" r="r" b="b"/>
              <a:pathLst>
                <a:path w="1609" h="2693" extrusionOk="0">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860425" y="4834775"/>
              <a:ext cx="26700" cy="51150"/>
            </a:xfrm>
            <a:custGeom>
              <a:avLst/>
              <a:gdLst/>
              <a:ahLst/>
              <a:cxnLst/>
              <a:rect l="l" t="t" r="r" b="b"/>
              <a:pathLst>
                <a:path w="1068" h="2046" extrusionOk="0">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739075" y="4618975"/>
              <a:ext cx="63325" cy="57425"/>
            </a:xfrm>
            <a:custGeom>
              <a:avLst/>
              <a:gdLst/>
              <a:ahLst/>
              <a:cxnLst/>
              <a:rect l="l" t="t" r="r" b="b"/>
              <a:pathLst>
                <a:path w="2533" h="2297" extrusionOk="0">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778300" y="5393150"/>
              <a:ext cx="24425" cy="28975"/>
            </a:xfrm>
            <a:custGeom>
              <a:avLst/>
              <a:gdLst/>
              <a:ahLst/>
              <a:cxnLst/>
              <a:rect l="l" t="t" r="r" b="b"/>
              <a:pathLst>
                <a:path w="977" h="1159" extrusionOk="0">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824850" y="4736925"/>
              <a:ext cx="39275" cy="63725"/>
            </a:xfrm>
            <a:custGeom>
              <a:avLst/>
              <a:gdLst/>
              <a:ahLst/>
              <a:cxnLst/>
              <a:rect l="l" t="t" r="r" b="b"/>
              <a:pathLst>
                <a:path w="1571" h="2549" extrusionOk="0">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832175" y="4905425"/>
              <a:ext cx="35600" cy="49100"/>
            </a:xfrm>
            <a:custGeom>
              <a:avLst/>
              <a:gdLst/>
              <a:ahLst/>
              <a:cxnLst/>
              <a:rect l="l" t="t" r="r" b="b"/>
              <a:pathLst>
                <a:path w="1424" h="1964" extrusionOk="0">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847350" y="4594025"/>
              <a:ext cx="70650" cy="27975"/>
            </a:xfrm>
            <a:custGeom>
              <a:avLst/>
              <a:gdLst/>
              <a:ahLst/>
              <a:cxnLst/>
              <a:rect l="l" t="t" r="r" b="b"/>
              <a:pathLst>
                <a:path w="2826" h="1119" extrusionOk="0">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2118450" y="4761250"/>
              <a:ext cx="30825" cy="45975"/>
            </a:xfrm>
            <a:custGeom>
              <a:avLst/>
              <a:gdLst/>
              <a:ahLst/>
              <a:cxnLst/>
              <a:rect l="l" t="t" r="r" b="b"/>
              <a:pathLst>
                <a:path w="1233" h="1839" extrusionOk="0">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2032000" y="5006475"/>
              <a:ext cx="36125" cy="53750"/>
            </a:xfrm>
            <a:custGeom>
              <a:avLst/>
              <a:gdLst/>
              <a:ahLst/>
              <a:cxnLst/>
              <a:rect l="l" t="t" r="r" b="b"/>
              <a:pathLst>
                <a:path w="1445" h="2150" extrusionOk="0">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2012125" y="5143650"/>
              <a:ext cx="52850" cy="42725"/>
            </a:xfrm>
            <a:custGeom>
              <a:avLst/>
              <a:gdLst/>
              <a:ahLst/>
              <a:cxnLst/>
              <a:rect l="l" t="t" r="r" b="b"/>
              <a:pathLst>
                <a:path w="2114" h="1709" extrusionOk="0">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772550" y="5329475"/>
              <a:ext cx="35125" cy="45800"/>
            </a:xfrm>
            <a:custGeom>
              <a:avLst/>
              <a:gdLst/>
              <a:ahLst/>
              <a:cxnLst/>
              <a:rect l="l" t="t" r="r" b="b"/>
              <a:pathLst>
                <a:path w="1405" h="1832" extrusionOk="0">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2070200" y="4947200"/>
              <a:ext cx="33950" cy="62500"/>
            </a:xfrm>
            <a:custGeom>
              <a:avLst/>
              <a:gdLst/>
              <a:ahLst/>
              <a:cxnLst/>
              <a:rect l="l" t="t" r="r" b="b"/>
              <a:pathLst>
                <a:path w="1358" h="2500" extrusionOk="0">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292350" y="4768600"/>
              <a:ext cx="66975" cy="61750"/>
            </a:xfrm>
            <a:custGeom>
              <a:avLst/>
              <a:gdLst/>
              <a:ahLst/>
              <a:cxnLst/>
              <a:rect l="l" t="t" r="r" b="b"/>
              <a:pathLst>
                <a:path w="2679" h="2470" extrusionOk="0">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159650" y="4743750"/>
              <a:ext cx="16750" cy="21950"/>
            </a:xfrm>
            <a:custGeom>
              <a:avLst/>
              <a:gdLst/>
              <a:ahLst/>
              <a:cxnLst/>
              <a:rect l="l" t="t" r="r" b="b"/>
              <a:pathLst>
                <a:path w="670" h="878" extrusionOk="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391225" y="4578725"/>
              <a:ext cx="56525" cy="35775"/>
            </a:xfrm>
            <a:custGeom>
              <a:avLst/>
              <a:gdLst/>
              <a:ahLst/>
              <a:cxnLst/>
              <a:rect l="l" t="t" r="r" b="b"/>
              <a:pathLst>
                <a:path w="2261" h="1431" extrusionOk="0">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2044825" y="5030000"/>
              <a:ext cx="53625" cy="81950"/>
            </a:xfrm>
            <a:custGeom>
              <a:avLst/>
              <a:gdLst/>
              <a:ahLst/>
              <a:cxnLst/>
              <a:rect l="l" t="t" r="r" b="b"/>
              <a:pathLst>
                <a:path w="2145" h="3278" extrusionOk="0">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2098275" y="4825100"/>
              <a:ext cx="37850" cy="27725"/>
            </a:xfrm>
            <a:custGeom>
              <a:avLst/>
              <a:gdLst/>
              <a:ahLst/>
              <a:cxnLst/>
              <a:rect l="l" t="t" r="r" b="b"/>
              <a:pathLst>
                <a:path w="1514" h="1109" extrusionOk="0">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828000" y="4647475"/>
              <a:ext cx="33800" cy="65850"/>
            </a:xfrm>
            <a:custGeom>
              <a:avLst/>
              <a:gdLst/>
              <a:ahLst/>
              <a:cxnLst/>
              <a:rect l="l" t="t" r="r" b="b"/>
              <a:pathLst>
                <a:path w="1352" h="2634" extrusionOk="0">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2035150" y="4450175"/>
              <a:ext cx="54950" cy="79325"/>
            </a:xfrm>
            <a:custGeom>
              <a:avLst/>
              <a:gdLst/>
              <a:ahLst/>
              <a:cxnLst/>
              <a:rect l="l" t="t" r="r" b="b"/>
              <a:pathLst>
                <a:path w="2198" h="3173" extrusionOk="0">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2103675" y="4922125"/>
              <a:ext cx="22025" cy="43350"/>
            </a:xfrm>
            <a:custGeom>
              <a:avLst/>
              <a:gdLst/>
              <a:ahLst/>
              <a:cxnLst/>
              <a:rect l="l" t="t" r="r" b="b"/>
              <a:pathLst>
                <a:path w="881" h="1734" extrusionOk="0">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2089550" y="4862025"/>
              <a:ext cx="27225" cy="49400"/>
            </a:xfrm>
            <a:custGeom>
              <a:avLst/>
              <a:gdLst/>
              <a:ahLst/>
              <a:cxnLst/>
              <a:rect l="l" t="t" r="r" b="b"/>
              <a:pathLst>
                <a:path w="1089" h="1976" extrusionOk="0">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2100000" y="5019075"/>
              <a:ext cx="21475" cy="32800"/>
            </a:xfrm>
            <a:custGeom>
              <a:avLst/>
              <a:gdLst/>
              <a:ahLst/>
              <a:cxnLst/>
              <a:rect l="l" t="t" r="r" b="b"/>
              <a:pathLst>
                <a:path w="859" h="1312" extrusionOk="0">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767325" y="4674925"/>
              <a:ext cx="55425" cy="68475"/>
            </a:xfrm>
            <a:custGeom>
              <a:avLst/>
              <a:gdLst/>
              <a:ahLst/>
              <a:cxnLst/>
              <a:rect l="l" t="t" r="r" b="b"/>
              <a:pathLst>
                <a:path w="2217" h="2739" extrusionOk="0">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398025" y="4763825"/>
              <a:ext cx="71675" cy="20850"/>
            </a:xfrm>
            <a:custGeom>
              <a:avLst/>
              <a:gdLst/>
              <a:ahLst/>
              <a:cxnLst/>
              <a:rect l="l" t="t" r="r" b="b"/>
              <a:pathLst>
                <a:path w="2867" h="834" extrusionOk="0">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522525" y="5299700"/>
              <a:ext cx="35050" cy="28625"/>
            </a:xfrm>
            <a:custGeom>
              <a:avLst/>
              <a:gdLst/>
              <a:ahLst/>
              <a:cxnLst/>
              <a:rect l="l" t="t" r="r" b="b"/>
              <a:pathLst>
                <a:path w="1402" h="1145" extrusionOk="0">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3125" y="5277350"/>
              <a:ext cx="51825" cy="24825"/>
            </a:xfrm>
            <a:custGeom>
              <a:avLst/>
              <a:gdLst/>
              <a:ahLst/>
              <a:cxnLst/>
              <a:rect l="l" t="t" r="r" b="b"/>
              <a:pathLst>
                <a:path w="2073" h="993" extrusionOk="0">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5750" y="4627325"/>
              <a:ext cx="32975" cy="21075"/>
            </a:xfrm>
            <a:custGeom>
              <a:avLst/>
              <a:gdLst/>
              <a:ahLst/>
              <a:cxnLst/>
              <a:rect l="l" t="t" r="r" b="b"/>
              <a:pathLst>
                <a:path w="1319" h="843" extrusionOk="0">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582150" y="4792475"/>
              <a:ext cx="34550" cy="15050"/>
            </a:xfrm>
            <a:custGeom>
              <a:avLst/>
              <a:gdLst/>
              <a:ahLst/>
              <a:cxnLst/>
              <a:rect l="l" t="t" r="r" b="b"/>
              <a:pathLst>
                <a:path w="1382" h="602" extrusionOk="0">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531000" y="4791625"/>
              <a:ext cx="39150" cy="14975"/>
            </a:xfrm>
            <a:custGeom>
              <a:avLst/>
              <a:gdLst/>
              <a:ahLst/>
              <a:cxnLst/>
              <a:rect l="l" t="t" r="r" b="b"/>
              <a:pathLst>
                <a:path w="1566" h="599" extrusionOk="0">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561225" y="4663950"/>
              <a:ext cx="39775" cy="12550"/>
            </a:xfrm>
            <a:custGeom>
              <a:avLst/>
              <a:gdLst/>
              <a:ahLst/>
              <a:cxnLst/>
              <a:rect l="l" t="t" r="r" b="b"/>
              <a:pathLst>
                <a:path w="1591" h="502" extrusionOk="0">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454525" y="5304975"/>
              <a:ext cx="62775" cy="29625"/>
            </a:xfrm>
            <a:custGeom>
              <a:avLst/>
              <a:gdLst/>
              <a:ahLst/>
              <a:cxnLst/>
              <a:rect l="l" t="t" r="r" b="b"/>
              <a:pathLst>
                <a:path w="2511" h="1185" extrusionOk="0">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2224625" y="4695325"/>
              <a:ext cx="19450" cy="15425"/>
            </a:xfrm>
            <a:custGeom>
              <a:avLst/>
              <a:gdLst/>
              <a:ahLst/>
              <a:cxnLst/>
              <a:rect l="l" t="t" r="r" b="b"/>
              <a:pathLst>
                <a:path w="778" h="617" extrusionOk="0">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561225" y="5229750"/>
              <a:ext cx="57650" cy="52125"/>
            </a:xfrm>
            <a:custGeom>
              <a:avLst/>
              <a:gdLst/>
              <a:ahLst/>
              <a:cxnLst/>
              <a:rect l="l" t="t" r="r" b="b"/>
              <a:pathLst>
                <a:path w="2306" h="2085" extrusionOk="0">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2171675" y="4710875"/>
              <a:ext cx="40925" cy="21650"/>
            </a:xfrm>
            <a:custGeom>
              <a:avLst/>
              <a:gdLst/>
              <a:ahLst/>
              <a:cxnLst/>
              <a:rect l="l" t="t" r="r" b="b"/>
              <a:pathLst>
                <a:path w="1637" h="866" extrusionOk="0">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2251700" y="4662925"/>
              <a:ext cx="59650" cy="39825"/>
            </a:xfrm>
            <a:custGeom>
              <a:avLst/>
              <a:gdLst/>
              <a:ahLst/>
              <a:cxnLst/>
              <a:rect l="l" t="t" r="r" b="b"/>
              <a:pathLst>
                <a:path w="2386" h="1593" extrusionOk="0">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812300" y="5288775"/>
              <a:ext cx="25675" cy="43750"/>
            </a:xfrm>
            <a:custGeom>
              <a:avLst/>
              <a:gdLst/>
              <a:ahLst/>
              <a:cxnLst/>
              <a:rect l="l" t="t" r="r" b="b"/>
              <a:pathLst>
                <a:path w="1027" h="1750" extrusionOk="0">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68375" y="5423100"/>
              <a:ext cx="25125" cy="33375"/>
            </a:xfrm>
            <a:custGeom>
              <a:avLst/>
              <a:gdLst/>
              <a:ahLst/>
              <a:cxnLst/>
              <a:rect l="l" t="t" r="r" b="b"/>
              <a:pathLst>
                <a:path w="1005" h="1335" extrusionOk="0">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961900" y="5193600"/>
              <a:ext cx="44500" cy="27525"/>
            </a:xfrm>
            <a:custGeom>
              <a:avLst/>
              <a:gdLst/>
              <a:ahLst/>
              <a:cxnLst/>
              <a:rect l="l" t="t" r="r" b="b"/>
              <a:pathLst>
                <a:path w="1780" h="1101" extrusionOk="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922250" y="5148425"/>
              <a:ext cx="85975" cy="64500"/>
            </a:xfrm>
            <a:custGeom>
              <a:avLst/>
              <a:gdLst/>
              <a:ahLst/>
              <a:cxnLst/>
              <a:rect l="l" t="t" r="r" b="b"/>
              <a:pathLst>
                <a:path w="3439" h="2580" extrusionOk="0">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833475" y="5241450"/>
              <a:ext cx="56275" cy="45825"/>
            </a:xfrm>
            <a:custGeom>
              <a:avLst/>
              <a:gdLst/>
              <a:ahLst/>
              <a:cxnLst/>
              <a:rect l="l" t="t" r="r" b="b"/>
              <a:pathLst>
                <a:path w="2251" h="1833" extrusionOk="0">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903325" y="5234500"/>
              <a:ext cx="38725" cy="26425"/>
            </a:xfrm>
            <a:custGeom>
              <a:avLst/>
              <a:gdLst/>
              <a:ahLst/>
              <a:cxnLst/>
              <a:rect l="l" t="t" r="r" b="b"/>
              <a:pathLst>
                <a:path w="1549" h="1057" extrusionOk="0">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878750" y="5190650"/>
              <a:ext cx="39775" cy="41425"/>
            </a:xfrm>
            <a:custGeom>
              <a:avLst/>
              <a:gdLst/>
              <a:ahLst/>
              <a:cxnLst/>
              <a:rect l="l" t="t" r="r" b="b"/>
              <a:pathLst>
                <a:path w="1591" h="1657" extrusionOk="0">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800275" y="4771650"/>
              <a:ext cx="36325" cy="35675"/>
            </a:xfrm>
            <a:custGeom>
              <a:avLst/>
              <a:gdLst/>
              <a:ahLst/>
              <a:cxnLst/>
              <a:rect l="l" t="t" r="r" b="b"/>
              <a:pathLst>
                <a:path w="1453" h="1427" extrusionOk="0">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806025" y="4962175"/>
              <a:ext cx="40275" cy="62200"/>
            </a:xfrm>
            <a:custGeom>
              <a:avLst/>
              <a:gdLst/>
              <a:ahLst/>
              <a:cxnLst/>
              <a:rect l="l" t="t" r="r" b="b"/>
              <a:pathLst>
                <a:path w="1611" h="2488" extrusionOk="0">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477525" y="4781425"/>
              <a:ext cx="37700" cy="17350"/>
            </a:xfrm>
            <a:custGeom>
              <a:avLst/>
              <a:gdLst/>
              <a:ahLst/>
              <a:cxnLst/>
              <a:rect l="l" t="t" r="r" b="b"/>
              <a:pathLst>
                <a:path w="1508" h="694" extrusionOk="0">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502650" y="5260000"/>
              <a:ext cx="47925" cy="30650"/>
            </a:xfrm>
            <a:custGeom>
              <a:avLst/>
              <a:gdLst/>
              <a:ahLst/>
              <a:cxnLst/>
              <a:rect l="l" t="t" r="r" b="b"/>
              <a:pathLst>
                <a:path w="1917" h="1226" extrusionOk="0">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783025" y="4570850"/>
              <a:ext cx="55975" cy="33000"/>
            </a:xfrm>
            <a:custGeom>
              <a:avLst/>
              <a:gdLst/>
              <a:ahLst/>
              <a:cxnLst/>
              <a:rect l="l" t="t" r="r" b="b"/>
              <a:pathLst>
                <a:path w="2239" h="1320" extrusionOk="0">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473475" y="4630975"/>
              <a:ext cx="58475" cy="32875"/>
            </a:xfrm>
            <a:custGeom>
              <a:avLst/>
              <a:gdLst/>
              <a:ahLst/>
              <a:cxnLst/>
              <a:rect l="l" t="t" r="r" b="b"/>
              <a:pathLst>
                <a:path w="2339" h="1315" extrusionOk="0">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928725" y="5107050"/>
              <a:ext cx="48650" cy="54325"/>
            </a:xfrm>
            <a:custGeom>
              <a:avLst/>
              <a:gdLst/>
              <a:ahLst/>
              <a:cxnLst/>
              <a:rect l="l" t="t" r="r" b="b"/>
              <a:pathLst>
                <a:path w="1946" h="2173" extrusionOk="0">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1942550" y="4565025"/>
              <a:ext cx="69075" cy="38300"/>
            </a:xfrm>
            <a:custGeom>
              <a:avLst/>
              <a:gdLst/>
              <a:ahLst/>
              <a:cxnLst/>
              <a:rect l="l" t="t" r="r" b="b"/>
              <a:pathLst>
                <a:path w="2763" h="1532" extrusionOk="0">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1803650" y="4607025"/>
              <a:ext cx="39550" cy="53450"/>
            </a:xfrm>
            <a:custGeom>
              <a:avLst/>
              <a:gdLst/>
              <a:ahLst/>
              <a:cxnLst/>
              <a:rect l="l" t="t" r="r" b="b"/>
              <a:pathLst>
                <a:path w="1582" h="2138" extrusionOk="0">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943450" y="4687975"/>
              <a:ext cx="1718375" cy="555575"/>
            </a:xfrm>
            <a:custGeom>
              <a:avLst/>
              <a:gdLst/>
              <a:ahLst/>
              <a:cxnLst/>
              <a:rect l="l" t="t" r="r" b="b"/>
              <a:pathLst>
                <a:path w="68735" h="22223" extrusionOk="0">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3"/>
          <p:cNvGrpSpPr/>
          <p:nvPr/>
        </p:nvGrpSpPr>
        <p:grpSpPr>
          <a:xfrm>
            <a:off x="8237475" y="280550"/>
            <a:ext cx="306250" cy="304225"/>
            <a:chOff x="3437575" y="2857925"/>
            <a:chExt cx="306250" cy="304225"/>
          </a:xfrm>
        </p:grpSpPr>
        <p:sp>
          <p:nvSpPr>
            <p:cNvPr id="718" name="Google Shape;718;p33"/>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33"/>
          <p:cNvSpPr/>
          <p:nvPr/>
        </p:nvSpPr>
        <p:spPr>
          <a:xfrm>
            <a:off x="8622050" y="544100"/>
            <a:ext cx="325575" cy="323375"/>
          </a:xfrm>
          <a:custGeom>
            <a:avLst/>
            <a:gdLst/>
            <a:ahLst/>
            <a:cxnLst/>
            <a:rect l="l" t="t" r="r" b="b"/>
            <a:pathLst>
              <a:path w="13023" h="12935" extrusionOk="0">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4"/>
          <p:cNvSpPr txBox="1">
            <a:spLocks noGrp="1"/>
          </p:cNvSpPr>
          <p:nvPr>
            <p:ph type="title"/>
          </p:nvPr>
        </p:nvSpPr>
        <p:spPr>
          <a:xfrm flipH="1">
            <a:off x="2171825" y="4900"/>
            <a:ext cx="3781500" cy="175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700"/>
              <a:t>Kesimpulan</a:t>
            </a:r>
            <a:endParaRPr sz="4700"/>
          </a:p>
        </p:txBody>
      </p:sp>
      <p:grpSp>
        <p:nvGrpSpPr>
          <p:cNvPr id="726" name="Google Shape;726;p34"/>
          <p:cNvGrpSpPr/>
          <p:nvPr/>
        </p:nvGrpSpPr>
        <p:grpSpPr>
          <a:xfrm>
            <a:off x="920571" y="2240085"/>
            <a:ext cx="3156166" cy="2245411"/>
            <a:chOff x="491925" y="238350"/>
            <a:chExt cx="2515475" cy="1789600"/>
          </a:xfrm>
        </p:grpSpPr>
        <p:sp>
          <p:nvSpPr>
            <p:cNvPr id="727" name="Google Shape;727;p34"/>
            <p:cNvSpPr/>
            <p:nvPr/>
          </p:nvSpPr>
          <p:spPr>
            <a:xfrm>
              <a:off x="491925" y="1133500"/>
              <a:ext cx="351625" cy="224925"/>
            </a:xfrm>
            <a:custGeom>
              <a:avLst/>
              <a:gdLst/>
              <a:ahLst/>
              <a:cxnLst/>
              <a:rect l="l" t="t" r="r" b="b"/>
              <a:pathLst>
                <a:path w="14065" h="8997" extrusionOk="0">
                  <a:moveTo>
                    <a:pt x="8240" y="1"/>
                  </a:moveTo>
                  <a:cubicBezTo>
                    <a:pt x="7424" y="1"/>
                    <a:pt x="6561" y="106"/>
                    <a:pt x="5685" y="331"/>
                  </a:cubicBezTo>
                  <a:cubicBezTo>
                    <a:pt x="1939" y="1284"/>
                    <a:pt x="0" y="6279"/>
                    <a:pt x="0" y="6279"/>
                  </a:cubicBezTo>
                  <a:cubicBezTo>
                    <a:pt x="0" y="6279"/>
                    <a:pt x="3179" y="8997"/>
                    <a:pt x="6503" y="8997"/>
                  </a:cubicBezTo>
                  <a:cubicBezTo>
                    <a:pt x="6942" y="8997"/>
                    <a:pt x="7384" y="8949"/>
                    <a:pt x="7821" y="8842"/>
                  </a:cubicBezTo>
                  <a:cubicBezTo>
                    <a:pt x="11534" y="7922"/>
                    <a:pt x="14064" y="5260"/>
                    <a:pt x="13473" y="2894"/>
                  </a:cubicBezTo>
                  <a:cubicBezTo>
                    <a:pt x="13021" y="1112"/>
                    <a:pt x="10881" y="1"/>
                    <a:pt x="8240"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598700" y="1156950"/>
              <a:ext cx="240725" cy="153650"/>
            </a:xfrm>
            <a:custGeom>
              <a:avLst/>
              <a:gdLst/>
              <a:ahLst/>
              <a:cxnLst/>
              <a:rect l="l" t="t" r="r" b="b"/>
              <a:pathLst>
                <a:path w="9629" h="6146" extrusionOk="0">
                  <a:moveTo>
                    <a:pt x="5615" y="1"/>
                  </a:moveTo>
                  <a:cubicBezTo>
                    <a:pt x="5062" y="1"/>
                    <a:pt x="4475" y="69"/>
                    <a:pt x="3878" y="215"/>
                  </a:cubicBezTo>
                  <a:cubicBezTo>
                    <a:pt x="1315" y="872"/>
                    <a:pt x="1" y="4289"/>
                    <a:pt x="1" y="4289"/>
                  </a:cubicBezTo>
                  <a:cubicBezTo>
                    <a:pt x="1" y="4289"/>
                    <a:pt x="2136" y="6145"/>
                    <a:pt x="4394" y="6145"/>
                  </a:cubicBezTo>
                  <a:cubicBezTo>
                    <a:pt x="4704" y="6145"/>
                    <a:pt x="5015" y="6110"/>
                    <a:pt x="5324" y="6031"/>
                  </a:cubicBezTo>
                  <a:cubicBezTo>
                    <a:pt x="7887" y="5407"/>
                    <a:pt x="9629" y="3567"/>
                    <a:pt x="9202" y="1956"/>
                  </a:cubicBezTo>
                  <a:cubicBezTo>
                    <a:pt x="8899" y="746"/>
                    <a:pt x="7437" y="1"/>
                    <a:pt x="56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697300" y="1178000"/>
              <a:ext cx="137200" cy="87975"/>
            </a:xfrm>
            <a:custGeom>
              <a:avLst/>
              <a:gdLst/>
              <a:ahLst/>
              <a:cxnLst/>
              <a:rect l="l" t="t" r="r" b="b"/>
              <a:pathLst>
                <a:path w="5488" h="3519" extrusionOk="0">
                  <a:moveTo>
                    <a:pt x="3244" y="1"/>
                  </a:moveTo>
                  <a:cubicBezTo>
                    <a:pt x="2923" y="1"/>
                    <a:pt x="2582" y="42"/>
                    <a:pt x="2235" y="129"/>
                  </a:cubicBezTo>
                  <a:cubicBezTo>
                    <a:pt x="756" y="490"/>
                    <a:pt x="0" y="2462"/>
                    <a:pt x="0" y="2462"/>
                  </a:cubicBezTo>
                  <a:cubicBezTo>
                    <a:pt x="0" y="2462"/>
                    <a:pt x="1208" y="3518"/>
                    <a:pt x="2500" y="3518"/>
                  </a:cubicBezTo>
                  <a:cubicBezTo>
                    <a:pt x="2685" y="3518"/>
                    <a:pt x="2871" y="3497"/>
                    <a:pt x="3056" y="3447"/>
                  </a:cubicBezTo>
                  <a:cubicBezTo>
                    <a:pt x="4535" y="3086"/>
                    <a:pt x="5488" y="2034"/>
                    <a:pt x="5258" y="1114"/>
                  </a:cubicBezTo>
                  <a:cubicBezTo>
                    <a:pt x="5083" y="415"/>
                    <a:pt x="4263" y="1"/>
                    <a:pt x="324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1243600" y="1178750"/>
              <a:ext cx="178275" cy="223475"/>
            </a:xfrm>
            <a:custGeom>
              <a:avLst/>
              <a:gdLst/>
              <a:ahLst/>
              <a:cxnLst/>
              <a:rect l="l" t="t" r="r" b="b"/>
              <a:pathLst>
                <a:path w="7131" h="8939" fill="none" extrusionOk="0">
                  <a:moveTo>
                    <a:pt x="0" y="0"/>
                  </a:moveTo>
                  <a:lnTo>
                    <a:pt x="7131" y="8938"/>
                  </a:lnTo>
                </a:path>
              </a:pathLst>
            </a:custGeom>
            <a:noFill/>
            <a:ln w="145400" cap="rnd" cmpd="sng">
              <a:solidFill>
                <a:srgbClr val="FFFFFF"/>
              </a:solidFill>
              <a:prstDash val="solid"/>
              <a:miter lim="328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a:off x="837775" y="927600"/>
              <a:ext cx="755800" cy="363275"/>
            </a:xfrm>
            <a:custGeom>
              <a:avLst/>
              <a:gdLst/>
              <a:ahLst/>
              <a:cxnLst/>
              <a:rect l="l" t="t" r="r" b="b"/>
              <a:pathLst>
                <a:path w="30232" h="14531" extrusionOk="0">
                  <a:moveTo>
                    <a:pt x="20745" y="1"/>
                  </a:moveTo>
                  <a:cubicBezTo>
                    <a:pt x="18547" y="1"/>
                    <a:pt x="16082" y="305"/>
                    <a:pt x="13539" y="944"/>
                  </a:cubicBezTo>
                  <a:cubicBezTo>
                    <a:pt x="5685" y="2915"/>
                    <a:pt x="0" y="7319"/>
                    <a:pt x="887" y="10835"/>
                  </a:cubicBezTo>
                  <a:cubicBezTo>
                    <a:pt x="1489" y="13196"/>
                    <a:pt x="4930" y="14531"/>
                    <a:pt x="9532" y="14531"/>
                  </a:cubicBezTo>
                  <a:cubicBezTo>
                    <a:pt x="11717" y="14531"/>
                    <a:pt x="14164" y="14230"/>
                    <a:pt x="16693" y="13595"/>
                  </a:cubicBezTo>
                  <a:cubicBezTo>
                    <a:pt x="24580" y="11623"/>
                    <a:pt x="30232" y="7187"/>
                    <a:pt x="29344" y="3704"/>
                  </a:cubicBezTo>
                  <a:cubicBezTo>
                    <a:pt x="28767" y="1327"/>
                    <a:pt x="25335" y="1"/>
                    <a:pt x="20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a:off x="837775" y="927600"/>
              <a:ext cx="755800" cy="363275"/>
            </a:xfrm>
            <a:custGeom>
              <a:avLst/>
              <a:gdLst/>
              <a:ahLst/>
              <a:cxnLst/>
              <a:rect l="l" t="t" r="r" b="b"/>
              <a:pathLst>
                <a:path w="30232" h="14531" extrusionOk="0">
                  <a:moveTo>
                    <a:pt x="20745" y="1"/>
                  </a:moveTo>
                  <a:cubicBezTo>
                    <a:pt x="18547" y="1"/>
                    <a:pt x="16082" y="305"/>
                    <a:pt x="13539" y="944"/>
                  </a:cubicBezTo>
                  <a:cubicBezTo>
                    <a:pt x="5685" y="2915"/>
                    <a:pt x="0" y="7319"/>
                    <a:pt x="887" y="10835"/>
                  </a:cubicBezTo>
                  <a:cubicBezTo>
                    <a:pt x="1489" y="13196"/>
                    <a:pt x="4930" y="14531"/>
                    <a:pt x="9532" y="14531"/>
                  </a:cubicBezTo>
                  <a:cubicBezTo>
                    <a:pt x="11717" y="14531"/>
                    <a:pt x="14164" y="14230"/>
                    <a:pt x="16693" y="13595"/>
                  </a:cubicBezTo>
                  <a:cubicBezTo>
                    <a:pt x="24580" y="11623"/>
                    <a:pt x="30232" y="7187"/>
                    <a:pt x="29344" y="3704"/>
                  </a:cubicBezTo>
                  <a:cubicBezTo>
                    <a:pt x="28767" y="1327"/>
                    <a:pt x="25335" y="1"/>
                    <a:pt x="207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a:off x="957700" y="927650"/>
              <a:ext cx="509375" cy="363450"/>
            </a:xfrm>
            <a:custGeom>
              <a:avLst/>
              <a:gdLst/>
              <a:ahLst/>
              <a:cxnLst/>
              <a:rect l="l" t="t" r="r" b="b"/>
              <a:pathLst>
                <a:path w="20375" h="14538" extrusionOk="0">
                  <a:moveTo>
                    <a:pt x="15980" y="1"/>
                  </a:moveTo>
                  <a:cubicBezTo>
                    <a:pt x="14951" y="1"/>
                    <a:pt x="13926" y="60"/>
                    <a:pt x="12915" y="186"/>
                  </a:cubicBezTo>
                  <a:cubicBezTo>
                    <a:pt x="15544" y="3636"/>
                    <a:pt x="16628" y="8007"/>
                    <a:pt x="15971" y="12279"/>
                  </a:cubicBezTo>
                  <a:cubicBezTo>
                    <a:pt x="17450" y="11720"/>
                    <a:pt x="18863" y="10997"/>
                    <a:pt x="20210" y="10143"/>
                  </a:cubicBezTo>
                  <a:cubicBezTo>
                    <a:pt x="20374" y="8368"/>
                    <a:pt x="20243" y="6594"/>
                    <a:pt x="19815" y="4885"/>
                  </a:cubicBezTo>
                  <a:cubicBezTo>
                    <a:pt x="19355" y="3176"/>
                    <a:pt x="18665" y="1533"/>
                    <a:pt x="17712" y="54"/>
                  </a:cubicBezTo>
                  <a:cubicBezTo>
                    <a:pt x="17135" y="19"/>
                    <a:pt x="16557" y="1"/>
                    <a:pt x="15980" y="1"/>
                  </a:cubicBezTo>
                  <a:close/>
                  <a:moveTo>
                    <a:pt x="3517" y="2749"/>
                  </a:moveTo>
                  <a:cubicBezTo>
                    <a:pt x="2301" y="3275"/>
                    <a:pt x="1118" y="3932"/>
                    <a:pt x="1" y="4688"/>
                  </a:cubicBezTo>
                  <a:cubicBezTo>
                    <a:pt x="1841" y="7580"/>
                    <a:pt x="2695" y="10997"/>
                    <a:pt x="2432" y="14414"/>
                  </a:cubicBezTo>
                  <a:cubicBezTo>
                    <a:pt x="3248" y="14494"/>
                    <a:pt x="4064" y="14537"/>
                    <a:pt x="4873" y="14537"/>
                  </a:cubicBezTo>
                  <a:cubicBezTo>
                    <a:pt x="5399" y="14537"/>
                    <a:pt x="5923" y="14519"/>
                    <a:pt x="6441" y="14480"/>
                  </a:cubicBezTo>
                  <a:lnTo>
                    <a:pt x="6441" y="14447"/>
                  </a:lnTo>
                  <a:cubicBezTo>
                    <a:pt x="7033" y="10307"/>
                    <a:pt x="5981" y="6101"/>
                    <a:pt x="3517" y="2749"/>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741650" y="1093300"/>
              <a:ext cx="195550" cy="253050"/>
            </a:xfrm>
            <a:custGeom>
              <a:avLst/>
              <a:gdLst/>
              <a:ahLst/>
              <a:cxnLst/>
              <a:rect l="l" t="t" r="r" b="b"/>
              <a:pathLst>
                <a:path w="7822" h="10122" extrusionOk="0">
                  <a:moveTo>
                    <a:pt x="1" y="1"/>
                  </a:moveTo>
                  <a:lnTo>
                    <a:pt x="2531" y="10122"/>
                  </a:lnTo>
                  <a:lnTo>
                    <a:pt x="7821" y="7066"/>
                  </a:lnTo>
                  <a:lnTo>
                    <a:pt x="6113" y="198"/>
                  </a:lnTo>
                  <a:lnTo>
                    <a:pt x="1" y="1"/>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1581225" y="238350"/>
              <a:ext cx="853575" cy="916600"/>
            </a:xfrm>
            <a:custGeom>
              <a:avLst/>
              <a:gdLst/>
              <a:ahLst/>
              <a:cxnLst/>
              <a:rect l="l" t="t" r="r" b="b"/>
              <a:pathLst>
                <a:path w="34143" h="36664" extrusionOk="0">
                  <a:moveTo>
                    <a:pt x="17871" y="0"/>
                  </a:moveTo>
                  <a:cubicBezTo>
                    <a:pt x="16951" y="0"/>
                    <a:pt x="16016" y="114"/>
                    <a:pt x="15084" y="352"/>
                  </a:cubicBezTo>
                  <a:lnTo>
                    <a:pt x="9760" y="1667"/>
                  </a:lnTo>
                  <a:cubicBezTo>
                    <a:pt x="3681" y="3178"/>
                    <a:pt x="1" y="9356"/>
                    <a:pt x="1512" y="15402"/>
                  </a:cubicBezTo>
                  <a:lnTo>
                    <a:pt x="6868" y="36663"/>
                  </a:lnTo>
                  <a:lnTo>
                    <a:pt x="34142" y="29828"/>
                  </a:lnTo>
                  <a:lnTo>
                    <a:pt x="28819" y="8568"/>
                  </a:lnTo>
                  <a:cubicBezTo>
                    <a:pt x="27513" y="3426"/>
                    <a:pt x="22916" y="0"/>
                    <a:pt x="17871" y="0"/>
                  </a:cubicBezTo>
                  <a:close/>
                </a:path>
              </a:pathLst>
            </a:custGeom>
            <a:solidFill>
              <a:srgbClr val="BDF1FF">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2025675" y="827125"/>
              <a:ext cx="113375" cy="83825"/>
            </a:xfrm>
            <a:custGeom>
              <a:avLst/>
              <a:gdLst/>
              <a:ahLst/>
              <a:cxnLst/>
              <a:rect l="l" t="t" r="r" b="b"/>
              <a:pathLst>
                <a:path w="4535" h="3353" extrusionOk="0">
                  <a:moveTo>
                    <a:pt x="4535" y="1"/>
                  </a:moveTo>
                  <a:lnTo>
                    <a:pt x="132" y="1085"/>
                  </a:lnTo>
                  <a:lnTo>
                    <a:pt x="0" y="3353"/>
                  </a:lnTo>
                  <a:lnTo>
                    <a:pt x="0" y="3353"/>
                  </a:lnTo>
                  <a:lnTo>
                    <a:pt x="4009" y="2334"/>
                  </a:lnTo>
                  <a:lnTo>
                    <a:pt x="4535" y="1"/>
                  </a:ln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1678200" y="812350"/>
              <a:ext cx="256625" cy="245450"/>
            </a:xfrm>
            <a:custGeom>
              <a:avLst/>
              <a:gdLst/>
              <a:ahLst/>
              <a:cxnLst/>
              <a:rect l="l" t="t" r="r" b="b"/>
              <a:pathLst>
                <a:path w="10265" h="9818" extrusionOk="0">
                  <a:moveTo>
                    <a:pt x="4797" y="0"/>
                  </a:moveTo>
                  <a:cubicBezTo>
                    <a:pt x="4797" y="0"/>
                    <a:pt x="1" y="6422"/>
                    <a:pt x="2367" y="6422"/>
                  </a:cubicBezTo>
                  <a:cubicBezTo>
                    <a:pt x="2606" y="6422"/>
                    <a:pt x="2919" y="6356"/>
                    <a:pt x="3318" y="6211"/>
                  </a:cubicBezTo>
                  <a:lnTo>
                    <a:pt x="3318" y="6211"/>
                  </a:lnTo>
                  <a:cubicBezTo>
                    <a:pt x="2508" y="8791"/>
                    <a:pt x="2788" y="9818"/>
                    <a:pt x="3407" y="9818"/>
                  </a:cubicBezTo>
                  <a:cubicBezTo>
                    <a:pt x="4270" y="9818"/>
                    <a:pt x="5794" y="7822"/>
                    <a:pt x="5947" y="5258"/>
                  </a:cubicBezTo>
                  <a:cubicBezTo>
                    <a:pt x="7059" y="6582"/>
                    <a:pt x="7813" y="7073"/>
                    <a:pt x="8275" y="7073"/>
                  </a:cubicBezTo>
                  <a:cubicBezTo>
                    <a:pt x="9314" y="7073"/>
                    <a:pt x="8872" y="4586"/>
                    <a:pt x="7688" y="3516"/>
                  </a:cubicBezTo>
                  <a:lnTo>
                    <a:pt x="7688" y="3516"/>
                  </a:lnTo>
                  <a:cubicBezTo>
                    <a:pt x="8289" y="3739"/>
                    <a:pt x="8682" y="3834"/>
                    <a:pt x="8915" y="3834"/>
                  </a:cubicBezTo>
                  <a:cubicBezTo>
                    <a:pt x="10264" y="3834"/>
                    <a:pt x="6275" y="658"/>
                    <a:pt x="6275" y="658"/>
                  </a:cubicBezTo>
                  <a:lnTo>
                    <a:pt x="4797"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1775925" y="703350"/>
              <a:ext cx="153650" cy="145575"/>
            </a:xfrm>
            <a:custGeom>
              <a:avLst/>
              <a:gdLst/>
              <a:ahLst/>
              <a:cxnLst/>
              <a:rect l="l" t="t" r="r" b="b"/>
              <a:pathLst>
                <a:path w="6146" h="5823" extrusionOk="0">
                  <a:moveTo>
                    <a:pt x="3087" y="1"/>
                  </a:moveTo>
                  <a:cubicBezTo>
                    <a:pt x="2969" y="1"/>
                    <a:pt x="2849" y="8"/>
                    <a:pt x="2728" y="23"/>
                  </a:cubicBezTo>
                  <a:cubicBezTo>
                    <a:pt x="1151" y="220"/>
                    <a:pt x="1" y="1666"/>
                    <a:pt x="198" y="3243"/>
                  </a:cubicBezTo>
                  <a:cubicBezTo>
                    <a:pt x="382" y="4748"/>
                    <a:pt x="1657" y="5822"/>
                    <a:pt x="3110" y="5822"/>
                  </a:cubicBezTo>
                  <a:cubicBezTo>
                    <a:pt x="3212" y="5822"/>
                    <a:pt x="3315" y="5817"/>
                    <a:pt x="3418" y="5806"/>
                  </a:cubicBezTo>
                  <a:cubicBezTo>
                    <a:pt x="5028" y="5609"/>
                    <a:pt x="6145" y="4163"/>
                    <a:pt x="5948" y="2553"/>
                  </a:cubicBezTo>
                  <a:cubicBezTo>
                    <a:pt x="5796" y="1094"/>
                    <a:pt x="4548" y="1"/>
                    <a:pt x="308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1796475" y="453350"/>
              <a:ext cx="552875" cy="412125"/>
            </a:xfrm>
            <a:custGeom>
              <a:avLst/>
              <a:gdLst/>
              <a:ahLst/>
              <a:cxnLst/>
              <a:rect l="l" t="t" r="r" b="b"/>
              <a:pathLst>
                <a:path w="22115" h="16485" extrusionOk="0">
                  <a:moveTo>
                    <a:pt x="11808" y="0"/>
                  </a:moveTo>
                  <a:cubicBezTo>
                    <a:pt x="10870" y="0"/>
                    <a:pt x="9905" y="117"/>
                    <a:pt x="8938" y="362"/>
                  </a:cubicBezTo>
                  <a:cubicBezTo>
                    <a:pt x="3483" y="1709"/>
                    <a:pt x="0" y="6638"/>
                    <a:pt x="1183" y="11304"/>
                  </a:cubicBezTo>
                  <a:cubicBezTo>
                    <a:pt x="2075" y="14847"/>
                    <a:pt x="5152" y="16485"/>
                    <a:pt x="8950" y="16485"/>
                  </a:cubicBezTo>
                  <a:cubicBezTo>
                    <a:pt x="10190" y="16485"/>
                    <a:pt x="11506" y="16310"/>
                    <a:pt x="12848" y="15970"/>
                  </a:cubicBezTo>
                  <a:cubicBezTo>
                    <a:pt x="18303" y="14590"/>
                    <a:pt x="22115" y="11041"/>
                    <a:pt x="20932" y="6375"/>
                  </a:cubicBezTo>
                  <a:cubicBezTo>
                    <a:pt x="19959" y="2510"/>
                    <a:pt x="16161" y="0"/>
                    <a:pt x="11808"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1938575" y="606200"/>
              <a:ext cx="154475" cy="145300"/>
            </a:xfrm>
            <a:custGeom>
              <a:avLst/>
              <a:gdLst/>
              <a:ahLst/>
              <a:cxnLst/>
              <a:rect l="l" t="t" r="r" b="b"/>
              <a:pathLst>
                <a:path w="6179" h="5812" extrusionOk="0">
                  <a:moveTo>
                    <a:pt x="3062" y="1"/>
                  </a:moveTo>
                  <a:cubicBezTo>
                    <a:pt x="1651" y="1"/>
                    <a:pt x="410" y="1030"/>
                    <a:pt x="231" y="2496"/>
                  </a:cubicBezTo>
                  <a:cubicBezTo>
                    <a:pt x="1" y="4073"/>
                    <a:pt x="1085" y="5552"/>
                    <a:pt x="2663" y="5782"/>
                  </a:cubicBezTo>
                  <a:cubicBezTo>
                    <a:pt x="2804" y="5802"/>
                    <a:pt x="2944" y="5812"/>
                    <a:pt x="3083" y="5812"/>
                  </a:cubicBezTo>
                  <a:cubicBezTo>
                    <a:pt x="4518" y="5812"/>
                    <a:pt x="5739" y="4756"/>
                    <a:pt x="5949" y="3317"/>
                  </a:cubicBezTo>
                  <a:cubicBezTo>
                    <a:pt x="6179" y="1740"/>
                    <a:pt x="5094" y="261"/>
                    <a:pt x="3484" y="31"/>
                  </a:cubicBezTo>
                  <a:cubicBezTo>
                    <a:pt x="3342" y="11"/>
                    <a:pt x="3201" y="1"/>
                    <a:pt x="3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2157100" y="551550"/>
              <a:ext cx="152000" cy="145375"/>
            </a:xfrm>
            <a:custGeom>
              <a:avLst/>
              <a:gdLst/>
              <a:ahLst/>
              <a:cxnLst/>
              <a:rect l="l" t="t" r="r" b="b"/>
              <a:pathLst>
                <a:path w="6080" h="5815" extrusionOk="0">
                  <a:moveTo>
                    <a:pt x="3061" y="0"/>
                  </a:moveTo>
                  <a:cubicBezTo>
                    <a:pt x="2962" y="0"/>
                    <a:pt x="2862" y="5"/>
                    <a:pt x="2761" y="16"/>
                  </a:cubicBezTo>
                  <a:cubicBezTo>
                    <a:pt x="1151" y="180"/>
                    <a:pt x="1" y="1626"/>
                    <a:pt x="165" y="3203"/>
                  </a:cubicBezTo>
                  <a:cubicBezTo>
                    <a:pt x="319" y="4710"/>
                    <a:pt x="1567" y="5815"/>
                    <a:pt x="3047" y="5815"/>
                  </a:cubicBezTo>
                  <a:cubicBezTo>
                    <a:pt x="3148" y="5815"/>
                    <a:pt x="3250" y="5810"/>
                    <a:pt x="3352" y="5799"/>
                  </a:cubicBezTo>
                  <a:cubicBezTo>
                    <a:pt x="4930" y="5635"/>
                    <a:pt x="6080" y="4189"/>
                    <a:pt x="5916" y="2612"/>
                  </a:cubicBezTo>
                  <a:cubicBezTo>
                    <a:pt x="5762" y="1104"/>
                    <a:pt x="4514" y="0"/>
                    <a:pt x="3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2166150" y="551925"/>
              <a:ext cx="145425" cy="136400"/>
            </a:xfrm>
            <a:custGeom>
              <a:avLst/>
              <a:gdLst/>
              <a:ahLst/>
              <a:cxnLst/>
              <a:rect l="l" t="t" r="r" b="b"/>
              <a:pathLst>
                <a:path w="5817" h="5456" extrusionOk="0">
                  <a:moveTo>
                    <a:pt x="2695" y="1"/>
                  </a:moveTo>
                  <a:cubicBezTo>
                    <a:pt x="0" y="1414"/>
                    <a:pt x="1019" y="5455"/>
                    <a:pt x="4042" y="5455"/>
                  </a:cubicBezTo>
                  <a:cubicBezTo>
                    <a:pt x="5225" y="4831"/>
                    <a:pt x="5816" y="3484"/>
                    <a:pt x="5488" y="2169"/>
                  </a:cubicBezTo>
                  <a:cubicBezTo>
                    <a:pt x="5159" y="888"/>
                    <a:pt x="4009" y="1"/>
                    <a:pt x="269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1949275" y="606150"/>
              <a:ext cx="145425" cy="136400"/>
            </a:xfrm>
            <a:custGeom>
              <a:avLst/>
              <a:gdLst/>
              <a:ahLst/>
              <a:cxnLst/>
              <a:rect l="l" t="t" r="r" b="b"/>
              <a:pathLst>
                <a:path w="5817" h="5456" extrusionOk="0">
                  <a:moveTo>
                    <a:pt x="2662" y="0"/>
                  </a:moveTo>
                  <a:cubicBezTo>
                    <a:pt x="0" y="1413"/>
                    <a:pt x="1019" y="5455"/>
                    <a:pt x="4042" y="5455"/>
                  </a:cubicBezTo>
                  <a:cubicBezTo>
                    <a:pt x="5192" y="4831"/>
                    <a:pt x="5816" y="3484"/>
                    <a:pt x="5488" y="2202"/>
                  </a:cubicBezTo>
                  <a:cubicBezTo>
                    <a:pt x="5159" y="888"/>
                    <a:pt x="4009" y="0"/>
                    <a:pt x="266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2142325" y="667950"/>
              <a:ext cx="32875" cy="40100"/>
            </a:xfrm>
            <a:custGeom>
              <a:avLst/>
              <a:gdLst/>
              <a:ahLst/>
              <a:cxnLst/>
              <a:rect l="l" t="t" r="r" b="b"/>
              <a:pathLst>
                <a:path w="1315" h="1604" extrusionOk="0">
                  <a:moveTo>
                    <a:pt x="707" y="1"/>
                  </a:moveTo>
                  <a:cubicBezTo>
                    <a:pt x="623" y="1"/>
                    <a:pt x="539" y="19"/>
                    <a:pt x="460" y="59"/>
                  </a:cubicBezTo>
                  <a:cubicBezTo>
                    <a:pt x="230" y="157"/>
                    <a:pt x="66" y="354"/>
                    <a:pt x="0" y="617"/>
                  </a:cubicBezTo>
                  <a:cubicBezTo>
                    <a:pt x="132" y="420"/>
                    <a:pt x="296" y="289"/>
                    <a:pt x="526" y="223"/>
                  </a:cubicBezTo>
                  <a:cubicBezTo>
                    <a:pt x="553" y="217"/>
                    <a:pt x="582" y="215"/>
                    <a:pt x="610" y="215"/>
                  </a:cubicBezTo>
                  <a:cubicBezTo>
                    <a:pt x="754" y="215"/>
                    <a:pt x="909" y="283"/>
                    <a:pt x="1019" y="420"/>
                  </a:cubicBezTo>
                  <a:cubicBezTo>
                    <a:pt x="1085" y="584"/>
                    <a:pt x="1085" y="814"/>
                    <a:pt x="986" y="979"/>
                  </a:cubicBezTo>
                  <a:cubicBezTo>
                    <a:pt x="887" y="1209"/>
                    <a:pt x="756" y="1406"/>
                    <a:pt x="625" y="1603"/>
                  </a:cubicBezTo>
                  <a:cubicBezTo>
                    <a:pt x="723" y="1504"/>
                    <a:pt x="822" y="1439"/>
                    <a:pt x="887" y="1373"/>
                  </a:cubicBezTo>
                  <a:cubicBezTo>
                    <a:pt x="986" y="1274"/>
                    <a:pt x="1052" y="1176"/>
                    <a:pt x="1117" y="1077"/>
                  </a:cubicBezTo>
                  <a:cubicBezTo>
                    <a:pt x="1282" y="847"/>
                    <a:pt x="1315" y="552"/>
                    <a:pt x="1216" y="289"/>
                  </a:cubicBezTo>
                  <a:cubicBezTo>
                    <a:pt x="1101" y="104"/>
                    <a:pt x="905" y="1"/>
                    <a:pt x="70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2102075" y="733475"/>
              <a:ext cx="46850" cy="31250"/>
            </a:xfrm>
            <a:custGeom>
              <a:avLst/>
              <a:gdLst/>
              <a:ahLst/>
              <a:cxnLst/>
              <a:rect l="l" t="t" r="r" b="b"/>
              <a:pathLst>
                <a:path w="1874" h="1250" extrusionOk="0">
                  <a:moveTo>
                    <a:pt x="1873" y="1"/>
                  </a:moveTo>
                  <a:lnTo>
                    <a:pt x="1873" y="1"/>
                  </a:lnTo>
                  <a:cubicBezTo>
                    <a:pt x="1742" y="198"/>
                    <a:pt x="1577" y="362"/>
                    <a:pt x="1413" y="527"/>
                  </a:cubicBezTo>
                  <a:cubicBezTo>
                    <a:pt x="1282" y="691"/>
                    <a:pt x="1084" y="822"/>
                    <a:pt x="887" y="921"/>
                  </a:cubicBezTo>
                  <a:cubicBezTo>
                    <a:pt x="781" y="984"/>
                    <a:pt x="661" y="1021"/>
                    <a:pt x="537" y="1021"/>
                  </a:cubicBezTo>
                  <a:cubicBezTo>
                    <a:pt x="468" y="1021"/>
                    <a:pt x="399" y="1010"/>
                    <a:pt x="329" y="987"/>
                  </a:cubicBezTo>
                  <a:cubicBezTo>
                    <a:pt x="132" y="921"/>
                    <a:pt x="66" y="691"/>
                    <a:pt x="33" y="461"/>
                  </a:cubicBezTo>
                  <a:cubicBezTo>
                    <a:pt x="0" y="592"/>
                    <a:pt x="0" y="724"/>
                    <a:pt x="0" y="855"/>
                  </a:cubicBezTo>
                  <a:cubicBezTo>
                    <a:pt x="33" y="987"/>
                    <a:pt x="132" y="1085"/>
                    <a:pt x="230" y="1151"/>
                  </a:cubicBezTo>
                  <a:cubicBezTo>
                    <a:pt x="362" y="1217"/>
                    <a:pt x="493" y="1249"/>
                    <a:pt x="620" y="1249"/>
                  </a:cubicBezTo>
                  <a:cubicBezTo>
                    <a:pt x="748" y="1249"/>
                    <a:pt x="871" y="1217"/>
                    <a:pt x="986" y="1151"/>
                  </a:cubicBezTo>
                  <a:cubicBezTo>
                    <a:pt x="1216" y="1019"/>
                    <a:pt x="1413" y="855"/>
                    <a:pt x="1545" y="658"/>
                  </a:cubicBezTo>
                  <a:cubicBezTo>
                    <a:pt x="1709" y="461"/>
                    <a:pt x="1807" y="231"/>
                    <a:pt x="187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1946800" y="757650"/>
              <a:ext cx="142975" cy="71925"/>
            </a:xfrm>
            <a:custGeom>
              <a:avLst/>
              <a:gdLst/>
              <a:ahLst/>
              <a:cxnLst/>
              <a:rect l="l" t="t" r="r" b="b"/>
              <a:pathLst>
                <a:path w="5719" h="2877" extrusionOk="0">
                  <a:moveTo>
                    <a:pt x="3878" y="1"/>
                  </a:moveTo>
                  <a:cubicBezTo>
                    <a:pt x="3466" y="1"/>
                    <a:pt x="3007" y="60"/>
                    <a:pt x="2531" y="184"/>
                  </a:cubicBezTo>
                  <a:cubicBezTo>
                    <a:pt x="1052" y="545"/>
                    <a:pt x="0" y="1433"/>
                    <a:pt x="165" y="2123"/>
                  </a:cubicBezTo>
                  <a:cubicBezTo>
                    <a:pt x="279" y="2603"/>
                    <a:pt x="966" y="2876"/>
                    <a:pt x="1883" y="2876"/>
                  </a:cubicBezTo>
                  <a:cubicBezTo>
                    <a:pt x="2284" y="2876"/>
                    <a:pt x="2728" y="2824"/>
                    <a:pt x="3188" y="2714"/>
                  </a:cubicBezTo>
                  <a:cubicBezTo>
                    <a:pt x="4667" y="2320"/>
                    <a:pt x="5718" y="1465"/>
                    <a:pt x="5554" y="775"/>
                  </a:cubicBezTo>
                  <a:cubicBezTo>
                    <a:pt x="5441" y="280"/>
                    <a:pt x="4773" y="1"/>
                    <a:pt x="3878"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197350" y="694850"/>
              <a:ext cx="120800" cy="71625"/>
            </a:xfrm>
            <a:custGeom>
              <a:avLst/>
              <a:gdLst/>
              <a:ahLst/>
              <a:cxnLst/>
              <a:rect l="l" t="t" r="r" b="b"/>
              <a:pathLst>
                <a:path w="4832" h="2865" extrusionOk="0">
                  <a:moveTo>
                    <a:pt x="3777" y="0"/>
                  </a:moveTo>
                  <a:cubicBezTo>
                    <a:pt x="3359" y="0"/>
                    <a:pt x="2940" y="59"/>
                    <a:pt x="2531" y="166"/>
                  </a:cubicBezTo>
                  <a:cubicBezTo>
                    <a:pt x="1052" y="560"/>
                    <a:pt x="1" y="1414"/>
                    <a:pt x="165" y="2104"/>
                  </a:cubicBezTo>
                  <a:cubicBezTo>
                    <a:pt x="300" y="2600"/>
                    <a:pt x="977" y="2864"/>
                    <a:pt x="1867" y="2864"/>
                  </a:cubicBezTo>
                  <a:cubicBezTo>
                    <a:pt x="2273" y="2864"/>
                    <a:pt x="2724" y="2809"/>
                    <a:pt x="3188" y="2696"/>
                  </a:cubicBezTo>
                  <a:lnTo>
                    <a:pt x="3451" y="2630"/>
                  </a:lnTo>
                  <a:cubicBezTo>
                    <a:pt x="4076" y="1907"/>
                    <a:pt x="4568" y="1053"/>
                    <a:pt x="4831" y="133"/>
                  </a:cubicBezTo>
                  <a:cubicBezTo>
                    <a:pt x="4485" y="42"/>
                    <a:pt x="4131" y="0"/>
                    <a:pt x="3777"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1554950" y="380700"/>
              <a:ext cx="750350" cy="404550"/>
            </a:xfrm>
            <a:custGeom>
              <a:avLst/>
              <a:gdLst/>
              <a:ahLst/>
              <a:cxnLst/>
              <a:rect l="l" t="t" r="r" b="b"/>
              <a:pathLst>
                <a:path w="30014" h="16182" extrusionOk="0">
                  <a:moveTo>
                    <a:pt x="24618" y="1"/>
                  </a:moveTo>
                  <a:cubicBezTo>
                    <a:pt x="22846" y="1"/>
                    <a:pt x="20165" y="481"/>
                    <a:pt x="16167" y="1756"/>
                  </a:cubicBezTo>
                  <a:cubicBezTo>
                    <a:pt x="0" y="6915"/>
                    <a:pt x="9168" y="15853"/>
                    <a:pt x="11666" y="16182"/>
                  </a:cubicBezTo>
                  <a:cubicBezTo>
                    <a:pt x="11468" y="14210"/>
                    <a:pt x="11863" y="13225"/>
                    <a:pt x="11863" y="13225"/>
                  </a:cubicBezTo>
                  <a:cubicBezTo>
                    <a:pt x="15017" y="11812"/>
                    <a:pt x="17646" y="9446"/>
                    <a:pt x="19388" y="6455"/>
                  </a:cubicBezTo>
                  <a:lnTo>
                    <a:pt x="19388" y="6455"/>
                  </a:lnTo>
                  <a:cubicBezTo>
                    <a:pt x="19196" y="7667"/>
                    <a:pt x="18881" y="8693"/>
                    <a:pt x="19373" y="8693"/>
                  </a:cubicBezTo>
                  <a:cubicBezTo>
                    <a:pt x="19388" y="8693"/>
                    <a:pt x="19404" y="8692"/>
                    <a:pt x="19421" y="8690"/>
                  </a:cubicBezTo>
                  <a:cubicBezTo>
                    <a:pt x="19979" y="8591"/>
                    <a:pt x="21589" y="5503"/>
                    <a:pt x="21589" y="5502"/>
                  </a:cubicBezTo>
                  <a:lnTo>
                    <a:pt x="21589" y="5502"/>
                  </a:lnTo>
                  <a:cubicBezTo>
                    <a:pt x="21589" y="5503"/>
                    <a:pt x="20834" y="8460"/>
                    <a:pt x="21392" y="8690"/>
                  </a:cubicBezTo>
                  <a:cubicBezTo>
                    <a:pt x="21408" y="8698"/>
                    <a:pt x="21426" y="8702"/>
                    <a:pt x="21446" y="8702"/>
                  </a:cubicBezTo>
                  <a:cubicBezTo>
                    <a:pt x="22072" y="8702"/>
                    <a:pt x="24481" y="4780"/>
                    <a:pt x="24481" y="4779"/>
                  </a:cubicBezTo>
                  <a:lnTo>
                    <a:pt x="24481" y="4779"/>
                  </a:lnTo>
                  <a:cubicBezTo>
                    <a:pt x="24481" y="4780"/>
                    <a:pt x="24087" y="6882"/>
                    <a:pt x="24612" y="6882"/>
                  </a:cubicBezTo>
                  <a:cubicBezTo>
                    <a:pt x="25105" y="6882"/>
                    <a:pt x="26978" y="4451"/>
                    <a:pt x="26978" y="4451"/>
                  </a:cubicBezTo>
                  <a:cubicBezTo>
                    <a:pt x="26978" y="4451"/>
                    <a:pt x="30013" y="1"/>
                    <a:pt x="24618"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1756200" y="720275"/>
              <a:ext cx="128100" cy="105725"/>
            </a:xfrm>
            <a:custGeom>
              <a:avLst/>
              <a:gdLst/>
              <a:ahLst/>
              <a:cxnLst/>
              <a:rect l="l" t="t" r="r" b="b"/>
              <a:pathLst>
                <a:path w="5124" h="4229" extrusionOk="0">
                  <a:moveTo>
                    <a:pt x="2726" y="0"/>
                  </a:moveTo>
                  <a:cubicBezTo>
                    <a:pt x="2553" y="0"/>
                    <a:pt x="2377" y="22"/>
                    <a:pt x="2203" y="69"/>
                  </a:cubicBezTo>
                  <a:cubicBezTo>
                    <a:pt x="362" y="529"/>
                    <a:pt x="1" y="2960"/>
                    <a:pt x="1611" y="3913"/>
                  </a:cubicBezTo>
                  <a:cubicBezTo>
                    <a:pt x="1975" y="4131"/>
                    <a:pt x="2354" y="4229"/>
                    <a:pt x="2720" y="4229"/>
                  </a:cubicBezTo>
                  <a:cubicBezTo>
                    <a:pt x="4007" y="4229"/>
                    <a:pt x="5124" y="3021"/>
                    <a:pt x="4766" y="1613"/>
                  </a:cubicBezTo>
                  <a:cubicBezTo>
                    <a:pt x="4516" y="643"/>
                    <a:pt x="3659" y="0"/>
                    <a:pt x="2726"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833425" y="660900"/>
              <a:ext cx="83825" cy="196125"/>
            </a:xfrm>
            <a:custGeom>
              <a:avLst/>
              <a:gdLst/>
              <a:ahLst/>
              <a:cxnLst/>
              <a:rect l="l" t="t" r="r" b="b"/>
              <a:pathLst>
                <a:path w="3353" h="7845" extrusionOk="0">
                  <a:moveTo>
                    <a:pt x="779" y="1"/>
                  </a:moveTo>
                  <a:cubicBezTo>
                    <a:pt x="749" y="1"/>
                    <a:pt x="720" y="4"/>
                    <a:pt x="691" y="12"/>
                  </a:cubicBezTo>
                  <a:cubicBezTo>
                    <a:pt x="66" y="176"/>
                    <a:pt x="1" y="2049"/>
                    <a:pt x="527" y="4218"/>
                  </a:cubicBezTo>
                  <a:cubicBezTo>
                    <a:pt x="1028" y="6255"/>
                    <a:pt x="1918" y="7844"/>
                    <a:pt x="2541" y="7844"/>
                  </a:cubicBezTo>
                  <a:cubicBezTo>
                    <a:pt x="2571" y="7844"/>
                    <a:pt x="2601" y="7840"/>
                    <a:pt x="2630" y="7833"/>
                  </a:cubicBezTo>
                  <a:cubicBezTo>
                    <a:pt x="3287" y="7668"/>
                    <a:pt x="3353" y="5795"/>
                    <a:pt x="2794" y="3627"/>
                  </a:cubicBezTo>
                  <a:cubicBezTo>
                    <a:pt x="2292" y="1590"/>
                    <a:pt x="1402" y="1"/>
                    <a:pt x="779"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1871225" y="468950"/>
              <a:ext cx="166775" cy="179125"/>
            </a:xfrm>
            <a:custGeom>
              <a:avLst/>
              <a:gdLst/>
              <a:ahLst/>
              <a:cxnLst/>
              <a:rect l="l" t="t" r="r" b="b"/>
              <a:pathLst>
                <a:path w="6671" h="7165" extrusionOk="0">
                  <a:moveTo>
                    <a:pt x="6671" y="1"/>
                  </a:moveTo>
                  <a:cubicBezTo>
                    <a:pt x="6375" y="757"/>
                    <a:pt x="5981" y="1479"/>
                    <a:pt x="5455" y="2137"/>
                  </a:cubicBezTo>
                  <a:cubicBezTo>
                    <a:pt x="4929" y="2794"/>
                    <a:pt x="4404" y="3418"/>
                    <a:pt x="3812" y="3977"/>
                  </a:cubicBezTo>
                  <a:cubicBezTo>
                    <a:pt x="3221" y="4568"/>
                    <a:pt x="2596" y="5127"/>
                    <a:pt x="1972" y="5653"/>
                  </a:cubicBezTo>
                  <a:cubicBezTo>
                    <a:pt x="1643" y="5916"/>
                    <a:pt x="1315" y="6178"/>
                    <a:pt x="986" y="6441"/>
                  </a:cubicBezTo>
                  <a:cubicBezTo>
                    <a:pt x="690" y="6704"/>
                    <a:pt x="329" y="6934"/>
                    <a:pt x="0" y="7164"/>
                  </a:cubicBezTo>
                  <a:cubicBezTo>
                    <a:pt x="723" y="6770"/>
                    <a:pt x="1413" y="6310"/>
                    <a:pt x="2071" y="5784"/>
                  </a:cubicBezTo>
                  <a:cubicBezTo>
                    <a:pt x="2728" y="5291"/>
                    <a:pt x="3352" y="4733"/>
                    <a:pt x="3944" y="4141"/>
                  </a:cubicBezTo>
                  <a:cubicBezTo>
                    <a:pt x="4568" y="3550"/>
                    <a:pt x="5094" y="2925"/>
                    <a:pt x="5587" y="2235"/>
                  </a:cubicBezTo>
                  <a:cubicBezTo>
                    <a:pt x="6112" y="1578"/>
                    <a:pt x="6474" y="789"/>
                    <a:pt x="667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056050" y="435275"/>
              <a:ext cx="32075" cy="107650"/>
            </a:xfrm>
            <a:custGeom>
              <a:avLst/>
              <a:gdLst/>
              <a:ahLst/>
              <a:cxnLst/>
              <a:rect l="l" t="t" r="r" b="b"/>
              <a:pathLst>
                <a:path w="1283" h="4306" extrusionOk="0">
                  <a:moveTo>
                    <a:pt x="1282" y="0"/>
                  </a:moveTo>
                  <a:cubicBezTo>
                    <a:pt x="1151" y="362"/>
                    <a:pt x="1052" y="723"/>
                    <a:pt x="921" y="1052"/>
                  </a:cubicBezTo>
                  <a:cubicBezTo>
                    <a:pt x="822" y="1413"/>
                    <a:pt x="724" y="1775"/>
                    <a:pt x="625" y="2136"/>
                  </a:cubicBezTo>
                  <a:lnTo>
                    <a:pt x="1" y="4305"/>
                  </a:lnTo>
                  <a:cubicBezTo>
                    <a:pt x="198" y="3977"/>
                    <a:pt x="362" y="3615"/>
                    <a:pt x="494" y="3254"/>
                  </a:cubicBezTo>
                  <a:cubicBezTo>
                    <a:pt x="625" y="2925"/>
                    <a:pt x="724" y="2564"/>
                    <a:pt x="822" y="2202"/>
                  </a:cubicBezTo>
                  <a:cubicBezTo>
                    <a:pt x="954" y="1841"/>
                    <a:pt x="1020" y="1479"/>
                    <a:pt x="1118" y="1118"/>
                  </a:cubicBezTo>
                  <a:cubicBezTo>
                    <a:pt x="1184" y="756"/>
                    <a:pt x="1250" y="362"/>
                    <a:pt x="128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107000" y="444300"/>
              <a:ext cx="29600" cy="100250"/>
            </a:xfrm>
            <a:custGeom>
              <a:avLst/>
              <a:gdLst/>
              <a:ahLst/>
              <a:cxnLst/>
              <a:rect l="l" t="t" r="r" b="b"/>
              <a:pathLst>
                <a:path w="1184" h="4010" extrusionOk="0">
                  <a:moveTo>
                    <a:pt x="1183" y="1"/>
                  </a:moveTo>
                  <a:lnTo>
                    <a:pt x="1183" y="1"/>
                  </a:lnTo>
                  <a:cubicBezTo>
                    <a:pt x="1052" y="297"/>
                    <a:pt x="920" y="658"/>
                    <a:pt x="822" y="954"/>
                  </a:cubicBezTo>
                  <a:cubicBezTo>
                    <a:pt x="690" y="1282"/>
                    <a:pt x="592" y="1611"/>
                    <a:pt x="493" y="1973"/>
                  </a:cubicBezTo>
                  <a:cubicBezTo>
                    <a:pt x="395" y="2301"/>
                    <a:pt x="296" y="2630"/>
                    <a:pt x="230" y="2958"/>
                  </a:cubicBezTo>
                  <a:cubicBezTo>
                    <a:pt x="132" y="3320"/>
                    <a:pt x="66" y="3648"/>
                    <a:pt x="0" y="4010"/>
                  </a:cubicBezTo>
                  <a:cubicBezTo>
                    <a:pt x="165" y="3681"/>
                    <a:pt x="263" y="3353"/>
                    <a:pt x="395" y="3024"/>
                  </a:cubicBezTo>
                  <a:cubicBezTo>
                    <a:pt x="493" y="2695"/>
                    <a:pt x="625" y="2367"/>
                    <a:pt x="723" y="2038"/>
                  </a:cubicBezTo>
                  <a:cubicBezTo>
                    <a:pt x="822" y="1677"/>
                    <a:pt x="887" y="1348"/>
                    <a:pt x="986" y="1020"/>
                  </a:cubicBezTo>
                  <a:cubicBezTo>
                    <a:pt x="1052" y="691"/>
                    <a:pt x="1150" y="330"/>
                    <a:pt x="118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182575" y="429525"/>
              <a:ext cx="13175" cy="81350"/>
            </a:xfrm>
            <a:custGeom>
              <a:avLst/>
              <a:gdLst/>
              <a:ahLst/>
              <a:cxnLst/>
              <a:rect l="l" t="t" r="r" b="b"/>
              <a:pathLst>
                <a:path w="527" h="3254" extrusionOk="0">
                  <a:moveTo>
                    <a:pt x="526" y="0"/>
                  </a:moveTo>
                  <a:cubicBezTo>
                    <a:pt x="428" y="263"/>
                    <a:pt x="395" y="493"/>
                    <a:pt x="329" y="789"/>
                  </a:cubicBezTo>
                  <a:cubicBezTo>
                    <a:pt x="263" y="1052"/>
                    <a:pt x="230" y="1315"/>
                    <a:pt x="198" y="1611"/>
                  </a:cubicBezTo>
                  <a:cubicBezTo>
                    <a:pt x="165" y="1873"/>
                    <a:pt x="132" y="2169"/>
                    <a:pt x="66" y="2432"/>
                  </a:cubicBezTo>
                  <a:cubicBezTo>
                    <a:pt x="33" y="2695"/>
                    <a:pt x="0" y="2958"/>
                    <a:pt x="0" y="3254"/>
                  </a:cubicBezTo>
                  <a:cubicBezTo>
                    <a:pt x="99" y="2991"/>
                    <a:pt x="198" y="2728"/>
                    <a:pt x="263" y="2465"/>
                  </a:cubicBezTo>
                  <a:cubicBezTo>
                    <a:pt x="329" y="2202"/>
                    <a:pt x="395" y="1906"/>
                    <a:pt x="428" y="1643"/>
                  </a:cubicBezTo>
                  <a:cubicBezTo>
                    <a:pt x="460" y="1381"/>
                    <a:pt x="526" y="1085"/>
                    <a:pt x="526" y="822"/>
                  </a:cubicBezTo>
                  <a:cubicBezTo>
                    <a:pt x="526" y="526"/>
                    <a:pt x="526" y="263"/>
                    <a:pt x="52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1856425" y="496875"/>
              <a:ext cx="116700" cy="118325"/>
            </a:xfrm>
            <a:custGeom>
              <a:avLst/>
              <a:gdLst/>
              <a:ahLst/>
              <a:cxnLst/>
              <a:rect l="l" t="t" r="r" b="b"/>
              <a:pathLst>
                <a:path w="4668" h="4733" extrusionOk="0">
                  <a:moveTo>
                    <a:pt x="4568" y="1"/>
                  </a:moveTo>
                  <a:cubicBezTo>
                    <a:pt x="4568" y="592"/>
                    <a:pt x="4437" y="1184"/>
                    <a:pt x="4174" y="1710"/>
                  </a:cubicBezTo>
                  <a:cubicBezTo>
                    <a:pt x="3911" y="2235"/>
                    <a:pt x="3550" y="2696"/>
                    <a:pt x="3123" y="3090"/>
                  </a:cubicBezTo>
                  <a:cubicBezTo>
                    <a:pt x="2663" y="3484"/>
                    <a:pt x="2170" y="3813"/>
                    <a:pt x="1644" y="4076"/>
                  </a:cubicBezTo>
                  <a:cubicBezTo>
                    <a:pt x="1381" y="4174"/>
                    <a:pt x="1085" y="4306"/>
                    <a:pt x="822" y="4437"/>
                  </a:cubicBezTo>
                  <a:cubicBezTo>
                    <a:pt x="559" y="4536"/>
                    <a:pt x="297" y="4634"/>
                    <a:pt x="1" y="4733"/>
                  </a:cubicBezTo>
                  <a:cubicBezTo>
                    <a:pt x="297" y="4667"/>
                    <a:pt x="592" y="4634"/>
                    <a:pt x="888" y="4536"/>
                  </a:cubicBezTo>
                  <a:cubicBezTo>
                    <a:pt x="1184" y="4437"/>
                    <a:pt x="1447" y="4339"/>
                    <a:pt x="1742" y="4240"/>
                  </a:cubicBezTo>
                  <a:cubicBezTo>
                    <a:pt x="2301" y="3977"/>
                    <a:pt x="2827" y="3648"/>
                    <a:pt x="3287" y="3254"/>
                  </a:cubicBezTo>
                  <a:cubicBezTo>
                    <a:pt x="3747" y="2860"/>
                    <a:pt x="4108" y="2367"/>
                    <a:pt x="4338" y="1775"/>
                  </a:cubicBezTo>
                  <a:cubicBezTo>
                    <a:pt x="4601" y="1217"/>
                    <a:pt x="4667" y="592"/>
                    <a:pt x="456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1961575" y="885450"/>
              <a:ext cx="332750" cy="340150"/>
            </a:xfrm>
            <a:custGeom>
              <a:avLst/>
              <a:gdLst/>
              <a:ahLst/>
              <a:cxnLst/>
              <a:rect l="l" t="t" r="r" b="b"/>
              <a:pathLst>
                <a:path w="13310" h="13606" extrusionOk="0">
                  <a:moveTo>
                    <a:pt x="6573" y="1"/>
                  </a:moveTo>
                  <a:lnTo>
                    <a:pt x="2564" y="1020"/>
                  </a:lnTo>
                  <a:cubicBezTo>
                    <a:pt x="2564" y="1020"/>
                    <a:pt x="100" y="8117"/>
                    <a:pt x="1" y="13605"/>
                  </a:cubicBezTo>
                  <a:lnTo>
                    <a:pt x="13309" y="10253"/>
                  </a:lnTo>
                  <a:lnTo>
                    <a:pt x="6573" y="1"/>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1261675" y="1014000"/>
              <a:ext cx="1745725" cy="768400"/>
            </a:xfrm>
            <a:custGeom>
              <a:avLst/>
              <a:gdLst/>
              <a:ahLst/>
              <a:cxnLst/>
              <a:rect l="l" t="t" r="r" b="b"/>
              <a:pathLst>
                <a:path w="69829" h="30736" extrusionOk="0">
                  <a:moveTo>
                    <a:pt x="48061" y="0"/>
                  </a:moveTo>
                  <a:cubicBezTo>
                    <a:pt x="41300" y="0"/>
                    <a:pt x="33855" y="870"/>
                    <a:pt x="27471" y="2482"/>
                  </a:cubicBezTo>
                  <a:cubicBezTo>
                    <a:pt x="11468" y="6491"/>
                    <a:pt x="0" y="15627"/>
                    <a:pt x="1840" y="22922"/>
                  </a:cubicBezTo>
                  <a:cubicBezTo>
                    <a:pt x="3077" y="27913"/>
                    <a:pt x="10238" y="30736"/>
                    <a:pt x="19763" y="30736"/>
                  </a:cubicBezTo>
                  <a:cubicBezTo>
                    <a:pt x="24158" y="30736"/>
                    <a:pt x="29057" y="30135"/>
                    <a:pt x="34109" y="28869"/>
                  </a:cubicBezTo>
                  <a:cubicBezTo>
                    <a:pt x="50079" y="24860"/>
                    <a:pt x="69828" y="13622"/>
                    <a:pt x="67988" y="6360"/>
                  </a:cubicBezTo>
                  <a:cubicBezTo>
                    <a:pt x="66882" y="1975"/>
                    <a:pt x="58249" y="0"/>
                    <a:pt x="4806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1791525" y="1482700"/>
              <a:ext cx="428850" cy="202100"/>
            </a:xfrm>
            <a:custGeom>
              <a:avLst/>
              <a:gdLst/>
              <a:ahLst/>
              <a:cxnLst/>
              <a:rect l="l" t="t" r="r" b="b"/>
              <a:pathLst>
                <a:path w="17154" h="8084" extrusionOk="0">
                  <a:moveTo>
                    <a:pt x="11239" y="0"/>
                  </a:moveTo>
                  <a:lnTo>
                    <a:pt x="11239" y="2728"/>
                  </a:lnTo>
                  <a:lnTo>
                    <a:pt x="5587" y="1216"/>
                  </a:lnTo>
                  <a:lnTo>
                    <a:pt x="5259" y="4765"/>
                  </a:lnTo>
                  <a:lnTo>
                    <a:pt x="330" y="3911"/>
                  </a:lnTo>
                  <a:lnTo>
                    <a:pt x="1" y="8084"/>
                  </a:lnTo>
                  <a:lnTo>
                    <a:pt x="1" y="8084"/>
                  </a:lnTo>
                  <a:lnTo>
                    <a:pt x="5587" y="7230"/>
                  </a:lnTo>
                  <a:lnTo>
                    <a:pt x="7066" y="3155"/>
                  </a:lnTo>
                  <a:lnTo>
                    <a:pt x="11568" y="5422"/>
                  </a:lnTo>
                  <a:lnTo>
                    <a:pt x="12619" y="1873"/>
                  </a:lnTo>
                  <a:lnTo>
                    <a:pt x="17154" y="0"/>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45675" y="1016075"/>
              <a:ext cx="440350" cy="491300"/>
            </a:xfrm>
            <a:custGeom>
              <a:avLst/>
              <a:gdLst/>
              <a:ahLst/>
              <a:cxnLst/>
              <a:rect l="l" t="t" r="r" b="b"/>
              <a:pathLst>
                <a:path w="17614" h="19652" extrusionOk="0">
                  <a:moveTo>
                    <a:pt x="1" y="1"/>
                  </a:moveTo>
                  <a:cubicBezTo>
                    <a:pt x="559" y="6770"/>
                    <a:pt x="2235" y="13408"/>
                    <a:pt x="4930" y="19651"/>
                  </a:cubicBezTo>
                  <a:cubicBezTo>
                    <a:pt x="12422" y="15215"/>
                    <a:pt x="17614" y="10155"/>
                    <a:pt x="16661" y="6277"/>
                  </a:cubicBezTo>
                  <a:cubicBezTo>
                    <a:pt x="15675" y="2367"/>
                    <a:pt x="8709" y="39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1690500" y="936425"/>
              <a:ext cx="799350" cy="244150"/>
            </a:xfrm>
            <a:custGeom>
              <a:avLst/>
              <a:gdLst/>
              <a:ahLst/>
              <a:cxnLst/>
              <a:rect l="l" t="t" r="r" b="b"/>
              <a:pathLst>
                <a:path w="31974" h="9766" extrusionOk="0">
                  <a:moveTo>
                    <a:pt x="29556" y="1"/>
                  </a:moveTo>
                  <a:cubicBezTo>
                    <a:pt x="29432" y="1"/>
                    <a:pt x="29306" y="11"/>
                    <a:pt x="29180" y="32"/>
                  </a:cubicBezTo>
                  <a:lnTo>
                    <a:pt x="1939" y="5421"/>
                  </a:lnTo>
                  <a:cubicBezTo>
                    <a:pt x="756" y="5651"/>
                    <a:pt x="0" y="6801"/>
                    <a:pt x="230" y="7984"/>
                  </a:cubicBezTo>
                  <a:cubicBezTo>
                    <a:pt x="433" y="9029"/>
                    <a:pt x="1353" y="9766"/>
                    <a:pt x="2380" y="9766"/>
                  </a:cubicBezTo>
                  <a:cubicBezTo>
                    <a:pt x="2517" y="9766"/>
                    <a:pt x="2655" y="9753"/>
                    <a:pt x="2793" y="9726"/>
                  </a:cubicBezTo>
                  <a:lnTo>
                    <a:pt x="30034" y="4370"/>
                  </a:lnTo>
                  <a:cubicBezTo>
                    <a:pt x="31217" y="4107"/>
                    <a:pt x="31973" y="2957"/>
                    <a:pt x="31743" y="1774"/>
                  </a:cubicBezTo>
                  <a:cubicBezTo>
                    <a:pt x="31538" y="717"/>
                    <a:pt x="30598" y="1"/>
                    <a:pt x="29556"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1530300" y="1251025"/>
              <a:ext cx="133100" cy="532375"/>
            </a:xfrm>
            <a:custGeom>
              <a:avLst/>
              <a:gdLst/>
              <a:ahLst/>
              <a:cxnLst/>
              <a:rect l="l" t="t" r="r" b="b"/>
              <a:pathLst>
                <a:path w="5324" h="21295" extrusionOk="0">
                  <a:moveTo>
                    <a:pt x="0" y="1"/>
                  </a:moveTo>
                  <a:cubicBezTo>
                    <a:pt x="395" y="1775"/>
                    <a:pt x="822" y="3550"/>
                    <a:pt x="1216" y="5324"/>
                  </a:cubicBezTo>
                  <a:lnTo>
                    <a:pt x="2531" y="10647"/>
                  </a:lnTo>
                  <a:lnTo>
                    <a:pt x="3911" y="16004"/>
                  </a:lnTo>
                  <a:cubicBezTo>
                    <a:pt x="4371" y="17778"/>
                    <a:pt x="4831" y="19520"/>
                    <a:pt x="5324" y="21294"/>
                  </a:cubicBezTo>
                  <a:cubicBezTo>
                    <a:pt x="4929" y="19520"/>
                    <a:pt x="4535" y="17745"/>
                    <a:pt x="4108" y="15971"/>
                  </a:cubicBezTo>
                  <a:lnTo>
                    <a:pt x="2793" y="10615"/>
                  </a:lnTo>
                  <a:lnTo>
                    <a:pt x="1413" y="5291"/>
                  </a:lnTo>
                  <a:cubicBezTo>
                    <a:pt x="953" y="3517"/>
                    <a:pt x="493" y="1775"/>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1591900" y="1249400"/>
              <a:ext cx="990775" cy="248100"/>
            </a:xfrm>
            <a:custGeom>
              <a:avLst/>
              <a:gdLst/>
              <a:ahLst/>
              <a:cxnLst/>
              <a:rect l="l" t="t" r="r" b="b"/>
              <a:pathLst>
                <a:path w="39631" h="9924" extrusionOk="0">
                  <a:moveTo>
                    <a:pt x="39630" y="0"/>
                  </a:moveTo>
                  <a:lnTo>
                    <a:pt x="34636" y="1183"/>
                  </a:lnTo>
                  <a:lnTo>
                    <a:pt x="29707" y="2399"/>
                  </a:lnTo>
                  <a:lnTo>
                    <a:pt x="19783" y="4830"/>
                  </a:lnTo>
                  <a:lnTo>
                    <a:pt x="9892" y="7361"/>
                  </a:lnTo>
                  <a:lnTo>
                    <a:pt x="4963" y="8609"/>
                  </a:lnTo>
                  <a:lnTo>
                    <a:pt x="1" y="9924"/>
                  </a:lnTo>
                  <a:lnTo>
                    <a:pt x="4963" y="8741"/>
                  </a:lnTo>
                  <a:lnTo>
                    <a:pt x="9925" y="7492"/>
                  </a:lnTo>
                  <a:lnTo>
                    <a:pt x="19848" y="5060"/>
                  </a:lnTo>
                  <a:lnTo>
                    <a:pt x="29739" y="2530"/>
                  </a:lnTo>
                  <a:lnTo>
                    <a:pt x="34668" y="1282"/>
                  </a:lnTo>
                  <a:lnTo>
                    <a:pt x="39630"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2281975" y="1324150"/>
              <a:ext cx="83825" cy="333550"/>
            </a:xfrm>
            <a:custGeom>
              <a:avLst/>
              <a:gdLst/>
              <a:ahLst/>
              <a:cxnLst/>
              <a:rect l="l" t="t" r="r" b="b"/>
              <a:pathLst>
                <a:path w="3353" h="13342" extrusionOk="0">
                  <a:moveTo>
                    <a:pt x="0" y="0"/>
                  </a:moveTo>
                  <a:cubicBezTo>
                    <a:pt x="230" y="1118"/>
                    <a:pt x="493" y="2235"/>
                    <a:pt x="723" y="3352"/>
                  </a:cubicBezTo>
                  <a:lnTo>
                    <a:pt x="1545" y="6704"/>
                  </a:lnTo>
                  <a:lnTo>
                    <a:pt x="2432" y="10023"/>
                  </a:lnTo>
                  <a:cubicBezTo>
                    <a:pt x="2728" y="11140"/>
                    <a:pt x="3024" y="12224"/>
                    <a:pt x="3352" y="13342"/>
                  </a:cubicBezTo>
                  <a:cubicBezTo>
                    <a:pt x="3122" y="12224"/>
                    <a:pt x="2859" y="11107"/>
                    <a:pt x="2596" y="9990"/>
                  </a:cubicBezTo>
                  <a:lnTo>
                    <a:pt x="1775" y="6638"/>
                  </a:lnTo>
                  <a:lnTo>
                    <a:pt x="921" y="3319"/>
                  </a:lnTo>
                  <a:cubicBezTo>
                    <a:pt x="625" y="2202"/>
                    <a:pt x="329" y="1118"/>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1856425" y="1161475"/>
              <a:ext cx="63300" cy="253875"/>
            </a:xfrm>
            <a:custGeom>
              <a:avLst/>
              <a:gdLst/>
              <a:ahLst/>
              <a:cxnLst/>
              <a:rect l="l" t="t" r="r" b="b"/>
              <a:pathLst>
                <a:path w="2532" h="10155" extrusionOk="0">
                  <a:moveTo>
                    <a:pt x="1" y="1"/>
                  </a:moveTo>
                  <a:cubicBezTo>
                    <a:pt x="165" y="855"/>
                    <a:pt x="362" y="1710"/>
                    <a:pt x="559" y="2564"/>
                  </a:cubicBezTo>
                  <a:lnTo>
                    <a:pt x="1151" y="5094"/>
                  </a:lnTo>
                  <a:cubicBezTo>
                    <a:pt x="1381" y="5949"/>
                    <a:pt x="1578" y="6770"/>
                    <a:pt x="1808" y="7625"/>
                  </a:cubicBezTo>
                  <a:cubicBezTo>
                    <a:pt x="2038" y="8479"/>
                    <a:pt x="2268" y="9333"/>
                    <a:pt x="2531" y="10155"/>
                  </a:cubicBezTo>
                  <a:cubicBezTo>
                    <a:pt x="2367" y="9300"/>
                    <a:pt x="2202" y="8446"/>
                    <a:pt x="2005" y="7592"/>
                  </a:cubicBezTo>
                  <a:cubicBezTo>
                    <a:pt x="1775" y="6737"/>
                    <a:pt x="1578" y="5883"/>
                    <a:pt x="1381" y="5029"/>
                  </a:cubicBezTo>
                  <a:lnTo>
                    <a:pt x="724" y="2498"/>
                  </a:lnTo>
                  <a:cubicBezTo>
                    <a:pt x="494" y="1677"/>
                    <a:pt x="264" y="822"/>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1217300" y="1227200"/>
              <a:ext cx="166800" cy="50150"/>
            </a:xfrm>
            <a:custGeom>
              <a:avLst/>
              <a:gdLst/>
              <a:ahLst/>
              <a:cxnLst/>
              <a:rect l="l" t="t" r="r" b="b"/>
              <a:pathLst>
                <a:path w="6672" h="2006" extrusionOk="0">
                  <a:moveTo>
                    <a:pt x="6671" y="1"/>
                  </a:moveTo>
                  <a:cubicBezTo>
                    <a:pt x="6145" y="198"/>
                    <a:pt x="5554" y="428"/>
                    <a:pt x="5028" y="625"/>
                  </a:cubicBezTo>
                  <a:cubicBezTo>
                    <a:pt x="4502" y="789"/>
                    <a:pt x="3944" y="954"/>
                    <a:pt x="3385" y="1151"/>
                  </a:cubicBezTo>
                  <a:cubicBezTo>
                    <a:pt x="2827" y="1315"/>
                    <a:pt x="2268" y="1447"/>
                    <a:pt x="1709" y="1611"/>
                  </a:cubicBezTo>
                  <a:cubicBezTo>
                    <a:pt x="1151" y="1742"/>
                    <a:pt x="559" y="1874"/>
                    <a:pt x="1" y="2005"/>
                  </a:cubicBezTo>
                  <a:cubicBezTo>
                    <a:pt x="592" y="1972"/>
                    <a:pt x="1151" y="1874"/>
                    <a:pt x="1742" y="1775"/>
                  </a:cubicBezTo>
                  <a:cubicBezTo>
                    <a:pt x="2301" y="1677"/>
                    <a:pt x="2925" y="1545"/>
                    <a:pt x="3451" y="1348"/>
                  </a:cubicBezTo>
                  <a:cubicBezTo>
                    <a:pt x="4010" y="1184"/>
                    <a:pt x="4568" y="1019"/>
                    <a:pt x="5094" y="789"/>
                  </a:cubicBezTo>
                  <a:cubicBezTo>
                    <a:pt x="5653" y="559"/>
                    <a:pt x="6178" y="297"/>
                    <a:pt x="667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53975" y="1136025"/>
              <a:ext cx="150350" cy="8600"/>
            </a:xfrm>
            <a:custGeom>
              <a:avLst/>
              <a:gdLst/>
              <a:ahLst/>
              <a:cxnLst/>
              <a:rect l="l" t="t" r="r" b="b"/>
              <a:pathLst>
                <a:path w="6014" h="344" extrusionOk="0">
                  <a:moveTo>
                    <a:pt x="4502" y="0"/>
                  </a:moveTo>
                  <a:cubicBezTo>
                    <a:pt x="4009" y="0"/>
                    <a:pt x="3484" y="33"/>
                    <a:pt x="2991" y="66"/>
                  </a:cubicBezTo>
                  <a:cubicBezTo>
                    <a:pt x="2498" y="99"/>
                    <a:pt x="2005" y="99"/>
                    <a:pt x="1512" y="165"/>
                  </a:cubicBezTo>
                  <a:cubicBezTo>
                    <a:pt x="1019" y="197"/>
                    <a:pt x="493" y="263"/>
                    <a:pt x="0" y="329"/>
                  </a:cubicBezTo>
                  <a:cubicBezTo>
                    <a:pt x="176" y="340"/>
                    <a:pt x="347" y="343"/>
                    <a:pt x="516" y="343"/>
                  </a:cubicBezTo>
                  <a:cubicBezTo>
                    <a:pt x="855" y="343"/>
                    <a:pt x="1183" y="329"/>
                    <a:pt x="1512" y="329"/>
                  </a:cubicBezTo>
                  <a:cubicBezTo>
                    <a:pt x="2005" y="329"/>
                    <a:pt x="2498" y="296"/>
                    <a:pt x="3024" y="263"/>
                  </a:cubicBezTo>
                  <a:cubicBezTo>
                    <a:pt x="3516" y="263"/>
                    <a:pt x="4009" y="197"/>
                    <a:pt x="4502" y="165"/>
                  </a:cubicBezTo>
                  <a:cubicBezTo>
                    <a:pt x="4995" y="132"/>
                    <a:pt x="5488" y="66"/>
                    <a:pt x="601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770400" y="1172975"/>
              <a:ext cx="142975" cy="35350"/>
            </a:xfrm>
            <a:custGeom>
              <a:avLst/>
              <a:gdLst/>
              <a:ahLst/>
              <a:cxnLst/>
              <a:rect l="l" t="t" r="r" b="b"/>
              <a:pathLst>
                <a:path w="5719" h="1414" extrusionOk="0">
                  <a:moveTo>
                    <a:pt x="5718" y="1"/>
                  </a:moveTo>
                  <a:cubicBezTo>
                    <a:pt x="5225" y="67"/>
                    <a:pt x="4732" y="165"/>
                    <a:pt x="4272" y="264"/>
                  </a:cubicBezTo>
                  <a:cubicBezTo>
                    <a:pt x="3780" y="362"/>
                    <a:pt x="3287" y="461"/>
                    <a:pt x="2827" y="592"/>
                  </a:cubicBezTo>
                  <a:cubicBezTo>
                    <a:pt x="2334" y="691"/>
                    <a:pt x="1874" y="823"/>
                    <a:pt x="1414" y="954"/>
                  </a:cubicBezTo>
                  <a:cubicBezTo>
                    <a:pt x="921" y="1118"/>
                    <a:pt x="461" y="1250"/>
                    <a:pt x="1" y="1414"/>
                  </a:cubicBezTo>
                  <a:cubicBezTo>
                    <a:pt x="494" y="1348"/>
                    <a:pt x="954" y="1250"/>
                    <a:pt x="1446" y="1151"/>
                  </a:cubicBezTo>
                  <a:cubicBezTo>
                    <a:pt x="1907" y="1053"/>
                    <a:pt x="2399" y="954"/>
                    <a:pt x="2859" y="823"/>
                  </a:cubicBezTo>
                  <a:cubicBezTo>
                    <a:pt x="3352" y="691"/>
                    <a:pt x="3845" y="560"/>
                    <a:pt x="4305" y="428"/>
                  </a:cubicBezTo>
                  <a:cubicBezTo>
                    <a:pt x="4765" y="297"/>
                    <a:pt x="5225" y="165"/>
                    <a:pt x="571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783550" y="1212425"/>
              <a:ext cx="139675" cy="48500"/>
            </a:xfrm>
            <a:custGeom>
              <a:avLst/>
              <a:gdLst/>
              <a:ahLst/>
              <a:cxnLst/>
              <a:rect l="l" t="t" r="r" b="b"/>
              <a:pathLst>
                <a:path w="5587" h="1940" extrusionOk="0">
                  <a:moveTo>
                    <a:pt x="5587" y="0"/>
                  </a:moveTo>
                  <a:cubicBezTo>
                    <a:pt x="5094" y="132"/>
                    <a:pt x="4634" y="263"/>
                    <a:pt x="4141" y="427"/>
                  </a:cubicBezTo>
                  <a:cubicBezTo>
                    <a:pt x="3681" y="559"/>
                    <a:pt x="3188" y="723"/>
                    <a:pt x="2761" y="888"/>
                  </a:cubicBezTo>
                  <a:cubicBezTo>
                    <a:pt x="2301" y="1019"/>
                    <a:pt x="1808" y="1183"/>
                    <a:pt x="1381" y="1348"/>
                  </a:cubicBezTo>
                  <a:cubicBezTo>
                    <a:pt x="920" y="1545"/>
                    <a:pt x="460" y="1709"/>
                    <a:pt x="0" y="1939"/>
                  </a:cubicBezTo>
                  <a:cubicBezTo>
                    <a:pt x="493" y="1808"/>
                    <a:pt x="953" y="1676"/>
                    <a:pt x="1413" y="1545"/>
                  </a:cubicBezTo>
                  <a:cubicBezTo>
                    <a:pt x="1906" y="1380"/>
                    <a:pt x="2366" y="1249"/>
                    <a:pt x="2826" y="1085"/>
                  </a:cubicBezTo>
                  <a:cubicBezTo>
                    <a:pt x="3286" y="920"/>
                    <a:pt x="3746" y="756"/>
                    <a:pt x="4206" y="559"/>
                  </a:cubicBezTo>
                  <a:cubicBezTo>
                    <a:pt x="4667" y="395"/>
                    <a:pt x="5127" y="197"/>
                    <a:pt x="558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796700" y="1247750"/>
              <a:ext cx="135575" cy="64925"/>
            </a:xfrm>
            <a:custGeom>
              <a:avLst/>
              <a:gdLst/>
              <a:ahLst/>
              <a:cxnLst/>
              <a:rect l="l" t="t" r="r" b="b"/>
              <a:pathLst>
                <a:path w="5423" h="2597" extrusionOk="0">
                  <a:moveTo>
                    <a:pt x="5422" y="0"/>
                  </a:moveTo>
                  <a:lnTo>
                    <a:pt x="5422" y="0"/>
                  </a:lnTo>
                  <a:cubicBezTo>
                    <a:pt x="4929" y="165"/>
                    <a:pt x="4469" y="362"/>
                    <a:pt x="4009" y="559"/>
                  </a:cubicBezTo>
                  <a:cubicBezTo>
                    <a:pt x="3549" y="789"/>
                    <a:pt x="3089" y="986"/>
                    <a:pt x="2662" y="1183"/>
                  </a:cubicBezTo>
                  <a:cubicBezTo>
                    <a:pt x="2202" y="1413"/>
                    <a:pt x="1742" y="1643"/>
                    <a:pt x="1315" y="1873"/>
                  </a:cubicBezTo>
                  <a:cubicBezTo>
                    <a:pt x="855" y="2103"/>
                    <a:pt x="427" y="2333"/>
                    <a:pt x="0" y="2596"/>
                  </a:cubicBezTo>
                  <a:cubicBezTo>
                    <a:pt x="460" y="2432"/>
                    <a:pt x="920" y="2235"/>
                    <a:pt x="1380" y="2038"/>
                  </a:cubicBezTo>
                  <a:cubicBezTo>
                    <a:pt x="1840" y="1840"/>
                    <a:pt x="2300" y="1610"/>
                    <a:pt x="2760" y="1413"/>
                  </a:cubicBezTo>
                  <a:cubicBezTo>
                    <a:pt x="3188" y="1183"/>
                    <a:pt x="3648" y="953"/>
                    <a:pt x="4075" y="723"/>
                  </a:cubicBezTo>
                  <a:cubicBezTo>
                    <a:pt x="4535" y="493"/>
                    <a:pt x="4995" y="263"/>
                    <a:pt x="542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576900" y="1017725"/>
              <a:ext cx="118325" cy="473200"/>
            </a:xfrm>
            <a:custGeom>
              <a:avLst/>
              <a:gdLst/>
              <a:ahLst/>
              <a:cxnLst/>
              <a:rect l="l" t="t" r="r" b="b"/>
              <a:pathLst>
                <a:path w="4733" h="18928" extrusionOk="0">
                  <a:moveTo>
                    <a:pt x="0" y="0"/>
                  </a:moveTo>
                  <a:cubicBezTo>
                    <a:pt x="132" y="1611"/>
                    <a:pt x="329" y="3254"/>
                    <a:pt x="592" y="4864"/>
                  </a:cubicBezTo>
                  <a:cubicBezTo>
                    <a:pt x="855" y="6507"/>
                    <a:pt x="1150" y="8084"/>
                    <a:pt x="1545" y="9694"/>
                  </a:cubicBezTo>
                  <a:cubicBezTo>
                    <a:pt x="1906" y="11271"/>
                    <a:pt x="2333" y="12849"/>
                    <a:pt x="2859" y="14426"/>
                  </a:cubicBezTo>
                  <a:cubicBezTo>
                    <a:pt x="3385" y="15971"/>
                    <a:pt x="4009" y="17482"/>
                    <a:pt x="4732" y="18928"/>
                  </a:cubicBezTo>
                  <a:cubicBezTo>
                    <a:pt x="4108" y="17416"/>
                    <a:pt x="3516" y="15905"/>
                    <a:pt x="3023" y="14327"/>
                  </a:cubicBezTo>
                  <a:cubicBezTo>
                    <a:pt x="2563" y="12783"/>
                    <a:pt x="2136" y="11206"/>
                    <a:pt x="1742" y="9628"/>
                  </a:cubicBezTo>
                  <a:cubicBezTo>
                    <a:pt x="1380" y="8018"/>
                    <a:pt x="1052" y="6441"/>
                    <a:pt x="756" y="4831"/>
                  </a:cubicBezTo>
                  <a:cubicBezTo>
                    <a:pt x="625" y="4042"/>
                    <a:pt x="493" y="3221"/>
                    <a:pt x="362" y="2432"/>
                  </a:cubicBezTo>
                  <a:cubicBezTo>
                    <a:pt x="230" y="1611"/>
                    <a:pt x="99" y="822"/>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1502375" y="1338425"/>
              <a:ext cx="18900" cy="16650"/>
            </a:xfrm>
            <a:custGeom>
              <a:avLst/>
              <a:gdLst/>
              <a:ahLst/>
              <a:cxnLst/>
              <a:rect l="l" t="t" r="r" b="b"/>
              <a:pathLst>
                <a:path w="756" h="666" extrusionOk="0">
                  <a:moveTo>
                    <a:pt x="402" y="0"/>
                  </a:moveTo>
                  <a:cubicBezTo>
                    <a:pt x="366" y="0"/>
                    <a:pt x="330" y="7"/>
                    <a:pt x="296" y="21"/>
                  </a:cubicBezTo>
                  <a:cubicBezTo>
                    <a:pt x="99" y="54"/>
                    <a:pt x="0" y="251"/>
                    <a:pt x="66" y="415"/>
                  </a:cubicBezTo>
                  <a:cubicBezTo>
                    <a:pt x="92" y="571"/>
                    <a:pt x="221" y="665"/>
                    <a:pt x="355" y="665"/>
                  </a:cubicBezTo>
                  <a:cubicBezTo>
                    <a:pt x="390" y="665"/>
                    <a:pt x="426" y="659"/>
                    <a:pt x="460" y="645"/>
                  </a:cubicBezTo>
                  <a:cubicBezTo>
                    <a:pt x="657" y="612"/>
                    <a:pt x="756" y="415"/>
                    <a:pt x="723" y="251"/>
                  </a:cubicBezTo>
                  <a:cubicBezTo>
                    <a:pt x="671" y="95"/>
                    <a:pt x="537" y="0"/>
                    <a:pt x="40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1524550" y="1423925"/>
              <a:ext cx="18750" cy="16925"/>
            </a:xfrm>
            <a:custGeom>
              <a:avLst/>
              <a:gdLst/>
              <a:ahLst/>
              <a:cxnLst/>
              <a:rect l="l" t="t" r="r" b="b"/>
              <a:pathLst>
                <a:path w="750" h="677" extrusionOk="0">
                  <a:moveTo>
                    <a:pt x="387" y="1"/>
                  </a:moveTo>
                  <a:cubicBezTo>
                    <a:pt x="356" y="1"/>
                    <a:pt x="326" y="6"/>
                    <a:pt x="296" y="18"/>
                  </a:cubicBezTo>
                  <a:cubicBezTo>
                    <a:pt x="99" y="51"/>
                    <a:pt x="0" y="248"/>
                    <a:pt x="66" y="413"/>
                  </a:cubicBezTo>
                  <a:cubicBezTo>
                    <a:pt x="93" y="598"/>
                    <a:pt x="215" y="677"/>
                    <a:pt x="345" y="677"/>
                  </a:cubicBezTo>
                  <a:cubicBezTo>
                    <a:pt x="539" y="677"/>
                    <a:pt x="749" y="503"/>
                    <a:pt x="690" y="248"/>
                  </a:cubicBezTo>
                  <a:cubicBezTo>
                    <a:pt x="663" y="114"/>
                    <a:pt x="526" y="1"/>
                    <a:pt x="38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1625600" y="1446125"/>
              <a:ext cx="19375" cy="16275"/>
            </a:xfrm>
            <a:custGeom>
              <a:avLst/>
              <a:gdLst/>
              <a:ahLst/>
              <a:cxnLst/>
              <a:rect l="l" t="t" r="r" b="b"/>
              <a:pathLst>
                <a:path w="775" h="651" extrusionOk="0">
                  <a:moveTo>
                    <a:pt x="420" y="0"/>
                  </a:moveTo>
                  <a:cubicBezTo>
                    <a:pt x="389" y="0"/>
                    <a:pt x="358" y="6"/>
                    <a:pt x="329" y="17"/>
                  </a:cubicBezTo>
                  <a:cubicBezTo>
                    <a:pt x="66" y="83"/>
                    <a:pt x="0" y="478"/>
                    <a:pt x="263" y="609"/>
                  </a:cubicBezTo>
                  <a:cubicBezTo>
                    <a:pt x="313" y="637"/>
                    <a:pt x="366" y="650"/>
                    <a:pt x="417" y="650"/>
                  </a:cubicBezTo>
                  <a:cubicBezTo>
                    <a:pt x="604" y="650"/>
                    <a:pt x="775" y="479"/>
                    <a:pt x="723" y="247"/>
                  </a:cubicBezTo>
                  <a:cubicBezTo>
                    <a:pt x="696" y="113"/>
                    <a:pt x="559" y="0"/>
                    <a:pt x="42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698875" y="1492050"/>
              <a:ext cx="19575" cy="16575"/>
            </a:xfrm>
            <a:custGeom>
              <a:avLst/>
              <a:gdLst/>
              <a:ahLst/>
              <a:cxnLst/>
              <a:rect l="l" t="t" r="r" b="b"/>
              <a:pathLst>
                <a:path w="783" h="663" extrusionOk="0">
                  <a:moveTo>
                    <a:pt x="393" y="1"/>
                  </a:moveTo>
                  <a:cubicBezTo>
                    <a:pt x="197" y="1"/>
                    <a:pt x="1" y="162"/>
                    <a:pt x="59" y="415"/>
                  </a:cubicBezTo>
                  <a:cubicBezTo>
                    <a:pt x="86" y="550"/>
                    <a:pt x="224" y="662"/>
                    <a:pt x="381" y="662"/>
                  </a:cubicBezTo>
                  <a:cubicBezTo>
                    <a:pt x="416" y="662"/>
                    <a:pt x="451" y="657"/>
                    <a:pt x="487" y="645"/>
                  </a:cubicBezTo>
                  <a:cubicBezTo>
                    <a:pt x="651" y="579"/>
                    <a:pt x="782" y="415"/>
                    <a:pt x="717" y="218"/>
                  </a:cubicBezTo>
                  <a:lnTo>
                    <a:pt x="717" y="218"/>
                  </a:lnTo>
                  <a:lnTo>
                    <a:pt x="717" y="251"/>
                  </a:lnTo>
                  <a:cubicBezTo>
                    <a:pt x="663" y="77"/>
                    <a:pt x="528" y="1"/>
                    <a:pt x="39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1821100" y="1460825"/>
              <a:ext cx="19425" cy="16275"/>
            </a:xfrm>
            <a:custGeom>
              <a:avLst/>
              <a:gdLst/>
              <a:ahLst/>
              <a:cxnLst/>
              <a:rect l="l" t="t" r="r" b="b"/>
              <a:pathLst>
                <a:path w="777" h="651" extrusionOk="0">
                  <a:moveTo>
                    <a:pt x="435" y="1"/>
                  </a:moveTo>
                  <a:cubicBezTo>
                    <a:pt x="399" y="1"/>
                    <a:pt x="364" y="7"/>
                    <a:pt x="329" y="21"/>
                  </a:cubicBezTo>
                  <a:cubicBezTo>
                    <a:pt x="34" y="87"/>
                    <a:pt x="1" y="448"/>
                    <a:pt x="264" y="612"/>
                  </a:cubicBezTo>
                  <a:cubicBezTo>
                    <a:pt x="310" y="639"/>
                    <a:pt x="358" y="651"/>
                    <a:pt x="406" y="651"/>
                  </a:cubicBezTo>
                  <a:cubicBezTo>
                    <a:pt x="598" y="651"/>
                    <a:pt x="776" y="461"/>
                    <a:pt x="724" y="251"/>
                  </a:cubicBezTo>
                  <a:cubicBezTo>
                    <a:pt x="698" y="95"/>
                    <a:pt x="569" y="1"/>
                    <a:pt x="43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087225" y="1393825"/>
              <a:ext cx="21425" cy="16875"/>
            </a:xfrm>
            <a:custGeom>
              <a:avLst/>
              <a:gdLst/>
              <a:ahLst/>
              <a:cxnLst/>
              <a:rect l="l" t="t" r="r" b="b"/>
              <a:pathLst>
                <a:path w="857" h="675" extrusionOk="0">
                  <a:moveTo>
                    <a:pt x="462" y="0"/>
                  </a:moveTo>
                  <a:cubicBezTo>
                    <a:pt x="440" y="0"/>
                    <a:pt x="418" y="2"/>
                    <a:pt x="397" y="6"/>
                  </a:cubicBezTo>
                  <a:cubicBezTo>
                    <a:pt x="1" y="128"/>
                    <a:pt x="113" y="674"/>
                    <a:pt x="472" y="674"/>
                  </a:cubicBezTo>
                  <a:cubicBezTo>
                    <a:pt x="501" y="674"/>
                    <a:pt x="530" y="671"/>
                    <a:pt x="561" y="664"/>
                  </a:cubicBezTo>
                  <a:cubicBezTo>
                    <a:pt x="726" y="598"/>
                    <a:pt x="857" y="434"/>
                    <a:pt x="791" y="236"/>
                  </a:cubicBezTo>
                  <a:cubicBezTo>
                    <a:pt x="763" y="93"/>
                    <a:pt x="609" y="0"/>
                    <a:pt x="46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1738950" y="1417650"/>
              <a:ext cx="18725" cy="16750"/>
            </a:xfrm>
            <a:custGeom>
              <a:avLst/>
              <a:gdLst/>
              <a:ahLst/>
              <a:cxnLst/>
              <a:rect l="l" t="t" r="r" b="b"/>
              <a:pathLst>
                <a:path w="749" h="670" extrusionOk="0">
                  <a:moveTo>
                    <a:pt x="370" y="0"/>
                  </a:moveTo>
                  <a:cubicBezTo>
                    <a:pt x="346" y="0"/>
                    <a:pt x="322" y="2"/>
                    <a:pt x="297" y="6"/>
                  </a:cubicBezTo>
                  <a:cubicBezTo>
                    <a:pt x="132" y="39"/>
                    <a:pt x="1" y="236"/>
                    <a:pt x="67" y="434"/>
                  </a:cubicBezTo>
                  <a:cubicBezTo>
                    <a:pt x="107" y="596"/>
                    <a:pt x="237" y="669"/>
                    <a:pt x="369" y="669"/>
                  </a:cubicBezTo>
                  <a:cubicBezTo>
                    <a:pt x="557" y="669"/>
                    <a:pt x="749" y="520"/>
                    <a:pt x="691" y="269"/>
                  </a:cubicBezTo>
                  <a:cubicBezTo>
                    <a:pt x="662" y="97"/>
                    <a:pt x="533" y="0"/>
                    <a:pt x="37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1851500" y="1389700"/>
              <a:ext cx="18925" cy="17050"/>
            </a:xfrm>
            <a:custGeom>
              <a:avLst/>
              <a:gdLst/>
              <a:ahLst/>
              <a:cxnLst/>
              <a:rect l="l" t="t" r="r" b="b"/>
              <a:pathLst>
                <a:path w="757" h="682" extrusionOk="0">
                  <a:moveTo>
                    <a:pt x="360" y="1"/>
                  </a:moveTo>
                  <a:cubicBezTo>
                    <a:pt x="339" y="1"/>
                    <a:pt x="317" y="3"/>
                    <a:pt x="296" y="7"/>
                  </a:cubicBezTo>
                  <a:cubicBezTo>
                    <a:pt x="99" y="73"/>
                    <a:pt x="1" y="237"/>
                    <a:pt x="34" y="434"/>
                  </a:cubicBezTo>
                  <a:cubicBezTo>
                    <a:pt x="87" y="569"/>
                    <a:pt x="208" y="682"/>
                    <a:pt x="358" y="682"/>
                  </a:cubicBezTo>
                  <a:cubicBezTo>
                    <a:pt x="391" y="682"/>
                    <a:pt x="425" y="676"/>
                    <a:pt x="461" y="664"/>
                  </a:cubicBezTo>
                  <a:cubicBezTo>
                    <a:pt x="625" y="631"/>
                    <a:pt x="756" y="434"/>
                    <a:pt x="691" y="270"/>
                  </a:cubicBezTo>
                  <a:cubicBezTo>
                    <a:pt x="662" y="98"/>
                    <a:pt x="508" y="1"/>
                    <a:pt x="36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1973900" y="1358975"/>
              <a:ext cx="19750" cy="16625"/>
            </a:xfrm>
            <a:custGeom>
              <a:avLst/>
              <a:gdLst/>
              <a:ahLst/>
              <a:cxnLst/>
              <a:rect l="l" t="t" r="r" b="b"/>
              <a:pathLst>
                <a:path w="790" h="665" extrusionOk="0">
                  <a:moveTo>
                    <a:pt x="435" y="0"/>
                  </a:moveTo>
                  <a:cubicBezTo>
                    <a:pt x="399" y="0"/>
                    <a:pt x="364" y="7"/>
                    <a:pt x="329" y="20"/>
                  </a:cubicBezTo>
                  <a:cubicBezTo>
                    <a:pt x="132" y="53"/>
                    <a:pt x="1" y="250"/>
                    <a:pt x="67" y="415"/>
                  </a:cubicBezTo>
                  <a:cubicBezTo>
                    <a:pt x="119" y="571"/>
                    <a:pt x="232" y="665"/>
                    <a:pt x="375" y="665"/>
                  </a:cubicBezTo>
                  <a:cubicBezTo>
                    <a:pt x="413" y="665"/>
                    <a:pt x="453" y="658"/>
                    <a:pt x="494" y="645"/>
                  </a:cubicBezTo>
                  <a:cubicBezTo>
                    <a:pt x="658" y="612"/>
                    <a:pt x="790" y="415"/>
                    <a:pt x="724" y="250"/>
                  </a:cubicBezTo>
                  <a:cubicBezTo>
                    <a:pt x="698" y="94"/>
                    <a:pt x="569" y="0"/>
                    <a:pt x="43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35250" y="1119025"/>
              <a:ext cx="19350" cy="16425"/>
            </a:xfrm>
            <a:custGeom>
              <a:avLst/>
              <a:gdLst/>
              <a:ahLst/>
              <a:cxnLst/>
              <a:rect l="l" t="t" r="r" b="b"/>
              <a:pathLst>
                <a:path w="774" h="657" extrusionOk="0">
                  <a:moveTo>
                    <a:pt x="421" y="1"/>
                  </a:moveTo>
                  <a:cubicBezTo>
                    <a:pt x="314" y="1"/>
                    <a:pt x="208" y="51"/>
                    <a:pt x="149" y="155"/>
                  </a:cubicBezTo>
                  <a:cubicBezTo>
                    <a:pt x="0" y="392"/>
                    <a:pt x="174" y="657"/>
                    <a:pt x="427" y="657"/>
                  </a:cubicBezTo>
                  <a:cubicBezTo>
                    <a:pt x="454" y="657"/>
                    <a:pt x="482" y="654"/>
                    <a:pt x="510" y="647"/>
                  </a:cubicBezTo>
                  <a:cubicBezTo>
                    <a:pt x="675" y="582"/>
                    <a:pt x="773" y="417"/>
                    <a:pt x="740" y="220"/>
                  </a:cubicBezTo>
                  <a:cubicBezTo>
                    <a:pt x="686" y="76"/>
                    <a:pt x="552" y="1"/>
                    <a:pt x="42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1828175" y="1099850"/>
              <a:ext cx="18600" cy="16375"/>
            </a:xfrm>
            <a:custGeom>
              <a:avLst/>
              <a:gdLst/>
              <a:ahLst/>
              <a:cxnLst/>
              <a:rect l="l" t="t" r="r" b="b"/>
              <a:pathLst>
                <a:path w="744" h="655" extrusionOk="0">
                  <a:moveTo>
                    <a:pt x="401" y="0"/>
                  </a:moveTo>
                  <a:cubicBezTo>
                    <a:pt x="204" y="0"/>
                    <a:pt x="1" y="173"/>
                    <a:pt x="79" y="429"/>
                  </a:cubicBezTo>
                  <a:cubicBezTo>
                    <a:pt x="119" y="586"/>
                    <a:pt x="237" y="655"/>
                    <a:pt x="361" y="655"/>
                  </a:cubicBezTo>
                  <a:cubicBezTo>
                    <a:pt x="546" y="655"/>
                    <a:pt x="743" y="501"/>
                    <a:pt x="704" y="264"/>
                  </a:cubicBezTo>
                  <a:cubicBezTo>
                    <a:pt x="664" y="79"/>
                    <a:pt x="534" y="0"/>
                    <a:pt x="40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1919700" y="1081375"/>
              <a:ext cx="18900" cy="17050"/>
            </a:xfrm>
            <a:custGeom>
              <a:avLst/>
              <a:gdLst/>
              <a:ahLst/>
              <a:cxnLst/>
              <a:rect l="l" t="t" r="r" b="b"/>
              <a:pathLst>
                <a:path w="756" h="682" extrusionOk="0">
                  <a:moveTo>
                    <a:pt x="399" y="0"/>
                  </a:moveTo>
                  <a:cubicBezTo>
                    <a:pt x="366" y="0"/>
                    <a:pt x="331" y="6"/>
                    <a:pt x="296" y="18"/>
                  </a:cubicBezTo>
                  <a:cubicBezTo>
                    <a:pt x="132" y="50"/>
                    <a:pt x="0" y="248"/>
                    <a:pt x="66" y="445"/>
                  </a:cubicBezTo>
                  <a:cubicBezTo>
                    <a:pt x="94" y="588"/>
                    <a:pt x="248" y="681"/>
                    <a:pt x="395" y="681"/>
                  </a:cubicBezTo>
                  <a:cubicBezTo>
                    <a:pt x="417" y="681"/>
                    <a:pt x="439" y="679"/>
                    <a:pt x="460" y="675"/>
                  </a:cubicBezTo>
                  <a:cubicBezTo>
                    <a:pt x="657" y="609"/>
                    <a:pt x="756" y="445"/>
                    <a:pt x="723" y="248"/>
                  </a:cubicBezTo>
                  <a:cubicBezTo>
                    <a:pt x="669" y="113"/>
                    <a:pt x="549" y="0"/>
                    <a:pt x="39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2012225" y="1064000"/>
              <a:ext cx="19025" cy="15900"/>
            </a:xfrm>
            <a:custGeom>
              <a:avLst/>
              <a:gdLst/>
              <a:ahLst/>
              <a:cxnLst/>
              <a:rect l="l" t="t" r="r" b="b"/>
              <a:pathLst>
                <a:path w="761" h="636" extrusionOk="0">
                  <a:moveTo>
                    <a:pt x="389" y="0"/>
                  </a:moveTo>
                  <a:cubicBezTo>
                    <a:pt x="195" y="0"/>
                    <a:pt x="1" y="153"/>
                    <a:pt x="78" y="384"/>
                  </a:cubicBezTo>
                  <a:cubicBezTo>
                    <a:pt x="119" y="560"/>
                    <a:pt x="249" y="636"/>
                    <a:pt x="382" y="636"/>
                  </a:cubicBezTo>
                  <a:cubicBezTo>
                    <a:pt x="569" y="636"/>
                    <a:pt x="760" y="484"/>
                    <a:pt x="702" y="252"/>
                  </a:cubicBezTo>
                  <a:cubicBezTo>
                    <a:pt x="662" y="76"/>
                    <a:pt x="525" y="0"/>
                    <a:pt x="38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2103700" y="1045150"/>
              <a:ext cx="19375" cy="15875"/>
            </a:xfrm>
            <a:custGeom>
              <a:avLst/>
              <a:gdLst/>
              <a:ahLst/>
              <a:cxnLst/>
              <a:rect l="l" t="t" r="r" b="b"/>
              <a:pathLst>
                <a:path w="775" h="635" extrusionOk="0">
                  <a:moveTo>
                    <a:pt x="415" y="0"/>
                  </a:moveTo>
                  <a:cubicBezTo>
                    <a:pt x="377" y="0"/>
                    <a:pt x="338" y="7"/>
                    <a:pt x="297" y="21"/>
                  </a:cubicBezTo>
                  <a:cubicBezTo>
                    <a:pt x="34" y="86"/>
                    <a:pt x="1" y="448"/>
                    <a:pt x="231" y="579"/>
                  </a:cubicBezTo>
                  <a:cubicBezTo>
                    <a:pt x="292" y="618"/>
                    <a:pt x="355" y="634"/>
                    <a:pt x="415" y="634"/>
                  </a:cubicBezTo>
                  <a:cubicBezTo>
                    <a:pt x="612" y="634"/>
                    <a:pt x="774" y="452"/>
                    <a:pt x="724" y="251"/>
                  </a:cubicBezTo>
                  <a:cubicBezTo>
                    <a:pt x="672" y="95"/>
                    <a:pt x="558" y="0"/>
                    <a:pt x="41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2195725" y="1026325"/>
              <a:ext cx="19375" cy="16275"/>
            </a:xfrm>
            <a:custGeom>
              <a:avLst/>
              <a:gdLst/>
              <a:ahLst/>
              <a:cxnLst/>
              <a:rect l="l" t="t" r="r" b="b"/>
              <a:pathLst>
                <a:path w="775" h="651" extrusionOk="0">
                  <a:moveTo>
                    <a:pt x="399" y="1"/>
                  </a:moveTo>
                  <a:cubicBezTo>
                    <a:pt x="366" y="1"/>
                    <a:pt x="331" y="6"/>
                    <a:pt x="296" y="18"/>
                  </a:cubicBezTo>
                  <a:cubicBezTo>
                    <a:pt x="33" y="116"/>
                    <a:pt x="0" y="478"/>
                    <a:pt x="230" y="609"/>
                  </a:cubicBezTo>
                  <a:cubicBezTo>
                    <a:pt x="287" y="638"/>
                    <a:pt x="345" y="651"/>
                    <a:pt x="401" y="651"/>
                  </a:cubicBezTo>
                  <a:cubicBezTo>
                    <a:pt x="604" y="651"/>
                    <a:pt x="775" y="480"/>
                    <a:pt x="723" y="248"/>
                  </a:cubicBezTo>
                  <a:cubicBezTo>
                    <a:pt x="669" y="113"/>
                    <a:pt x="549" y="1"/>
                    <a:pt x="39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288550" y="1007700"/>
              <a:ext cx="18725" cy="17125"/>
            </a:xfrm>
            <a:custGeom>
              <a:avLst/>
              <a:gdLst/>
              <a:ahLst/>
              <a:cxnLst/>
              <a:rect l="l" t="t" r="r" b="b"/>
              <a:pathLst>
                <a:path w="749" h="685" extrusionOk="0">
                  <a:moveTo>
                    <a:pt x="360" y="1"/>
                  </a:moveTo>
                  <a:cubicBezTo>
                    <a:pt x="338" y="1"/>
                    <a:pt x="317" y="3"/>
                    <a:pt x="296" y="7"/>
                  </a:cubicBezTo>
                  <a:cubicBezTo>
                    <a:pt x="99" y="73"/>
                    <a:pt x="0" y="237"/>
                    <a:pt x="66" y="434"/>
                  </a:cubicBezTo>
                  <a:cubicBezTo>
                    <a:pt x="106" y="608"/>
                    <a:pt x="234" y="684"/>
                    <a:pt x="364" y="684"/>
                  </a:cubicBezTo>
                  <a:cubicBezTo>
                    <a:pt x="553" y="684"/>
                    <a:pt x="749" y="523"/>
                    <a:pt x="690" y="270"/>
                  </a:cubicBezTo>
                  <a:cubicBezTo>
                    <a:pt x="662" y="98"/>
                    <a:pt x="508" y="1"/>
                    <a:pt x="36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380550" y="990100"/>
              <a:ext cx="18100" cy="16650"/>
            </a:xfrm>
            <a:custGeom>
              <a:avLst/>
              <a:gdLst/>
              <a:ahLst/>
              <a:cxnLst/>
              <a:rect l="l" t="t" r="r" b="b"/>
              <a:pathLst>
                <a:path w="724" h="666" extrusionOk="0">
                  <a:moveTo>
                    <a:pt x="382" y="1"/>
                  </a:moveTo>
                  <a:cubicBezTo>
                    <a:pt x="344" y="1"/>
                    <a:pt x="305" y="7"/>
                    <a:pt x="264" y="21"/>
                  </a:cubicBezTo>
                  <a:cubicBezTo>
                    <a:pt x="99" y="54"/>
                    <a:pt x="1" y="251"/>
                    <a:pt x="34" y="415"/>
                  </a:cubicBezTo>
                  <a:cubicBezTo>
                    <a:pt x="60" y="571"/>
                    <a:pt x="188" y="666"/>
                    <a:pt x="339" y="666"/>
                  </a:cubicBezTo>
                  <a:cubicBezTo>
                    <a:pt x="378" y="666"/>
                    <a:pt x="420" y="659"/>
                    <a:pt x="461" y="645"/>
                  </a:cubicBezTo>
                  <a:cubicBezTo>
                    <a:pt x="625" y="613"/>
                    <a:pt x="724" y="415"/>
                    <a:pt x="691" y="251"/>
                  </a:cubicBezTo>
                  <a:cubicBezTo>
                    <a:pt x="639" y="95"/>
                    <a:pt x="525" y="1"/>
                    <a:pt x="38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2166325" y="1311325"/>
              <a:ext cx="19550" cy="16575"/>
            </a:xfrm>
            <a:custGeom>
              <a:avLst/>
              <a:gdLst/>
              <a:ahLst/>
              <a:cxnLst/>
              <a:rect l="l" t="t" r="r" b="b"/>
              <a:pathLst>
                <a:path w="782" h="663" extrusionOk="0">
                  <a:moveTo>
                    <a:pt x="392" y="1"/>
                  </a:moveTo>
                  <a:cubicBezTo>
                    <a:pt x="196" y="1"/>
                    <a:pt x="0" y="161"/>
                    <a:pt x="59" y="415"/>
                  </a:cubicBezTo>
                  <a:cubicBezTo>
                    <a:pt x="113" y="549"/>
                    <a:pt x="233" y="662"/>
                    <a:pt x="383" y="662"/>
                  </a:cubicBezTo>
                  <a:cubicBezTo>
                    <a:pt x="416" y="662"/>
                    <a:pt x="451" y="657"/>
                    <a:pt x="486" y="645"/>
                  </a:cubicBezTo>
                  <a:cubicBezTo>
                    <a:pt x="650" y="579"/>
                    <a:pt x="782" y="415"/>
                    <a:pt x="716" y="218"/>
                  </a:cubicBezTo>
                  <a:lnTo>
                    <a:pt x="716" y="218"/>
                  </a:lnTo>
                  <a:lnTo>
                    <a:pt x="716" y="250"/>
                  </a:lnTo>
                  <a:cubicBezTo>
                    <a:pt x="663" y="76"/>
                    <a:pt x="527" y="1"/>
                    <a:pt x="39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2435600" y="1306450"/>
              <a:ext cx="19375" cy="16300"/>
            </a:xfrm>
            <a:custGeom>
              <a:avLst/>
              <a:gdLst/>
              <a:ahLst/>
              <a:cxnLst/>
              <a:rect l="l" t="t" r="r" b="b"/>
              <a:pathLst>
                <a:path w="775" h="652" extrusionOk="0">
                  <a:moveTo>
                    <a:pt x="420" y="1"/>
                  </a:moveTo>
                  <a:cubicBezTo>
                    <a:pt x="389" y="1"/>
                    <a:pt x="359" y="6"/>
                    <a:pt x="329" y="18"/>
                  </a:cubicBezTo>
                  <a:cubicBezTo>
                    <a:pt x="66" y="117"/>
                    <a:pt x="0" y="478"/>
                    <a:pt x="263" y="610"/>
                  </a:cubicBezTo>
                  <a:cubicBezTo>
                    <a:pt x="313" y="638"/>
                    <a:pt x="366" y="651"/>
                    <a:pt x="417" y="651"/>
                  </a:cubicBezTo>
                  <a:cubicBezTo>
                    <a:pt x="604" y="651"/>
                    <a:pt x="775" y="480"/>
                    <a:pt x="723" y="248"/>
                  </a:cubicBezTo>
                  <a:cubicBezTo>
                    <a:pt x="696" y="114"/>
                    <a:pt x="559" y="1"/>
                    <a:pt x="42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321125" y="1272250"/>
              <a:ext cx="19200" cy="16750"/>
            </a:xfrm>
            <a:custGeom>
              <a:avLst/>
              <a:gdLst/>
              <a:ahLst/>
              <a:cxnLst/>
              <a:rect l="l" t="t" r="r" b="b"/>
              <a:pathLst>
                <a:path w="768" h="670" extrusionOk="0">
                  <a:moveTo>
                    <a:pt x="390" y="0"/>
                  </a:moveTo>
                  <a:cubicBezTo>
                    <a:pt x="195" y="0"/>
                    <a:pt x="0" y="149"/>
                    <a:pt x="77" y="400"/>
                  </a:cubicBezTo>
                  <a:cubicBezTo>
                    <a:pt x="106" y="573"/>
                    <a:pt x="260" y="670"/>
                    <a:pt x="408" y="670"/>
                  </a:cubicBezTo>
                  <a:cubicBezTo>
                    <a:pt x="430" y="670"/>
                    <a:pt x="451" y="667"/>
                    <a:pt x="472" y="663"/>
                  </a:cubicBezTo>
                  <a:cubicBezTo>
                    <a:pt x="669" y="598"/>
                    <a:pt x="768" y="400"/>
                    <a:pt x="702" y="236"/>
                  </a:cubicBezTo>
                  <a:cubicBezTo>
                    <a:pt x="661" y="74"/>
                    <a:pt x="526" y="0"/>
                    <a:pt x="39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2511125" y="1224225"/>
              <a:ext cx="21425" cy="16425"/>
            </a:xfrm>
            <a:custGeom>
              <a:avLst/>
              <a:gdLst/>
              <a:ahLst/>
              <a:cxnLst/>
              <a:rect l="l" t="t" r="r" b="b"/>
              <a:pathLst>
                <a:path w="857" h="657" extrusionOk="0">
                  <a:moveTo>
                    <a:pt x="505" y="1"/>
                  </a:moveTo>
                  <a:cubicBezTo>
                    <a:pt x="469" y="1"/>
                    <a:pt x="432" y="7"/>
                    <a:pt x="397" y="21"/>
                  </a:cubicBezTo>
                  <a:cubicBezTo>
                    <a:pt x="1" y="113"/>
                    <a:pt x="113" y="656"/>
                    <a:pt x="472" y="656"/>
                  </a:cubicBezTo>
                  <a:cubicBezTo>
                    <a:pt x="500" y="656"/>
                    <a:pt x="530" y="653"/>
                    <a:pt x="561" y="646"/>
                  </a:cubicBezTo>
                  <a:cubicBezTo>
                    <a:pt x="758" y="613"/>
                    <a:pt x="857" y="416"/>
                    <a:pt x="791" y="218"/>
                  </a:cubicBezTo>
                  <a:cubicBezTo>
                    <a:pt x="765" y="89"/>
                    <a:pt x="638" y="1"/>
                    <a:pt x="50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1545900" y="1510200"/>
              <a:ext cx="18925" cy="17050"/>
            </a:xfrm>
            <a:custGeom>
              <a:avLst/>
              <a:gdLst/>
              <a:ahLst/>
              <a:cxnLst/>
              <a:rect l="l" t="t" r="r" b="b"/>
              <a:pathLst>
                <a:path w="757" h="682" extrusionOk="0">
                  <a:moveTo>
                    <a:pt x="385" y="0"/>
                  </a:moveTo>
                  <a:cubicBezTo>
                    <a:pt x="356" y="0"/>
                    <a:pt x="326" y="6"/>
                    <a:pt x="296" y="18"/>
                  </a:cubicBezTo>
                  <a:cubicBezTo>
                    <a:pt x="99" y="50"/>
                    <a:pt x="1" y="248"/>
                    <a:pt x="34" y="412"/>
                  </a:cubicBezTo>
                  <a:cubicBezTo>
                    <a:pt x="91" y="584"/>
                    <a:pt x="223" y="681"/>
                    <a:pt x="387" y="681"/>
                  </a:cubicBezTo>
                  <a:cubicBezTo>
                    <a:pt x="411" y="681"/>
                    <a:pt x="436" y="679"/>
                    <a:pt x="461" y="675"/>
                  </a:cubicBezTo>
                  <a:cubicBezTo>
                    <a:pt x="625" y="609"/>
                    <a:pt x="756" y="412"/>
                    <a:pt x="691" y="248"/>
                  </a:cubicBezTo>
                  <a:cubicBezTo>
                    <a:pt x="637" y="113"/>
                    <a:pt x="517" y="0"/>
                    <a:pt x="38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1566750" y="1596525"/>
              <a:ext cx="19425" cy="16225"/>
            </a:xfrm>
            <a:custGeom>
              <a:avLst/>
              <a:gdLst/>
              <a:ahLst/>
              <a:cxnLst/>
              <a:rect l="l" t="t" r="r" b="b"/>
              <a:pathLst>
                <a:path w="777" h="649" extrusionOk="0">
                  <a:moveTo>
                    <a:pt x="407" y="1"/>
                  </a:moveTo>
                  <a:cubicBezTo>
                    <a:pt x="294" y="1"/>
                    <a:pt x="180" y="59"/>
                    <a:pt x="120" y="179"/>
                  </a:cubicBezTo>
                  <a:cubicBezTo>
                    <a:pt x="1" y="387"/>
                    <a:pt x="177" y="649"/>
                    <a:pt x="406" y="649"/>
                  </a:cubicBezTo>
                  <a:cubicBezTo>
                    <a:pt x="431" y="649"/>
                    <a:pt x="456" y="646"/>
                    <a:pt x="481" y="639"/>
                  </a:cubicBezTo>
                  <a:cubicBezTo>
                    <a:pt x="678" y="606"/>
                    <a:pt x="777" y="409"/>
                    <a:pt x="711" y="245"/>
                  </a:cubicBezTo>
                  <a:cubicBezTo>
                    <a:pt x="675" y="84"/>
                    <a:pt x="542" y="1"/>
                    <a:pt x="40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1588625" y="1681900"/>
              <a:ext cx="18925" cy="17025"/>
            </a:xfrm>
            <a:custGeom>
              <a:avLst/>
              <a:gdLst/>
              <a:ahLst/>
              <a:cxnLst/>
              <a:rect l="l" t="t" r="r" b="b"/>
              <a:pathLst>
                <a:path w="757" h="681" extrusionOk="0">
                  <a:moveTo>
                    <a:pt x="387" y="0"/>
                  </a:moveTo>
                  <a:cubicBezTo>
                    <a:pt x="356" y="0"/>
                    <a:pt x="326" y="6"/>
                    <a:pt x="296" y="17"/>
                  </a:cubicBezTo>
                  <a:cubicBezTo>
                    <a:pt x="99" y="50"/>
                    <a:pt x="0" y="247"/>
                    <a:pt x="66" y="445"/>
                  </a:cubicBezTo>
                  <a:cubicBezTo>
                    <a:pt x="95" y="588"/>
                    <a:pt x="248" y="681"/>
                    <a:pt x="396" y="681"/>
                  </a:cubicBezTo>
                  <a:cubicBezTo>
                    <a:pt x="417" y="681"/>
                    <a:pt x="439" y="679"/>
                    <a:pt x="460" y="675"/>
                  </a:cubicBezTo>
                  <a:cubicBezTo>
                    <a:pt x="658" y="642"/>
                    <a:pt x="756" y="445"/>
                    <a:pt x="690" y="247"/>
                  </a:cubicBezTo>
                  <a:cubicBezTo>
                    <a:pt x="664" y="113"/>
                    <a:pt x="526" y="0"/>
                    <a:pt x="38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1641425" y="1619725"/>
              <a:ext cx="21150" cy="16225"/>
            </a:xfrm>
            <a:custGeom>
              <a:avLst/>
              <a:gdLst/>
              <a:ahLst/>
              <a:cxnLst/>
              <a:rect l="l" t="t" r="r" b="b"/>
              <a:pathLst>
                <a:path w="846" h="649" extrusionOk="0">
                  <a:moveTo>
                    <a:pt x="482" y="1"/>
                  </a:moveTo>
                  <a:cubicBezTo>
                    <a:pt x="461" y="1"/>
                    <a:pt x="440" y="3"/>
                    <a:pt x="419" y="7"/>
                  </a:cubicBezTo>
                  <a:cubicBezTo>
                    <a:pt x="0" y="97"/>
                    <a:pt x="98" y="649"/>
                    <a:pt x="466" y="649"/>
                  </a:cubicBezTo>
                  <a:cubicBezTo>
                    <a:pt x="502" y="649"/>
                    <a:pt x="541" y="643"/>
                    <a:pt x="583" y="631"/>
                  </a:cubicBezTo>
                  <a:cubicBezTo>
                    <a:pt x="747" y="598"/>
                    <a:pt x="846" y="401"/>
                    <a:pt x="813" y="237"/>
                  </a:cubicBezTo>
                  <a:cubicBezTo>
                    <a:pt x="756" y="94"/>
                    <a:pt x="624" y="1"/>
                    <a:pt x="48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2263900" y="1421400"/>
              <a:ext cx="19425" cy="16275"/>
            </a:xfrm>
            <a:custGeom>
              <a:avLst/>
              <a:gdLst/>
              <a:ahLst/>
              <a:cxnLst/>
              <a:rect l="l" t="t" r="r" b="b"/>
              <a:pathLst>
                <a:path w="777" h="651" extrusionOk="0">
                  <a:moveTo>
                    <a:pt x="418" y="0"/>
                  </a:moveTo>
                  <a:cubicBezTo>
                    <a:pt x="379" y="0"/>
                    <a:pt x="337" y="7"/>
                    <a:pt x="296" y="21"/>
                  </a:cubicBezTo>
                  <a:cubicBezTo>
                    <a:pt x="33" y="86"/>
                    <a:pt x="1" y="448"/>
                    <a:pt x="231" y="612"/>
                  </a:cubicBezTo>
                  <a:cubicBezTo>
                    <a:pt x="283" y="638"/>
                    <a:pt x="337" y="650"/>
                    <a:pt x="389" y="650"/>
                  </a:cubicBezTo>
                  <a:cubicBezTo>
                    <a:pt x="597" y="650"/>
                    <a:pt x="776" y="461"/>
                    <a:pt x="723" y="251"/>
                  </a:cubicBezTo>
                  <a:cubicBezTo>
                    <a:pt x="697" y="95"/>
                    <a:pt x="569" y="0"/>
                    <a:pt x="41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2286275" y="1507600"/>
              <a:ext cx="18525" cy="15925"/>
            </a:xfrm>
            <a:custGeom>
              <a:avLst/>
              <a:gdLst/>
              <a:ahLst/>
              <a:cxnLst/>
              <a:rect l="l" t="t" r="r" b="b"/>
              <a:pathLst>
                <a:path w="741" h="637" extrusionOk="0">
                  <a:moveTo>
                    <a:pt x="379" y="1"/>
                  </a:moveTo>
                  <a:cubicBezTo>
                    <a:pt x="192" y="1"/>
                    <a:pt x="1" y="153"/>
                    <a:pt x="58" y="384"/>
                  </a:cubicBezTo>
                  <a:cubicBezTo>
                    <a:pt x="99" y="561"/>
                    <a:pt x="230" y="637"/>
                    <a:pt x="362" y="637"/>
                  </a:cubicBezTo>
                  <a:cubicBezTo>
                    <a:pt x="550" y="637"/>
                    <a:pt x="741" y="484"/>
                    <a:pt x="683" y="253"/>
                  </a:cubicBezTo>
                  <a:cubicBezTo>
                    <a:pt x="642" y="76"/>
                    <a:pt x="512" y="1"/>
                    <a:pt x="37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2340625" y="1445175"/>
              <a:ext cx="19425" cy="16425"/>
            </a:xfrm>
            <a:custGeom>
              <a:avLst/>
              <a:gdLst/>
              <a:ahLst/>
              <a:cxnLst/>
              <a:rect l="l" t="t" r="r" b="b"/>
              <a:pathLst>
                <a:path w="777" h="657" extrusionOk="0">
                  <a:moveTo>
                    <a:pt x="416" y="0"/>
                  </a:moveTo>
                  <a:cubicBezTo>
                    <a:pt x="307" y="0"/>
                    <a:pt x="193" y="51"/>
                    <a:pt x="119" y="154"/>
                  </a:cubicBezTo>
                  <a:cubicBezTo>
                    <a:pt x="0" y="392"/>
                    <a:pt x="177" y="656"/>
                    <a:pt x="406" y="656"/>
                  </a:cubicBezTo>
                  <a:cubicBezTo>
                    <a:pt x="430" y="656"/>
                    <a:pt x="455" y="653"/>
                    <a:pt x="480" y="647"/>
                  </a:cubicBezTo>
                  <a:cubicBezTo>
                    <a:pt x="678" y="581"/>
                    <a:pt x="776" y="417"/>
                    <a:pt x="710" y="220"/>
                  </a:cubicBezTo>
                  <a:cubicBezTo>
                    <a:pt x="674" y="75"/>
                    <a:pt x="549" y="0"/>
                    <a:pt x="4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659500" y="1803725"/>
              <a:ext cx="351625" cy="224225"/>
            </a:xfrm>
            <a:custGeom>
              <a:avLst/>
              <a:gdLst/>
              <a:ahLst/>
              <a:cxnLst/>
              <a:rect l="l" t="t" r="r" b="b"/>
              <a:pathLst>
                <a:path w="14065" h="8969" extrusionOk="0">
                  <a:moveTo>
                    <a:pt x="8277" y="1"/>
                  </a:moveTo>
                  <a:cubicBezTo>
                    <a:pt x="7449" y="1"/>
                    <a:pt x="6573" y="108"/>
                    <a:pt x="5685" y="336"/>
                  </a:cubicBezTo>
                  <a:cubicBezTo>
                    <a:pt x="1972" y="1256"/>
                    <a:pt x="0" y="6251"/>
                    <a:pt x="0" y="6251"/>
                  </a:cubicBezTo>
                  <a:cubicBezTo>
                    <a:pt x="0" y="6251"/>
                    <a:pt x="3206" y="8969"/>
                    <a:pt x="6513" y="8969"/>
                  </a:cubicBezTo>
                  <a:cubicBezTo>
                    <a:pt x="6949" y="8969"/>
                    <a:pt x="7388" y="8922"/>
                    <a:pt x="7821" y="8814"/>
                  </a:cubicBezTo>
                  <a:cubicBezTo>
                    <a:pt x="11534" y="7894"/>
                    <a:pt x="14065" y="5232"/>
                    <a:pt x="13506" y="2867"/>
                  </a:cubicBezTo>
                  <a:cubicBezTo>
                    <a:pt x="13056" y="1091"/>
                    <a:pt x="10912" y="1"/>
                    <a:pt x="8277"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766300" y="1826375"/>
              <a:ext cx="240725" cy="153525"/>
            </a:xfrm>
            <a:custGeom>
              <a:avLst/>
              <a:gdLst/>
              <a:ahLst/>
              <a:cxnLst/>
              <a:rect l="l" t="t" r="r" b="b"/>
              <a:pathLst>
                <a:path w="9629" h="6141" extrusionOk="0">
                  <a:moveTo>
                    <a:pt x="5643" y="1"/>
                  </a:moveTo>
                  <a:cubicBezTo>
                    <a:pt x="5081" y="1"/>
                    <a:pt x="4485" y="71"/>
                    <a:pt x="3878" y="219"/>
                  </a:cubicBezTo>
                  <a:cubicBezTo>
                    <a:pt x="1315" y="843"/>
                    <a:pt x="0" y="4294"/>
                    <a:pt x="0" y="4294"/>
                  </a:cubicBezTo>
                  <a:cubicBezTo>
                    <a:pt x="0" y="4294"/>
                    <a:pt x="2180" y="6140"/>
                    <a:pt x="4433" y="6140"/>
                  </a:cubicBezTo>
                  <a:cubicBezTo>
                    <a:pt x="4730" y="6140"/>
                    <a:pt x="5029" y="6108"/>
                    <a:pt x="5324" y="6035"/>
                  </a:cubicBezTo>
                  <a:cubicBezTo>
                    <a:pt x="7887" y="5411"/>
                    <a:pt x="9628" y="3571"/>
                    <a:pt x="9234" y="1961"/>
                  </a:cubicBezTo>
                  <a:cubicBezTo>
                    <a:pt x="8908" y="732"/>
                    <a:pt x="7453" y="1"/>
                    <a:pt x="564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864875" y="1847525"/>
              <a:ext cx="138050" cy="87750"/>
            </a:xfrm>
            <a:custGeom>
              <a:avLst/>
              <a:gdLst/>
              <a:ahLst/>
              <a:cxnLst/>
              <a:rect l="l" t="t" r="r" b="b"/>
              <a:pathLst>
                <a:path w="5522" h="3510" extrusionOk="0">
                  <a:moveTo>
                    <a:pt x="3250" y="1"/>
                  </a:moveTo>
                  <a:cubicBezTo>
                    <a:pt x="2925" y="1"/>
                    <a:pt x="2582" y="42"/>
                    <a:pt x="2235" y="129"/>
                  </a:cubicBezTo>
                  <a:cubicBezTo>
                    <a:pt x="756" y="490"/>
                    <a:pt x="1" y="2462"/>
                    <a:pt x="1" y="2462"/>
                  </a:cubicBezTo>
                  <a:cubicBezTo>
                    <a:pt x="1" y="2462"/>
                    <a:pt x="1252" y="3509"/>
                    <a:pt x="2540" y="3509"/>
                  </a:cubicBezTo>
                  <a:cubicBezTo>
                    <a:pt x="2712" y="3509"/>
                    <a:pt x="2886" y="3490"/>
                    <a:pt x="3057" y="3448"/>
                  </a:cubicBezTo>
                  <a:cubicBezTo>
                    <a:pt x="4502" y="3086"/>
                    <a:pt x="5521" y="2035"/>
                    <a:pt x="5291" y="1115"/>
                  </a:cubicBezTo>
                  <a:cubicBezTo>
                    <a:pt x="5116" y="415"/>
                    <a:pt x="4277" y="1"/>
                    <a:pt x="325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1006175" y="1597150"/>
              <a:ext cx="755000" cy="363250"/>
            </a:xfrm>
            <a:custGeom>
              <a:avLst/>
              <a:gdLst/>
              <a:ahLst/>
              <a:cxnLst/>
              <a:rect l="l" t="t" r="r" b="b"/>
              <a:pathLst>
                <a:path w="30200" h="14530" extrusionOk="0">
                  <a:moveTo>
                    <a:pt x="20714" y="0"/>
                  </a:moveTo>
                  <a:cubicBezTo>
                    <a:pt x="18514" y="0"/>
                    <a:pt x="16050" y="304"/>
                    <a:pt x="13506" y="943"/>
                  </a:cubicBezTo>
                  <a:cubicBezTo>
                    <a:pt x="5652" y="2914"/>
                    <a:pt x="1" y="7351"/>
                    <a:pt x="855" y="10834"/>
                  </a:cubicBezTo>
                  <a:cubicBezTo>
                    <a:pt x="1456" y="13195"/>
                    <a:pt x="4898" y="14530"/>
                    <a:pt x="9510" y="14530"/>
                  </a:cubicBezTo>
                  <a:cubicBezTo>
                    <a:pt x="11700" y="14530"/>
                    <a:pt x="14154" y="14229"/>
                    <a:pt x="16694" y="13594"/>
                  </a:cubicBezTo>
                  <a:cubicBezTo>
                    <a:pt x="24547" y="11622"/>
                    <a:pt x="30199" y="7186"/>
                    <a:pt x="29345" y="3703"/>
                  </a:cubicBezTo>
                  <a:cubicBezTo>
                    <a:pt x="28745" y="1326"/>
                    <a:pt x="25306" y="0"/>
                    <a:pt x="20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1006175" y="1597150"/>
              <a:ext cx="755000" cy="363250"/>
            </a:xfrm>
            <a:custGeom>
              <a:avLst/>
              <a:gdLst/>
              <a:ahLst/>
              <a:cxnLst/>
              <a:rect l="l" t="t" r="r" b="b"/>
              <a:pathLst>
                <a:path w="30200" h="14530" extrusionOk="0">
                  <a:moveTo>
                    <a:pt x="20714" y="0"/>
                  </a:moveTo>
                  <a:cubicBezTo>
                    <a:pt x="18514" y="0"/>
                    <a:pt x="16050" y="304"/>
                    <a:pt x="13506" y="943"/>
                  </a:cubicBezTo>
                  <a:cubicBezTo>
                    <a:pt x="5652" y="2914"/>
                    <a:pt x="1" y="7351"/>
                    <a:pt x="855" y="10834"/>
                  </a:cubicBezTo>
                  <a:cubicBezTo>
                    <a:pt x="1456" y="13195"/>
                    <a:pt x="4898" y="14530"/>
                    <a:pt x="9510" y="14530"/>
                  </a:cubicBezTo>
                  <a:cubicBezTo>
                    <a:pt x="11700" y="14530"/>
                    <a:pt x="14154" y="14229"/>
                    <a:pt x="16694" y="13594"/>
                  </a:cubicBezTo>
                  <a:cubicBezTo>
                    <a:pt x="24547" y="11622"/>
                    <a:pt x="30199" y="7186"/>
                    <a:pt x="29345" y="3703"/>
                  </a:cubicBezTo>
                  <a:cubicBezTo>
                    <a:pt x="28745" y="1326"/>
                    <a:pt x="25306" y="0"/>
                    <a:pt x="20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1125300" y="1597175"/>
              <a:ext cx="513450" cy="363450"/>
            </a:xfrm>
            <a:custGeom>
              <a:avLst/>
              <a:gdLst/>
              <a:ahLst/>
              <a:cxnLst/>
              <a:rect l="l" t="t" r="r" b="b"/>
              <a:pathLst>
                <a:path w="20538" h="14538" extrusionOk="0">
                  <a:moveTo>
                    <a:pt x="15988" y="1"/>
                  </a:moveTo>
                  <a:cubicBezTo>
                    <a:pt x="14965" y="1"/>
                    <a:pt x="13947" y="60"/>
                    <a:pt x="12914" y="186"/>
                  </a:cubicBezTo>
                  <a:cubicBezTo>
                    <a:pt x="15543" y="3636"/>
                    <a:pt x="16660" y="8007"/>
                    <a:pt x="15970" y="12279"/>
                  </a:cubicBezTo>
                  <a:cubicBezTo>
                    <a:pt x="17449" y="11720"/>
                    <a:pt x="18895" y="10997"/>
                    <a:pt x="20242" y="10143"/>
                  </a:cubicBezTo>
                  <a:cubicBezTo>
                    <a:pt x="20538" y="6594"/>
                    <a:pt x="19651" y="3045"/>
                    <a:pt x="17712" y="55"/>
                  </a:cubicBezTo>
                  <a:cubicBezTo>
                    <a:pt x="17134" y="19"/>
                    <a:pt x="16560" y="1"/>
                    <a:pt x="15988" y="1"/>
                  </a:cubicBezTo>
                  <a:close/>
                  <a:moveTo>
                    <a:pt x="3516" y="2749"/>
                  </a:moveTo>
                  <a:cubicBezTo>
                    <a:pt x="2300" y="3275"/>
                    <a:pt x="1117" y="3932"/>
                    <a:pt x="0" y="4688"/>
                  </a:cubicBezTo>
                  <a:cubicBezTo>
                    <a:pt x="920" y="6101"/>
                    <a:pt x="1610" y="7678"/>
                    <a:pt x="2005" y="9354"/>
                  </a:cubicBezTo>
                  <a:cubicBezTo>
                    <a:pt x="2432" y="10997"/>
                    <a:pt x="2596" y="12706"/>
                    <a:pt x="2465" y="14415"/>
                  </a:cubicBezTo>
                  <a:cubicBezTo>
                    <a:pt x="3261" y="14494"/>
                    <a:pt x="4069" y="14538"/>
                    <a:pt x="4881" y="14538"/>
                  </a:cubicBezTo>
                  <a:cubicBezTo>
                    <a:pt x="5411" y="14538"/>
                    <a:pt x="5942" y="14519"/>
                    <a:pt x="6474" y="14480"/>
                  </a:cubicBezTo>
                  <a:cubicBezTo>
                    <a:pt x="7065" y="10307"/>
                    <a:pt x="6014" y="6101"/>
                    <a:pt x="3516" y="2749"/>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909250" y="1762825"/>
              <a:ext cx="196350" cy="253050"/>
            </a:xfrm>
            <a:custGeom>
              <a:avLst/>
              <a:gdLst/>
              <a:ahLst/>
              <a:cxnLst/>
              <a:rect l="l" t="t" r="r" b="b"/>
              <a:pathLst>
                <a:path w="7854" h="10122" extrusionOk="0">
                  <a:moveTo>
                    <a:pt x="0" y="1"/>
                  </a:moveTo>
                  <a:lnTo>
                    <a:pt x="2530" y="10122"/>
                  </a:lnTo>
                  <a:lnTo>
                    <a:pt x="7854" y="7066"/>
                  </a:lnTo>
                  <a:lnTo>
                    <a:pt x="6112" y="198"/>
                  </a:lnTo>
                  <a:lnTo>
                    <a:pt x="0" y="1"/>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920750" y="1803550"/>
              <a:ext cx="151175" cy="6500"/>
            </a:xfrm>
            <a:custGeom>
              <a:avLst/>
              <a:gdLst/>
              <a:ahLst/>
              <a:cxnLst/>
              <a:rect l="l" t="t" r="r" b="b"/>
              <a:pathLst>
                <a:path w="6047" h="260" extrusionOk="0">
                  <a:moveTo>
                    <a:pt x="4019" y="0"/>
                  </a:moveTo>
                  <a:cubicBezTo>
                    <a:pt x="3680" y="0"/>
                    <a:pt x="3352" y="15"/>
                    <a:pt x="3023" y="15"/>
                  </a:cubicBezTo>
                  <a:cubicBezTo>
                    <a:pt x="2530" y="15"/>
                    <a:pt x="2005" y="48"/>
                    <a:pt x="1512" y="80"/>
                  </a:cubicBezTo>
                  <a:cubicBezTo>
                    <a:pt x="1019" y="113"/>
                    <a:pt x="493" y="146"/>
                    <a:pt x="0" y="179"/>
                  </a:cubicBezTo>
                  <a:cubicBezTo>
                    <a:pt x="526" y="245"/>
                    <a:pt x="1019" y="245"/>
                    <a:pt x="1512" y="245"/>
                  </a:cubicBezTo>
                  <a:cubicBezTo>
                    <a:pt x="1840" y="245"/>
                    <a:pt x="2183" y="259"/>
                    <a:pt x="2522" y="259"/>
                  </a:cubicBezTo>
                  <a:cubicBezTo>
                    <a:pt x="2691" y="259"/>
                    <a:pt x="2859" y="256"/>
                    <a:pt x="3023" y="245"/>
                  </a:cubicBezTo>
                  <a:cubicBezTo>
                    <a:pt x="3516" y="245"/>
                    <a:pt x="4009" y="212"/>
                    <a:pt x="4535" y="179"/>
                  </a:cubicBezTo>
                  <a:cubicBezTo>
                    <a:pt x="5028" y="146"/>
                    <a:pt x="5521" y="113"/>
                    <a:pt x="6046" y="80"/>
                  </a:cubicBezTo>
                  <a:cubicBezTo>
                    <a:pt x="5521" y="15"/>
                    <a:pt x="5028" y="48"/>
                    <a:pt x="4535" y="15"/>
                  </a:cubicBezTo>
                  <a:cubicBezTo>
                    <a:pt x="4360" y="4"/>
                    <a:pt x="4188" y="0"/>
                    <a:pt x="401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936350" y="1835125"/>
              <a:ext cx="142975" cy="36175"/>
            </a:xfrm>
            <a:custGeom>
              <a:avLst/>
              <a:gdLst/>
              <a:ahLst/>
              <a:cxnLst/>
              <a:rect l="l" t="t" r="r" b="b"/>
              <a:pathLst>
                <a:path w="5719" h="1447" extrusionOk="0">
                  <a:moveTo>
                    <a:pt x="5718" y="0"/>
                  </a:moveTo>
                  <a:lnTo>
                    <a:pt x="5718" y="0"/>
                  </a:lnTo>
                  <a:cubicBezTo>
                    <a:pt x="5225" y="66"/>
                    <a:pt x="4732" y="165"/>
                    <a:pt x="4272" y="263"/>
                  </a:cubicBezTo>
                  <a:cubicBezTo>
                    <a:pt x="3779" y="362"/>
                    <a:pt x="3286" y="460"/>
                    <a:pt x="2826" y="592"/>
                  </a:cubicBezTo>
                  <a:cubicBezTo>
                    <a:pt x="2366" y="723"/>
                    <a:pt x="1873" y="855"/>
                    <a:pt x="1413" y="986"/>
                  </a:cubicBezTo>
                  <a:cubicBezTo>
                    <a:pt x="953" y="1118"/>
                    <a:pt x="460" y="1249"/>
                    <a:pt x="0" y="1446"/>
                  </a:cubicBezTo>
                  <a:cubicBezTo>
                    <a:pt x="493" y="1348"/>
                    <a:pt x="986" y="1249"/>
                    <a:pt x="1446" y="1150"/>
                  </a:cubicBezTo>
                  <a:cubicBezTo>
                    <a:pt x="1939" y="1052"/>
                    <a:pt x="2399" y="953"/>
                    <a:pt x="2892" y="822"/>
                  </a:cubicBezTo>
                  <a:cubicBezTo>
                    <a:pt x="3352" y="690"/>
                    <a:pt x="3845" y="592"/>
                    <a:pt x="4305" y="460"/>
                  </a:cubicBezTo>
                  <a:cubicBezTo>
                    <a:pt x="4765" y="296"/>
                    <a:pt x="5258" y="165"/>
                    <a:pt x="571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951125" y="1869625"/>
              <a:ext cx="136400" cy="60825"/>
            </a:xfrm>
            <a:custGeom>
              <a:avLst/>
              <a:gdLst/>
              <a:ahLst/>
              <a:cxnLst/>
              <a:rect l="l" t="t" r="r" b="b"/>
              <a:pathLst>
                <a:path w="5456" h="2433" extrusionOk="0">
                  <a:moveTo>
                    <a:pt x="5456" y="1"/>
                  </a:moveTo>
                  <a:lnTo>
                    <a:pt x="5456" y="1"/>
                  </a:lnTo>
                  <a:cubicBezTo>
                    <a:pt x="4996" y="165"/>
                    <a:pt x="4536" y="362"/>
                    <a:pt x="4076" y="526"/>
                  </a:cubicBezTo>
                  <a:cubicBezTo>
                    <a:pt x="3616" y="691"/>
                    <a:pt x="3155" y="888"/>
                    <a:pt x="2695" y="1118"/>
                  </a:cubicBezTo>
                  <a:cubicBezTo>
                    <a:pt x="2235" y="1348"/>
                    <a:pt x="1775" y="1512"/>
                    <a:pt x="1348" y="1742"/>
                  </a:cubicBezTo>
                  <a:cubicBezTo>
                    <a:pt x="888" y="1972"/>
                    <a:pt x="461" y="2202"/>
                    <a:pt x="1" y="2432"/>
                  </a:cubicBezTo>
                  <a:cubicBezTo>
                    <a:pt x="494" y="2268"/>
                    <a:pt x="954" y="2071"/>
                    <a:pt x="1414" y="1906"/>
                  </a:cubicBezTo>
                  <a:cubicBezTo>
                    <a:pt x="1874" y="1742"/>
                    <a:pt x="2334" y="1545"/>
                    <a:pt x="2794" y="1315"/>
                  </a:cubicBezTo>
                  <a:cubicBezTo>
                    <a:pt x="3254" y="1118"/>
                    <a:pt x="3714" y="921"/>
                    <a:pt x="4141" y="691"/>
                  </a:cubicBezTo>
                  <a:cubicBezTo>
                    <a:pt x="4601" y="461"/>
                    <a:pt x="5028" y="263"/>
                    <a:pt x="545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962625" y="1907425"/>
              <a:ext cx="134750" cy="68200"/>
            </a:xfrm>
            <a:custGeom>
              <a:avLst/>
              <a:gdLst/>
              <a:ahLst/>
              <a:cxnLst/>
              <a:rect l="l" t="t" r="r" b="b"/>
              <a:pathLst>
                <a:path w="5390" h="2728" extrusionOk="0">
                  <a:moveTo>
                    <a:pt x="5390" y="0"/>
                  </a:moveTo>
                  <a:cubicBezTo>
                    <a:pt x="4930" y="197"/>
                    <a:pt x="4470" y="394"/>
                    <a:pt x="4010" y="624"/>
                  </a:cubicBezTo>
                  <a:cubicBezTo>
                    <a:pt x="3550" y="822"/>
                    <a:pt x="3090" y="1052"/>
                    <a:pt x="2663" y="1282"/>
                  </a:cubicBezTo>
                  <a:cubicBezTo>
                    <a:pt x="2203" y="1545"/>
                    <a:pt x="1775" y="1775"/>
                    <a:pt x="1348" y="2005"/>
                  </a:cubicBezTo>
                  <a:cubicBezTo>
                    <a:pt x="888" y="2235"/>
                    <a:pt x="461" y="2497"/>
                    <a:pt x="1" y="2727"/>
                  </a:cubicBezTo>
                  <a:cubicBezTo>
                    <a:pt x="494" y="2563"/>
                    <a:pt x="954" y="2399"/>
                    <a:pt x="1414" y="2169"/>
                  </a:cubicBezTo>
                  <a:cubicBezTo>
                    <a:pt x="1874" y="1972"/>
                    <a:pt x="2334" y="1742"/>
                    <a:pt x="2761" y="1512"/>
                  </a:cubicBezTo>
                  <a:cubicBezTo>
                    <a:pt x="3221" y="1282"/>
                    <a:pt x="3648" y="1019"/>
                    <a:pt x="4108" y="789"/>
                  </a:cubicBezTo>
                  <a:cubicBezTo>
                    <a:pt x="4536" y="526"/>
                    <a:pt x="4963" y="263"/>
                    <a:pt x="539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4"/>
          <p:cNvGrpSpPr/>
          <p:nvPr/>
        </p:nvGrpSpPr>
        <p:grpSpPr>
          <a:xfrm>
            <a:off x="507339" y="729338"/>
            <a:ext cx="2329961" cy="1631926"/>
            <a:chOff x="507339" y="729338"/>
            <a:chExt cx="2329961" cy="1631926"/>
          </a:xfrm>
        </p:grpSpPr>
        <p:grpSp>
          <p:nvGrpSpPr>
            <p:cNvPr id="811" name="Google Shape;811;p34"/>
            <p:cNvGrpSpPr/>
            <p:nvPr/>
          </p:nvGrpSpPr>
          <p:grpSpPr>
            <a:xfrm>
              <a:off x="507339" y="729337"/>
              <a:ext cx="1727275" cy="1631926"/>
              <a:chOff x="1338900" y="238025"/>
              <a:chExt cx="1838700" cy="1737200"/>
            </a:xfrm>
          </p:grpSpPr>
          <p:sp>
            <p:nvSpPr>
              <p:cNvPr id="812" name="Google Shape;812;p34"/>
              <p:cNvSpPr/>
              <p:nvPr/>
            </p:nvSpPr>
            <p:spPr>
              <a:xfrm>
                <a:off x="1338900" y="238025"/>
                <a:ext cx="1838700" cy="1737200"/>
              </a:xfrm>
              <a:custGeom>
                <a:avLst/>
                <a:gdLst/>
                <a:ahLst/>
                <a:cxnLst/>
                <a:rect l="l" t="t" r="r" b="b"/>
                <a:pathLst>
                  <a:path w="73548" h="69488" extrusionOk="0">
                    <a:moveTo>
                      <a:pt x="37025" y="1"/>
                    </a:moveTo>
                    <a:cubicBezTo>
                      <a:pt x="36994" y="1"/>
                      <a:pt x="36963" y="2"/>
                      <a:pt x="36931" y="4"/>
                    </a:cubicBezTo>
                    <a:cubicBezTo>
                      <a:pt x="35278" y="130"/>
                      <a:pt x="34190" y="3143"/>
                      <a:pt x="33562" y="4314"/>
                    </a:cubicBezTo>
                    <a:cubicBezTo>
                      <a:pt x="32558" y="6218"/>
                      <a:pt x="31658" y="8269"/>
                      <a:pt x="31219" y="10382"/>
                    </a:cubicBezTo>
                    <a:cubicBezTo>
                      <a:pt x="30236" y="9148"/>
                      <a:pt x="28813" y="8122"/>
                      <a:pt x="27557" y="7202"/>
                    </a:cubicBezTo>
                    <a:cubicBezTo>
                      <a:pt x="26919" y="6751"/>
                      <a:pt x="25944" y="5846"/>
                      <a:pt x="25040" y="5846"/>
                    </a:cubicBezTo>
                    <a:cubicBezTo>
                      <a:pt x="24936" y="5846"/>
                      <a:pt x="24834" y="5858"/>
                      <a:pt x="24733" y="5884"/>
                    </a:cubicBezTo>
                    <a:cubicBezTo>
                      <a:pt x="23561" y="6197"/>
                      <a:pt x="23603" y="8290"/>
                      <a:pt x="23456" y="9189"/>
                    </a:cubicBezTo>
                    <a:cubicBezTo>
                      <a:pt x="23247" y="10612"/>
                      <a:pt x="23163" y="12056"/>
                      <a:pt x="23205" y="13500"/>
                    </a:cubicBezTo>
                    <a:cubicBezTo>
                      <a:pt x="21029" y="11805"/>
                      <a:pt x="18204" y="10633"/>
                      <a:pt x="15610" y="9796"/>
                    </a:cubicBezTo>
                    <a:cubicBezTo>
                      <a:pt x="15074" y="9622"/>
                      <a:pt x="14409" y="9376"/>
                      <a:pt x="13802" y="9376"/>
                    </a:cubicBezTo>
                    <a:cubicBezTo>
                      <a:pt x="13318" y="9376"/>
                      <a:pt x="12871" y="9532"/>
                      <a:pt x="12555" y="10005"/>
                    </a:cubicBezTo>
                    <a:cubicBezTo>
                      <a:pt x="11593" y="11449"/>
                      <a:pt x="12576" y="14881"/>
                      <a:pt x="12890" y="16387"/>
                    </a:cubicBezTo>
                    <a:cubicBezTo>
                      <a:pt x="13329" y="18438"/>
                      <a:pt x="13936" y="20572"/>
                      <a:pt x="15003" y="22392"/>
                    </a:cubicBezTo>
                    <a:cubicBezTo>
                      <a:pt x="14719" y="22383"/>
                      <a:pt x="14432" y="22379"/>
                      <a:pt x="14145" y="22379"/>
                    </a:cubicBezTo>
                    <a:cubicBezTo>
                      <a:pt x="13122" y="22379"/>
                      <a:pt x="12087" y="22432"/>
                      <a:pt x="11090" y="22497"/>
                    </a:cubicBezTo>
                    <a:cubicBezTo>
                      <a:pt x="10170" y="22539"/>
                      <a:pt x="8245" y="22518"/>
                      <a:pt x="7659" y="23418"/>
                    </a:cubicBezTo>
                    <a:cubicBezTo>
                      <a:pt x="7052" y="24296"/>
                      <a:pt x="8203" y="25866"/>
                      <a:pt x="8621" y="26703"/>
                    </a:cubicBezTo>
                    <a:cubicBezTo>
                      <a:pt x="9249" y="27958"/>
                      <a:pt x="9898" y="29297"/>
                      <a:pt x="10735" y="30427"/>
                    </a:cubicBezTo>
                    <a:cubicBezTo>
                      <a:pt x="8370" y="30636"/>
                      <a:pt x="5880" y="31515"/>
                      <a:pt x="3683" y="32289"/>
                    </a:cubicBezTo>
                    <a:cubicBezTo>
                      <a:pt x="2616" y="32687"/>
                      <a:pt x="1" y="33210"/>
                      <a:pt x="43" y="34800"/>
                    </a:cubicBezTo>
                    <a:cubicBezTo>
                      <a:pt x="106" y="36411"/>
                      <a:pt x="3035" y="37604"/>
                      <a:pt x="4144" y="38252"/>
                    </a:cubicBezTo>
                    <a:cubicBezTo>
                      <a:pt x="5985" y="39299"/>
                      <a:pt x="7952" y="40261"/>
                      <a:pt x="10023" y="40763"/>
                    </a:cubicBezTo>
                    <a:cubicBezTo>
                      <a:pt x="8768" y="41684"/>
                      <a:pt x="7722" y="43044"/>
                      <a:pt x="6780" y="44237"/>
                    </a:cubicBezTo>
                    <a:cubicBezTo>
                      <a:pt x="6257" y="44906"/>
                      <a:pt x="5169" y="45994"/>
                      <a:pt x="5378" y="46957"/>
                    </a:cubicBezTo>
                    <a:cubicBezTo>
                      <a:pt x="5650" y="48128"/>
                      <a:pt x="7701" y="48170"/>
                      <a:pt x="8580" y="48317"/>
                    </a:cubicBezTo>
                    <a:cubicBezTo>
                      <a:pt x="9936" y="48592"/>
                      <a:pt x="11324" y="48722"/>
                      <a:pt x="12703" y="48722"/>
                    </a:cubicBezTo>
                    <a:cubicBezTo>
                      <a:pt x="12898" y="48722"/>
                      <a:pt x="13093" y="48719"/>
                      <a:pt x="13287" y="48714"/>
                    </a:cubicBezTo>
                    <a:lnTo>
                      <a:pt x="13287" y="48714"/>
                    </a:lnTo>
                    <a:cubicBezTo>
                      <a:pt x="11718" y="51455"/>
                      <a:pt x="10672" y="54636"/>
                      <a:pt x="9898" y="57669"/>
                    </a:cubicBezTo>
                    <a:cubicBezTo>
                      <a:pt x="9521" y="59071"/>
                      <a:pt x="9186" y="60641"/>
                      <a:pt x="11007" y="60975"/>
                    </a:cubicBezTo>
                    <a:cubicBezTo>
                      <a:pt x="11217" y="61016"/>
                      <a:pt x="11437" y="61035"/>
                      <a:pt x="11666" y="61035"/>
                    </a:cubicBezTo>
                    <a:cubicBezTo>
                      <a:pt x="13670" y="61035"/>
                      <a:pt x="16296" y="59595"/>
                      <a:pt x="17912" y="58862"/>
                    </a:cubicBezTo>
                    <a:cubicBezTo>
                      <a:pt x="20025" y="57962"/>
                      <a:pt x="22013" y="56833"/>
                      <a:pt x="23875" y="55493"/>
                    </a:cubicBezTo>
                    <a:lnTo>
                      <a:pt x="23875" y="55493"/>
                    </a:lnTo>
                    <a:cubicBezTo>
                      <a:pt x="23394" y="57272"/>
                      <a:pt x="23080" y="59092"/>
                      <a:pt x="22912" y="60934"/>
                    </a:cubicBezTo>
                    <a:cubicBezTo>
                      <a:pt x="22808" y="62063"/>
                      <a:pt x="22557" y="63905"/>
                      <a:pt x="23917" y="64491"/>
                    </a:cubicBezTo>
                    <a:cubicBezTo>
                      <a:pt x="24101" y="64567"/>
                      <a:pt x="24295" y="64601"/>
                      <a:pt x="24496" y="64601"/>
                    </a:cubicBezTo>
                    <a:cubicBezTo>
                      <a:pt x="25659" y="64601"/>
                      <a:pt x="27026" y="63457"/>
                      <a:pt x="27829" y="62921"/>
                    </a:cubicBezTo>
                    <a:cubicBezTo>
                      <a:pt x="29315" y="61938"/>
                      <a:pt x="30926" y="60787"/>
                      <a:pt x="32098" y="59364"/>
                    </a:cubicBezTo>
                    <a:cubicBezTo>
                      <a:pt x="32433" y="61310"/>
                      <a:pt x="32997" y="63172"/>
                      <a:pt x="33772" y="64972"/>
                    </a:cubicBezTo>
                    <a:cubicBezTo>
                      <a:pt x="34274" y="66164"/>
                      <a:pt x="35111" y="69219"/>
                      <a:pt x="36680" y="69470"/>
                    </a:cubicBezTo>
                    <a:cubicBezTo>
                      <a:pt x="36752" y="69482"/>
                      <a:pt x="36823" y="69488"/>
                      <a:pt x="36893" y="69488"/>
                    </a:cubicBezTo>
                    <a:cubicBezTo>
                      <a:pt x="38310" y="69488"/>
                      <a:pt x="39131" y="67143"/>
                      <a:pt x="39609" y="66185"/>
                    </a:cubicBezTo>
                    <a:cubicBezTo>
                      <a:pt x="40676" y="64093"/>
                      <a:pt x="41869" y="61750"/>
                      <a:pt x="42371" y="59406"/>
                    </a:cubicBezTo>
                    <a:cubicBezTo>
                      <a:pt x="43396" y="60410"/>
                      <a:pt x="44631" y="61206"/>
                      <a:pt x="45782" y="62001"/>
                    </a:cubicBezTo>
                    <a:cubicBezTo>
                      <a:pt x="46437" y="62444"/>
                      <a:pt x="47513" y="63471"/>
                      <a:pt x="48437" y="63471"/>
                    </a:cubicBezTo>
                    <a:cubicBezTo>
                      <a:pt x="48604" y="63471"/>
                      <a:pt x="48766" y="63438"/>
                      <a:pt x="48920" y="63361"/>
                    </a:cubicBezTo>
                    <a:cubicBezTo>
                      <a:pt x="49904" y="62879"/>
                      <a:pt x="50113" y="60975"/>
                      <a:pt x="50280" y="60076"/>
                    </a:cubicBezTo>
                    <a:cubicBezTo>
                      <a:pt x="50510" y="58799"/>
                      <a:pt x="50741" y="57502"/>
                      <a:pt x="50866" y="56184"/>
                    </a:cubicBezTo>
                    <a:cubicBezTo>
                      <a:pt x="52519" y="57502"/>
                      <a:pt x="54591" y="58360"/>
                      <a:pt x="56557" y="59050"/>
                    </a:cubicBezTo>
                    <a:cubicBezTo>
                      <a:pt x="57700" y="59448"/>
                      <a:pt x="60009" y="60409"/>
                      <a:pt x="61679" y="60409"/>
                    </a:cubicBezTo>
                    <a:cubicBezTo>
                      <a:pt x="62120" y="60409"/>
                      <a:pt x="62516" y="60342"/>
                      <a:pt x="62834" y="60180"/>
                    </a:cubicBezTo>
                    <a:cubicBezTo>
                      <a:pt x="63985" y="59615"/>
                      <a:pt x="63630" y="58172"/>
                      <a:pt x="63420" y="57167"/>
                    </a:cubicBezTo>
                    <a:cubicBezTo>
                      <a:pt x="62897" y="54468"/>
                      <a:pt x="62081" y="51455"/>
                      <a:pt x="60617" y="49049"/>
                    </a:cubicBezTo>
                    <a:lnTo>
                      <a:pt x="60617" y="49049"/>
                    </a:lnTo>
                    <a:cubicBezTo>
                      <a:pt x="60709" y="49050"/>
                      <a:pt x="60801" y="49051"/>
                      <a:pt x="60893" y="49051"/>
                    </a:cubicBezTo>
                    <a:cubicBezTo>
                      <a:pt x="62263" y="49051"/>
                      <a:pt x="63616" y="48906"/>
                      <a:pt x="64969" y="48651"/>
                    </a:cubicBezTo>
                    <a:cubicBezTo>
                      <a:pt x="65847" y="48484"/>
                      <a:pt x="67898" y="48463"/>
                      <a:pt x="68149" y="47291"/>
                    </a:cubicBezTo>
                    <a:cubicBezTo>
                      <a:pt x="68379" y="46329"/>
                      <a:pt x="67291" y="45241"/>
                      <a:pt x="66768" y="44571"/>
                    </a:cubicBezTo>
                    <a:cubicBezTo>
                      <a:pt x="65827" y="43379"/>
                      <a:pt x="64759" y="42019"/>
                      <a:pt x="63525" y="41098"/>
                    </a:cubicBezTo>
                    <a:cubicBezTo>
                      <a:pt x="65596" y="40575"/>
                      <a:pt x="67563" y="39633"/>
                      <a:pt x="69405" y="38587"/>
                    </a:cubicBezTo>
                    <a:cubicBezTo>
                      <a:pt x="70513" y="37939"/>
                      <a:pt x="73443" y="36725"/>
                      <a:pt x="73485" y="35135"/>
                    </a:cubicBezTo>
                    <a:cubicBezTo>
                      <a:pt x="73547" y="33565"/>
                      <a:pt x="70932" y="33001"/>
                      <a:pt x="69886" y="32624"/>
                    </a:cubicBezTo>
                    <a:cubicBezTo>
                      <a:pt x="67668" y="31829"/>
                      <a:pt x="65178" y="30950"/>
                      <a:pt x="62814" y="30741"/>
                    </a:cubicBezTo>
                    <a:cubicBezTo>
                      <a:pt x="63671" y="29611"/>
                      <a:pt x="64320" y="28272"/>
                      <a:pt x="64948" y="27037"/>
                    </a:cubicBezTo>
                    <a:cubicBezTo>
                      <a:pt x="65366" y="26179"/>
                      <a:pt x="66538" y="24673"/>
                      <a:pt x="65910" y="23731"/>
                    </a:cubicBezTo>
                    <a:cubicBezTo>
                      <a:pt x="65283" y="22790"/>
                      <a:pt x="63399" y="22853"/>
                      <a:pt x="62479" y="22811"/>
                    </a:cubicBezTo>
                    <a:cubicBezTo>
                      <a:pt x="61474" y="22762"/>
                      <a:pt x="60457" y="22713"/>
                      <a:pt x="59436" y="22713"/>
                    </a:cubicBezTo>
                    <a:cubicBezTo>
                      <a:pt x="59139" y="22713"/>
                      <a:pt x="58842" y="22718"/>
                      <a:pt x="58545" y="22727"/>
                    </a:cubicBezTo>
                    <a:cubicBezTo>
                      <a:pt x="59633" y="20886"/>
                      <a:pt x="60240" y="18752"/>
                      <a:pt x="60658" y="16701"/>
                    </a:cubicBezTo>
                    <a:cubicBezTo>
                      <a:pt x="60972" y="15195"/>
                      <a:pt x="61977" y="11763"/>
                      <a:pt x="61014" y="10319"/>
                    </a:cubicBezTo>
                    <a:cubicBezTo>
                      <a:pt x="60697" y="9853"/>
                      <a:pt x="60246" y="9698"/>
                      <a:pt x="59757" y="9698"/>
                    </a:cubicBezTo>
                    <a:cubicBezTo>
                      <a:pt x="59150" y="9698"/>
                      <a:pt x="58483" y="9936"/>
                      <a:pt x="57938" y="10110"/>
                    </a:cubicBezTo>
                    <a:cubicBezTo>
                      <a:pt x="55344" y="10947"/>
                      <a:pt x="52519" y="12119"/>
                      <a:pt x="50322" y="13855"/>
                    </a:cubicBezTo>
                    <a:cubicBezTo>
                      <a:pt x="50259" y="13709"/>
                      <a:pt x="50176" y="13563"/>
                      <a:pt x="50071" y="13437"/>
                    </a:cubicBezTo>
                    <a:cubicBezTo>
                      <a:pt x="50029" y="12558"/>
                      <a:pt x="49946" y="11679"/>
                      <a:pt x="49883" y="10822"/>
                    </a:cubicBezTo>
                    <a:cubicBezTo>
                      <a:pt x="49799" y="9880"/>
                      <a:pt x="49757" y="7934"/>
                      <a:pt x="48816" y="7348"/>
                    </a:cubicBezTo>
                    <a:cubicBezTo>
                      <a:pt x="48635" y="7234"/>
                      <a:pt x="48433" y="7186"/>
                      <a:pt x="48221" y="7186"/>
                    </a:cubicBezTo>
                    <a:cubicBezTo>
                      <a:pt x="47303" y="7186"/>
                      <a:pt x="46168" y="8083"/>
                      <a:pt x="45489" y="8457"/>
                    </a:cubicBezTo>
                    <a:cubicBezTo>
                      <a:pt x="44254" y="9127"/>
                      <a:pt x="42894" y="9838"/>
                      <a:pt x="41785" y="10759"/>
                    </a:cubicBezTo>
                    <a:cubicBezTo>
                      <a:pt x="41471" y="8332"/>
                      <a:pt x="40488" y="5842"/>
                      <a:pt x="39609" y="3624"/>
                    </a:cubicBezTo>
                    <a:cubicBezTo>
                      <a:pt x="39199" y="2557"/>
                      <a:pt x="38587" y="1"/>
                      <a:pt x="3702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1702975" y="571075"/>
                <a:ext cx="1109500" cy="1071275"/>
              </a:xfrm>
              <a:custGeom>
                <a:avLst/>
                <a:gdLst/>
                <a:ahLst/>
                <a:cxnLst/>
                <a:rect l="l" t="t" r="r" b="b"/>
                <a:pathLst>
                  <a:path w="44380" h="42851" extrusionOk="0">
                    <a:moveTo>
                      <a:pt x="22167" y="0"/>
                    </a:moveTo>
                    <a:cubicBezTo>
                      <a:pt x="11010" y="0"/>
                      <a:pt x="1598" y="8652"/>
                      <a:pt x="817" y="19951"/>
                    </a:cubicBezTo>
                    <a:cubicBezTo>
                      <a:pt x="1" y="31751"/>
                      <a:pt x="8914" y="41983"/>
                      <a:pt x="20715" y="42799"/>
                    </a:cubicBezTo>
                    <a:cubicBezTo>
                      <a:pt x="21218" y="42834"/>
                      <a:pt x="21717" y="42851"/>
                      <a:pt x="22213" y="42851"/>
                    </a:cubicBezTo>
                    <a:cubicBezTo>
                      <a:pt x="33370" y="42851"/>
                      <a:pt x="42782" y="34199"/>
                      <a:pt x="43564" y="22901"/>
                    </a:cubicBezTo>
                    <a:cubicBezTo>
                      <a:pt x="44380" y="11100"/>
                      <a:pt x="35487" y="868"/>
                      <a:pt x="23665" y="52"/>
                    </a:cubicBezTo>
                    <a:cubicBezTo>
                      <a:pt x="23163" y="17"/>
                      <a:pt x="22663" y="0"/>
                      <a:pt x="2216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2533825" y="732800"/>
                <a:ext cx="106025" cy="153200"/>
              </a:xfrm>
              <a:custGeom>
                <a:avLst/>
                <a:gdLst/>
                <a:ahLst/>
                <a:cxnLst/>
                <a:rect l="l" t="t" r="r" b="b"/>
                <a:pathLst>
                  <a:path w="4241" h="6128" extrusionOk="0">
                    <a:moveTo>
                      <a:pt x="214" y="0"/>
                    </a:moveTo>
                    <a:cubicBezTo>
                      <a:pt x="78" y="0"/>
                      <a:pt x="0" y="148"/>
                      <a:pt x="56" y="279"/>
                    </a:cubicBezTo>
                    <a:cubicBezTo>
                      <a:pt x="642" y="1241"/>
                      <a:pt x="1667" y="1890"/>
                      <a:pt x="2295" y="2852"/>
                    </a:cubicBezTo>
                    <a:cubicBezTo>
                      <a:pt x="2923" y="3815"/>
                      <a:pt x="3237" y="4945"/>
                      <a:pt x="3739" y="5991"/>
                    </a:cubicBezTo>
                    <a:cubicBezTo>
                      <a:pt x="3779" y="6087"/>
                      <a:pt x="3855" y="6128"/>
                      <a:pt x="3936" y="6128"/>
                    </a:cubicBezTo>
                    <a:cubicBezTo>
                      <a:pt x="4066" y="6128"/>
                      <a:pt x="4207" y="6021"/>
                      <a:pt x="4220" y="5865"/>
                    </a:cubicBezTo>
                    <a:cubicBezTo>
                      <a:pt x="4241" y="4568"/>
                      <a:pt x="3613" y="3334"/>
                      <a:pt x="2902" y="2308"/>
                    </a:cubicBezTo>
                    <a:cubicBezTo>
                      <a:pt x="2295" y="1409"/>
                      <a:pt x="1374" y="237"/>
                      <a:pt x="265" y="7"/>
                    </a:cubicBezTo>
                    <a:cubicBezTo>
                      <a:pt x="248" y="2"/>
                      <a:pt x="231" y="0"/>
                      <a:pt x="2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2514050" y="808375"/>
                <a:ext cx="51000" cy="97525"/>
              </a:xfrm>
              <a:custGeom>
                <a:avLst/>
                <a:gdLst/>
                <a:ahLst/>
                <a:cxnLst/>
                <a:rect l="l" t="t" r="r" b="b"/>
                <a:pathLst>
                  <a:path w="2040" h="3901" extrusionOk="0">
                    <a:moveTo>
                      <a:pt x="161" y="1"/>
                    </a:moveTo>
                    <a:cubicBezTo>
                      <a:pt x="75" y="1"/>
                      <a:pt x="1" y="103"/>
                      <a:pt x="52" y="206"/>
                    </a:cubicBezTo>
                    <a:cubicBezTo>
                      <a:pt x="303" y="750"/>
                      <a:pt x="638" y="1252"/>
                      <a:pt x="784" y="1859"/>
                    </a:cubicBezTo>
                    <a:cubicBezTo>
                      <a:pt x="931" y="2445"/>
                      <a:pt x="1015" y="3052"/>
                      <a:pt x="1056" y="3658"/>
                    </a:cubicBezTo>
                    <a:cubicBezTo>
                      <a:pt x="1070" y="3792"/>
                      <a:pt x="1203" y="3901"/>
                      <a:pt x="1325" y="3901"/>
                    </a:cubicBezTo>
                    <a:cubicBezTo>
                      <a:pt x="1394" y="3901"/>
                      <a:pt x="1458" y="3867"/>
                      <a:pt x="1496" y="3784"/>
                    </a:cubicBezTo>
                    <a:cubicBezTo>
                      <a:pt x="2040" y="2528"/>
                      <a:pt x="1517" y="645"/>
                      <a:pt x="219" y="18"/>
                    </a:cubicBezTo>
                    <a:cubicBezTo>
                      <a:pt x="200" y="6"/>
                      <a:pt x="180" y="1"/>
                      <a:pt x="16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1869325" y="1374575"/>
                <a:ext cx="132950" cy="126450"/>
              </a:xfrm>
              <a:custGeom>
                <a:avLst/>
                <a:gdLst/>
                <a:ahLst/>
                <a:cxnLst/>
                <a:rect l="l" t="t" r="r" b="b"/>
                <a:pathLst>
                  <a:path w="5318" h="5058" extrusionOk="0">
                    <a:moveTo>
                      <a:pt x="582" y="1"/>
                    </a:moveTo>
                    <a:cubicBezTo>
                      <a:pt x="544" y="1"/>
                      <a:pt x="518" y="20"/>
                      <a:pt x="503" y="51"/>
                    </a:cubicBezTo>
                    <a:cubicBezTo>
                      <a:pt x="0" y="846"/>
                      <a:pt x="1109" y="2311"/>
                      <a:pt x="1591" y="2917"/>
                    </a:cubicBezTo>
                    <a:cubicBezTo>
                      <a:pt x="2386" y="3901"/>
                      <a:pt x="3474" y="4801"/>
                      <a:pt x="4750" y="5052"/>
                    </a:cubicBezTo>
                    <a:cubicBezTo>
                      <a:pt x="4773" y="5055"/>
                      <a:pt x="4795" y="5057"/>
                      <a:pt x="4816" y="5057"/>
                    </a:cubicBezTo>
                    <a:cubicBezTo>
                      <a:pt x="5150" y="5057"/>
                      <a:pt x="5317" y="4619"/>
                      <a:pt x="5022" y="4403"/>
                    </a:cubicBezTo>
                    <a:cubicBezTo>
                      <a:pt x="4039" y="3733"/>
                      <a:pt x="3055" y="3168"/>
                      <a:pt x="2281" y="2248"/>
                    </a:cubicBezTo>
                    <a:cubicBezTo>
                      <a:pt x="1905" y="1788"/>
                      <a:pt x="1570" y="1306"/>
                      <a:pt x="1277" y="783"/>
                    </a:cubicBezTo>
                    <a:cubicBezTo>
                      <a:pt x="1047" y="427"/>
                      <a:pt x="1005" y="155"/>
                      <a:pt x="628" y="9"/>
                    </a:cubicBezTo>
                    <a:cubicBezTo>
                      <a:pt x="611" y="3"/>
                      <a:pt x="596" y="1"/>
                      <a:pt x="5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1911175" y="1340150"/>
                <a:ext cx="107250" cy="104975"/>
              </a:xfrm>
              <a:custGeom>
                <a:avLst/>
                <a:gdLst/>
                <a:ahLst/>
                <a:cxnLst/>
                <a:rect l="l" t="t" r="r" b="b"/>
                <a:pathLst>
                  <a:path w="4290" h="4199" extrusionOk="0">
                    <a:moveTo>
                      <a:pt x="1330" y="846"/>
                    </a:moveTo>
                    <a:cubicBezTo>
                      <a:pt x="1563" y="846"/>
                      <a:pt x="2023" y="1186"/>
                      <a:pt x="2135" y="1260"/>
                    </a:cubicBezTo>
                    <a:cubicBezTo>
                      <a:pt x="2448" y="1449"/>
                      <a:pt x="2741" y="1721"/>
                      <a:pt x="2951" y="2014"/>
                    </a:cubicBezTo>
                    <a:cubicBezTo>
                      <a:pt x="3139" y="2265"/>
                      <a:pt x="3578" y="2955"/>
                      <a:pt x="3348" y="3269"/>
                    </a:cubicBezTo>
                    <a:cubicBezTo>
                      <a:pt x="3296" y="3353"/>
                      <a:pt x="3270" y="3384"/>
                      <a:pt x="3233" y="3384"/>
                    </a:cubicBezTo>
                    <a:cubicBezTo>
                      <a:pt x="3196" y="3384"/>
                      <a:pt x="3149" y="3353"/>
                      <a:pt x="3055" y="3311"/>
                    </a:cubicBezTo>
                    <a:cubicBezTo>
                      <a:pt x="2888" y="3248"/>
                      <a:pt x="2720" y="3185"/>
                      <a:pt x="2553" y="3102"/>
                    </a:cubicBezTo>
                    <a:cubicBezTo>
                      <a:pt x="2427" y="3039"/>
                      <a:pt x="2323" y="2955"/>
                      <a:pt x="2197" y="2872"/>
                    </a:cubicBezTo>
                    <a:cubicBezTo>
                      <a:pt x="2281" y="2746"/>
                      <a:pt x="2260" y="2579"/>
                      <a:pt x="2135" y="2495"/>
                    </a:cubicBezTo>
                    <a:cubicBezTo>
                      <a:pt x="1883" y="2328"/>
                      <a:pt x="1653" y="2097"/>
                      <a:pt x="1465" y="1846"/>
                    </a:cubicBezTo>
                    <a:cubicBezTo>
                      <a:pt x="1402" y="1742"/>
                      <a:pt x="1047" y="988"/>
                      <a:pt x="1256" y="863"/>
                    </a:cubicBezTo>
                    <a:cubicBezTo>
                      <a:pt x="1276" y="851"/>
                      <a:pt x="1302" y="846"/>
                      <a:pt x="1330" y="846"/>
                    </a:cubicBezTo>
                    <a:close/>
                    <a:moveTo>
                      <a:pt x="1282" y="1"/>
                    </a:moveTo>
                    <a:cubicBezTo>
                      <a:pt x="1052" y="1"/>
                      <a:pt x="841" y="76"/>
                      <a:pt x="670" y="256"/>
                    </a:cubicBezTo>
                    <a:cubicBezTo>
                      <a:pt x="0" y="926"/>
                      <a:pt x="419" y="2097"/>
                      <a:pt x="1109" y="2704"/>
                    </a:cubicBezTo>
                    <a:cubicBezTo>
                      <a:pt x="1423" y="3416"/>
                      <a:pt x="2323" y="3939"/>
                      <a:pt x="3013" y="4148"/>
                    </a:cubicBezTo>
                    <a:cubicBezTo>
                      <a:pt x="3129" y="4182"/>
                      <a:pt x="3237" y="4199"/>
                      <a:pt x="3338" y="4199"/>
                    </a:cubicBezTo>
                    <a:cubicBezTo>
                      <a:pt x="3730" y="4199"/>
                      <a:pt x="4006" y="3945"/>
                      <a:pt x="4122" y="3478"/>
                    </a:cubicBezTo>
                    <a:cubicBezTo>
                      <a:pt x="4290" y="2809"/>
                      <a:pt x="4018" y="2097"/>
                      <a:pt x="3641" y="1553"/>
                    </a:cubicBezTo>
                    <a:cubicBezTo>
                      <a:pt x="3278" y="1058"/>
                      <a:pt x="2144" y="1"/>
                      <a:pt x="128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1923725" y="777925"/>
                <a:ext cx="107250" cy="124025"/>
              </a:xfrm>
              <a:custGeom>
                <a:avLst/>
                <a:gdLst/>
                <a:ahLst/>
                <a:cxnLst/>
                <a:rect l="l" t="t" r="r" b="b"/>
                <a:pathLst>
                  <a:path w="4290" h="4961" extrusionOk="0">
                    <a:moveTo>
                      <a:pt x="2229" y="701"/>
                    </a:moveTo>
                    <a:cubicBezTo>
                      <a:pt x="2610" y="701"/>
                      <a:pt x="2899" y="959"/>
                      <a:pt x="2658" y="1612"/>
                    </a:cubicBezTo>
                    <a:cubicBezTo>
                      <a:pt x="2428" y="2240"/>
                      <a:pt x="1842" y="2847"/>
                      <a:pt x="1486" y="3391"/>
                    </a:cubicBezTo>
                    <a:cubicBezTo>
                      <a:pt x="1373" y="3575"/>
                      <a:pt x="1105" y="4000"/>
                      <a:pt x="938" y="4000"/>
                    </a:cubicBezTo>
                    <a:cubicBezTo>
                      <a:pt x="859" y="4000"/>
                      <a:pt x="802" y="3905"/>
                      <a:pt x="796" y="3642"/>
                    </a:cubicBezTo>
                    <a:cubicBezTo>
                      <a:pt x="796" y="3328"/>
                      <a:pt x="837" y="3035"/>
                      <a:pt x="921" y="2721"/>
                    </a:cubicBezTo>
                    <a:cubicBezTo>
                      <a:pt x="1089" y="2073"/>
                      <a:pt x="1507" y="1570"/>
                      <a:pt x="1716" y="943"/>
                    </a:cubicBezTo>
                    <a:cubicBezTo>
                      <a:pt x="1737" y="922"/>
                      <a:pt x="1716" y="880"/>
                      <a:pt x="1674" y="859"/>
                    </a:cubicBezTo>
                    <a:cubicBezTo>
                      <a:pt x="1849" y="758"/>
                      <a:pt x="2049" y="701"/>
                      <a:pt x="2229" y="701"/>
                    </a:cubicBezTo>
                    <a:close/>
                    <a:moveTo>
                      <a:pt x="2198" y="1"/>
                    </a:moveTo>
                    <a:cubicBezTo>
                      <a:pt x="1362" y="1"/>
                      <a:pt x="646" y="823"/>
                      <a:pt x="419" y="1633"/>
                    </a:cubicBezTo>
                    <a:cubicBezTo>
                      <a:pt x="377" y="1717"/>
                      <a:pt x="398" y="1822"/>
                      <a:pt x="482" y="1905"/>
                    </a:cubicBezTo>
                    <a:cubicBezTo>
                      <a:pt x="126" y="2575"/>
                      <a:pt x="1" y="3349"/>
                      <a:pt x="105" y="4102"/>
                    </a:cubicBezTo>
                    <a:cubicBezTo>
                      <a:pt x="187" y="4511"/>
                      <a:pt x="449" y="4961"/>
                      <a:pt x="930" y="4961"/>
                    </a:cubicBezTo>
                    <a:cubicBezTo>
                      <a:pt x="941" y="4961"/>
                      <a:pt x="952" y="4961"/>
                      <a:pt x="963" y="4960"/>
                    </a:cubicBezTo>
                    <a:cubicBezTo>
                      <a:pt x="1612" y="4939"/>
                      <a:pt x="1967" y="3935"/>
                      <a:pt x="2281" y="3495"/>
                    </a:cubicBezTo>
                    <a:cubicBezTo>
                      <a:pt x="2804" y="2658"/>
                      <a:pt x="4290" y="1047"/>
                      <a:pt x="2951" y="231"/>
                    </a:cubicBezTo>
                    <a:cubicBezTo>
                      <a:pt x="2696" y="71"/>
                      <a:pt x="2442" y="1"/>
                      <a:pt x="219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1896525" y="890350"/>
                <a:ext cx="62075" cy="49550"/>
              </a:xfrm>
              <a:custGeom>
                <a:avLst/>
                <a:gdLst/>
                <a:ahLst/>
                <a:cxnLst/>
                <a:rect l="l" t="t" r="r" b="b"/>
                <a:pathLst>
                  <a:path w="2483" h="1982" extrusionOk="0">
                    <a:moveTo>
                      <a:pt x="288" y="1"/>
                    </a:moveTo>
                    <a:cubicBezTo>
                      <a:pt x="274" y="1"/>
                      <a:pt x="260" y="8"/>
                      <a:pt x="252" y="24"/>
                    </a:cubicBezTo>
                    <a:cubicBezTo>
                      <a:pt x="0" y="630"/>
                      <a:pt x="42" y="1446"/>
                      <a:pt x="670" y="1802"/>
                    </a:cubicBezTo>
                    <a:cubicBezTo>
                      <a:pt x="888" y="1922"/>
                      <a:pt x="1134" y="1982"/>
                      <a:pt x="1373" y="1982"/>
                    </a:cubicBezTo>
                    <a:cubicBezTo>
                      <a:pt x="1847" y="1982"/>
                      <a:pt x="2296" y="1745"/>
                      <a:pt x="2449" y="1258"/>
                    </a:cubicBezTo>
                    <a:cubicBezTo>
                      <a:pt x="2482" y="1090"/>
                      <a:pt x="2367" y="962"/>
                      <a:pt x="2223" y="962"/>
                    </a:cubicBezTo>
                    <a:cubicBezTo>
                      <a:pt x="2187" y="962"/>
                      <a:pt x="2151" y="970"/>
                      <a:pt x="2114" y="986"/>
                    </a:cubicBezTo>
                    <a:cubicBezTo>
                      <a:pt x="1854" y="1132"/>
                      <a:pt x="1532" y="1278"/>
                      <a:pt x="1225" y="1278"/>
                    </a:cubicBezTo>
                    <a:cubicBezTo>
                      <a:pt x="1136" y="1278"/>
                      <a:pt x="1048" y="1266"/>
                      <a:pt x="963" y="1237"/>
                    </a:cubicBezTo>
                    <a:cubicBezTo>
                      <a:pt x="461" y="1091"/>
                      <a:pt x="168" y="547"/>
                      <a:pt x="335" y="45"/>
                    </a:cubicBezTo>
                    <a:cubicBezTo>
                      <a:pt x="335" y="19"/>
                      <a:pt x="311" y="1"/>
                      <a:pt x="28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1974725" y="735150"/>
                <a:ext cx="100200" cy="81775"/>
              </a:xfrm>
              <a:custGeom>
                <a:avLst/>
                <a:gdLst/>
                <a:ahLst/>
                <a:cxnLst/>
                <a:rect l="l" t="t" r="r" b="b"/>
                <a:pathLst>
                  <a:path w="4008" h="3271" extrusionOk="0">
                    <a:moveTo>
                      <a:pt x="1531" y="1"/>
                    </a:moveTo>
                    <a:cubicBezTo>
                      <a:pt x="1381" y="1"/>
                      <a:pt x="1230" y="20"/>
                      <a:pt x="1078" y="59"/>
                    </a:cubicBezTo>
                    <a:cubicBezTo>
                      <a:pt x="534" y="185"/>
                      <a:pt x="388" y="436"/>
                      <a:pt x="32" y="833"/>
                    </a:cubicBezTo>
                    <a:cubicBezTo>
                      <a:pt x="1" y="880"/>
                      <a:pt x="40" y="939"/>
                      <a:pt x="79" y="939"/>
                    </a:cubicBezTo>
                    <a:cubicBezTo>
                      <a:pt x="92" y="939"/>
                      <a:pt x="105" y="933"/>
                      <a:pt x="116" y="917"/>
                    </a:cubicBezTo>
                    <a:cubicBezTo>
                      <a:pt x="307" y="733"/>
                      <a:pt x="577" y="659"/>
                      <a:pt x="864" y="659"/>
                    </a:cubicBezTo>
                    <a:cubicBezTo>
                      <a:pt x="1361" y="659"/>
                      <a:pt x="1909" y="882"/>
                      <a:pt x="2187" y="1147"/>
                    </a:cubicBezTo>
                    <a:cubicBezTo>
                      <a:pt x="2689" y="1628"/>
                      <a:pt x="2815" y="2424"/>
                      <a:pt x="2982" y="3051"/>
                    </a:cubicBezTo>
                    <a:cubicBezTo>
                      <a:pt x="3024" y="3198"/>
                      <a:pt x="3150" y="3271"/>
                      <a:pt x="3275" y="3271"/>
                    </a:cubicBezTo>
                    <a:cubicBezTo>
                      <a:pt x="3401" y="3271"/>
                      <a:pt x="3526" y="3198"/>
                      <a:pt x="3568" y="3051"/>
                    </a:cubicBezTo>
                    <a:cubicBezTo>
                      <a:pt x="4007" y="2005"/>
                      <a:pt x="3422" y="792"/>
                      <a:pt x="2459" y="248"/>
                    </a:cubicBezTo>
                    <a:cubicBezTo>
                      <a:pt x="2172" y="90"/>
                      <a:pt x="1856" y="1"/>
                      <a:pt x="153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2539400" y="1206825"/>
                <a:ext cx="126400" cy="161450"/>
              </a:xfrm>
              <a:custGeom>
                <a:avLst/>
                <a:gdLst/>
                <a:ahLst/>
                <a:cxnLst/>
                <a:rect l="l" t="t" r="r" b="b"/>
                <a:pathLst>
                  <a:path w="5056" h="6458" extrusionOk="0">
                    <a:moveTo>
                      <a:pt x="3630" y="1070"/>
                    </a:moveTo>
                    <a:cubicBezTo>
                      <a:pt x="4158" y="1070"/>
                      <a:pt x="3985" y="1929"/>
                      <a:pt x="3934" y="2283"/>
                    </a:cubicBezTo>
                    <a:cubicBezTo>
                      <a:pt x="3809" y="3183"/>
                      <a:pt x="3411" y="4438"/>
                      <a:pt x="2658" y="5024"/>
                    </a:cubicBezTo>
                    <a:cubicBezTo>
                      <a:pt x="2551" y="5198"/>
                      <a:pt x="2432" y="5288"/>
                      <a:pt x="2298" y="5288"/>
                    </a:cubicBezTo>
                    <a:cubicBezTo>
                      <a:pt x="2143" y="5288"/>
                      <a:pt x="1970" y="5167"/>
                      <a:pt x="1779" y="4920"/>
                    </a:cubicBezTo>
                    <a:cubicBezTo>
                      <a:pt x="1842" y="4689"/>
                      <a:pt x="1926" y="4480"/>
                      <a:pt x="2009" y="4250"/>
                    </a:cubicBezTo>
                    <a:cubicBezTo>
                      <a:pt x="2030" y="4187"/>
                      <a:pt x="2051" y="4104"/>
                      <a:pt x="2072" y="4041"/>
                    </a:cubicBezTo>
                    <a:cubicBezTo>
                      <a:pt x="2302" y="3622"/>
                      <a:pt x="2490" y="3183"/>
                      <a:pt x="2574" y="2723"/>
                    </a:cubicBezTo>
                    <a:cubicBezTo>
                      <a:pt x="2679" y="2346"/>
                      <a:pt x="2783" y="1404"/>
                      <a:pt x="3118" y="1237"/>
                    </a:cubicBezTo>
                    <a:cubicBezTo>
                      <a:pt x="3337" y="1120"/>
                      <a:pt x="3503" y="1070"/>
                      <a:pt x="3630" y="1070"/>
                    </a:cubicBezTo>
                    <a:close/>
                    <a:moveTo>
                      <a:pt x="3824" y="0"/>
                    </a:moveTo>
                    <a:cubicBezTo>
                      <a:pt x="3754" y="0"/>
                      <a:pt x="3679" y="8"/>
                      <a:pt x="3599" y="23"/>
                    </a:cubicBezTo>
                    <a:cubicBezTo>
                      <a:pt x="2616" y="233"/>
                      <a:pt x="2218" y="1279"/>
                      <a:pt x="1967" y="2388"/>
                    </a:cubicBezTo>
                    <a:cubicBezTo>
                      <a:pt x="1946" y="2409"/>
                      <a:pt x="1905" y="2451"/>
                      <a:pt x="1884" y="2472"/>
                    </a:cubicBezTo>
                    <a:cubicBezTo>
                      <a:pt x="1444" y="3267"/>
                      <a:pt x="1" y="6196"/>
                      <a:pt x="1800" y="6447"/>
                    </a:cubicBezTo>
                    <a:cubicBezTo>
                      <a:pt x="1851" y="6454"/>
                      <a:pt x="1902" y="6457"/>
                      <a:pt x="1952" y="6457"/>
                    </a:cubicBezTo>
                    <a:cubicBezTo>
                      <a:pt x="3283" y="6457"/>
                      <a:pt x="4342" y="4127"/>
                      <a:pt x="4604" y="3099"/>
                    </a:cubicBezTo>
                    <a:cubicBezTo>
                      <a:pt x="4802" y="2327"/>
                      <a:pt x="5056" y="0"/>
                      <a:pt x="382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2587000" y="1161350"/>
                <a:ext cx="106750" cy="73175"/>
              </a:xfrm>
              <a:custGeom>
                <a:avLst/>
                <a:gdLst/>
                <a:ahLst/>
                <a:cxnLst/>
                <a:rect l="l" t="t" r="r" b="b"/>
                <a:pathLst>
                  <a:path w="4270" h="2927" extrusionOk="0">
                    <a:moveTo>
                      <a:pt x="1889" y="1"/>
                    </a:moveTo>
                    <a:cubicBezTo>
                      <a:pt x="1423" y="1"/>
                      <a:pt x="972" y="166"/>
                      <a:pt x="607" y="462"/>
                    </a:cubicBezTo>
                    <a:cubicBezTo>
                      <a:pt x="377" y="650"/>
                      <a:pt x="210" y="901"/>
                      <a:pt x="105" y="1173"/>
                    </a:cubicBezTo>
                    <a:cubicBezTo>
                      <a:pt x="1" y="1466"/>
                      <a:pt x="84" y="1675"/>
                      <a:pt x="84" y="1947"/>
                    </a:cubicBezTo>
                    <a:cubicBezTo>
                      <a:pt x="84" y="1984"/>
                      <a:pt x="113" y="2006"/>
                      <a:pt x="140" y="2006"/>
                    </a:cubicBezTo>
                    <a:cubicBezTo>
                      <a:pt x="160" y="2006"/>
                      <a:pt x="180" y="1994"/>
                      <a:pt x="189" y="1968"/>
                    </a:cubicBezTo>
                    <a:cubicBezTo>
                      <a:pt x="292" y="1313"/>
                      <a:pt x="1134" y="857"/>
                      <a:pt x="1802" y="857"/>
                    </a:cubicBezTo>
                    <a:cubicBezTo>
                      <a:pt x="1945" y="857"/>
                      <a:pt x="2080" y="878"/>
                      <a:pt x="2198" y="922"/>
                    </a:cubicBezTo>
                    <a:cubicBezTo>
                      <a:pt x="2867" y="1194"/>
                      <a:pt x="3202" y="2052"/>
                      <a:pt x="3286" y="2721"/>
                    </a:cubicBezTo>
                    <a:cubicBezTo>
                      <a:pt x="3305" y="2866"/>
                      <a:pt x="3409" y="2926"/>
                      <a:pt x="3524" y="2926"/>
                    </a:cubicBezTo>
                    <a:cubicBezTo>
                      <a:pt x="3658" y="2926"/>
                      <a:pt x="3806" y="2845"/>
                      <a:pt x="3851" y="2721"/>
                    </a:cubicBezTo>
                    <a:cubicBezTo>
                      <a:pt x="4269" y="1550"/>
                      <a:pt x="3411" y="231"/>
                      <a:pt x="2177" y="22"/>
                    </a:cubicBezTo>
                    <a:cubicBezTo>
                      <a:pt x="2080" y="8"/>
                      <a:pt x="1984" y="1"/>
                      <a:pt x="188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2504350" y="1357200"/>
                <a:ext cx="80775" cy="74150"/>
              </a:xfrm>
              <a:custGeom>
                <a:avLst/>
                <a:gdLst/>
                <a:ahLst/>
                <a:cxnLst/>
                <a:rect l="l" t="t" r="r" b="b"/>
                <a:pathLst>
                  <a:path w="3231" h="2966" extrusionOk="0">
                    <a:moveTo>
                      <a:pt x="508" y="1"/>
                    </a:moveTo>
                    <a:cubicBezTo>
                      <a:pt x="463" y="1"/>
                      <a:pt x="416" y="24"/>
                      <a:pt x="398" y="76"/>
                    </a:cubicBezTo>
                    <a:cubicBezTo>
                      <a:pt x="210" y="537"/>
                      <a:pt x="1" y="976"/>
                      <a:pt x="126" y="1478"/>
                    </a:cubicBezTo>
                    <a:cubicBezTo>
                      <a:pt x="210" y="1959"/>
                      <a:pt x="482" y="2378"/>
                      <a:pt x="879" y="2671"/>
                    </a:cubicBezTo>
                    <a:cubicBezTo>
                      <a:pt x="1160" y="2861"/>
                      <a:pt x="1529" y="2966"/>
                      <a:pt x="1891" y="2966"/>
                    </a:cubicBezTo>
                    <a:cubicBezTo>
                      <a:pt x="2448" y="2966"/>
                      <a:pt x="2991" y="2718"/>
                      <a:pt x="3181" y="2148"/>
                    </a:cubicBezTo>
                    <a:cubicBezTo>
                      <a:pt x="3230" y="1917"/>
                      <a:pt x="3060" y="1726"/>
                      <a:pt x="2862" y="1726"/>
                    </a:cubicBezTo>
                    <a:cubicBezTo>
                      <a:pt x="2809" y="1726"/>
                      <a:pt x="2753" y="1740"/>
                      <a:pt x="2700" y="1771"/>
                    </a:cubicBezTo>
                    <a:cubicBezTo>
                      <a:pt x="2394" y="1958"/>
                      <a:pt x="2087" y="2110"/>
                      <a:pt x="1776" y="2110"/>
                    </a:cubicBezTo>
                    <a:cubicBezTo>
                      <a:pt x="1598" y="2110"/>
                      <a:pt x="1418" y="2060"/>
                      <a:pt x="1235" y="1939"/>
                    </a:cubicBezTo>
                    <a:cubicBezTo>
                      <a:pt x="712" y="1604"/>
                      <a:pt x="440" y="704"/>
                      <a:pt x="607" y="118"/>
                    </a:cubicBezTo>
                    <a:cubicBezTo>
                      <a:pt x="632" y="45"/>
                      <a:pt x="571" y="1"/>
                      <a:pt x="508"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2662650" y="1275925"/>
                <a:ext cx="58800" cy="97025"/>
              </a:xfrm>
              <a:custGeom>
                <a:avLst/>
                <a:gdLst/>
                <a:ahLst/>
                <a:cxnLst/>
                <a:rect l="l" t="t" r="r" b="b"/>
                <a:pathLst>
                  <a:path w="2352" h="3881" extrusionOk="0">
                    <a:moveTo>
                      <a:pt x="1841" y="1"/>
                    </a:moveTo>
                    <a:cubicBezTo>
                      <a:pt x="1733" y="1"/>
                      <a:pt x="1633" y="62"/>
                      <a:pt x="1599" y="210"/>
                    </a:cubicBezTo>
                    <a:cubicBezTo>
                      <a:pt x="1494" y="858"/>
                      <a:pt x="1306" y="1486"/>
                      <a:pt x="1055" y="2114"/>
                    </a:cubicBezTo>
                    <a:cubicBezTo>
                      <a:pt x="762" y="2637"/>
                      <a:pt x="427" y="3160"/>
                      <a:pt x="71" y="3662"/>
                    </a:cubicBezTo>
                    <a:cubicBezTo>
                      <a:pt x="0" y="3786"/>
                      <a:pt x="110" y="3881"/>
                      <a:pt x="222" y="3881"/>
                    </a:cubicBezTo>
                    <a:cubicBezTo>
                      <a:pt x="242" y="3881"/>
                      <a:pt x="262" y="3878"/>
                      <a:pt x="281" y="3871"/>
                    </a:cubicBezTo>
                    <a:cubicBezTo>
                      <a:pt x="1536" y="3306"/>
                      <a:pt x="2352" y="1612"/>
                      <a:pt x="2185" y="293"/>
                    </a:cubicBezTo>
                    <a:cubicBezTo>
                      <a:pt x="2160" y="122"/>
                      <a:pt x="1993" y="1"/>
                      <a:pt x="184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2713800" y="1111650"/>
                <a:ext cx="29625" cy="100525"/>
              </a:xfrm>
              <a:custGeom>
                <a:avLst/>
                <a:gdLst/>
                <a:ahLst/>
                <a:cxnLst/>
                <a:rect l="l" t="t" r="r" b="b"/>
                <a:pathLst>
                  <a:path w="1185" h="4021" extrusionOk="0">
                    <a:moveTo>
                      <a:pt x="483" y="0"/>
                    </a:moveTo>
                    <a:cubicBezTo>
                      <a:pt x="320" y="0"/>
                      <a:pt x="139" y="140"/>
                      <a:pt x="139" y="315"/>
                    </a:cubicBezTo>
                    <a:cubicBezTo>
                      <a:pt x="139" y="901"/>
                      <a:pt x="222" y="1487"/>
                      <a:pt x="201" y="2073"/>
                    </a:cubicBezTo>
                    <a:cubicBezTo>
                      <a:pt x="180" y="2680"/>
                      <a:pt x="76" y="3245"/>
                      <a:pt x="13" y="3810"/>
                    </a:cubicBezTo>
                    <a:cubicBezTo>
                      <a:pt x="0" y="3950"/>
                      <a:pt x="113" y="4021"/>
                      <a:pt x="226" y="4021"/>
                    </a:cubicBezTo>
                    <a:cubicBezTo>
                      <a:pt x="298" y="4021"/>
                      <a:pt x="370" y="3992"/>
                      <a:pt x="411" y="3935"/>
                    </a:cubicBezTo>
                    <a:cubicBezTo>
                      <a:pt x="1080" y="2784"/>
                      <a:pt x="1185" y="1403"/>
                      <a:pt x="704" y="148"/>
                    </a:cubicBezTo>
                    <a:cubicBezTo>
                      <a:pt x="659" y="43"/>
                      <a:pt x="574" y="0"/>
                      <a:pt x="48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2064950" y="1081625"/>
                <a:ext cx="42575" cy="91800"/>
              </a:xfrm>
              <a:custGeom>
                <a:avLst/>
                <a:gdLst/>
                <a:ahLst/>
                <a:cxnLst/>
                <a:rect l="l" t="t" r="r" b="b"/>
                <a:pathLst>
                  <a:path w="1703" h="3672" extrusionOk="0">
                    <a:moveTo>
                      <a:pt x="903" y="0"/>
                    </a:moveTo>
                    <a:cubicBezTo>
                      <a:pt x="882" y="0"/>
                      <a:pt x="859" y="9"/>
                      <a:pt x="838" y="31"/>
                    </a:cubicBezTo>
                    <a:cubicBezTo>
                      <a:pt x="315" y="596"/>
                      <a:pt x="1" y="1182"/>
                      <a:pt x="105" y="1977"/>
                    </a:cubicBezTo>
                    <a:cubicBezTo>
                      <a:pt x="210" y="2772"/>
                      <a:pt x="566" y="3358"/>
                      <a:pt x="1298" y="3651"/>
                    </a:cubicBezTo>
                    <a:cubicBezTo>
                      <a:pt x="1330" y="3665"/>
                      <a:pt x="1361" y="3671"/>
                      <a:pt x="1390" y="3671"/>
                    </a:cubicBezTo>
                    <a:cubicBezTo>
                      <a:pt x="1574" y="3671"/>
                      <a:pt x="1702" y="3415"/>
                      <a:pt x="1612" y="3253"/>
                    </a:cubicBezTo>
                    <a:cubicBezTo>
                      <a:pt x="1047" y="2353"/>
                      <a:pt x="524" y="1223"/>
                      <a:pt x="984" y="156"/>
                    </a:cubicBezTo>
                    <a:cubicBezTo>
                      <a:pt x="1015" y="78"/>
                      <a:pt x="965" y="0"/>
                      <a:pt x="903"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1988600" y="1110875"/>
                <a:ext cx="74550" cy="94775"/>
              </a:xfrm>
              <a:custGeom>
                <a:avLst/>
                <a:gdLst/>
                <a:ahLst/>
                <a:cxnLst/>
                <a:rect l="l" t="t" r="r" b="b"/>
                <a:pathLst>
                  <a:path w="2982" h="3791" extrusionOk="0">
                    <a:moveTo>
                      <a:pt x="881" y="1"/>
                    </a:moveTo>
                    <a:cubicBezTo>
                      <a:pt x="850" y="1"/>
                      <a:pt x="817" y="17"/>
                      <a:pt x="795" y="53"/>
                    </a:cubicBezTo>
                    <a:cubicBezTo>
                      <a:pt x="0" y="1476"/>
                      <a:pt x="711" y="3380"/>
                      <a:pt x="2364" y="3778"/>
                    </a:cubicBezTo>
                    <a:cubicBezTo>
                      <a:pt x="2396" y="3786"/>
                      <a:pt x="2427" y="3791"/>
                      <a:pt x="2456" y="3791"/>
                    </a:cubicBezTo>
                    <a:cubicBezTo>
                      <a:pt x="2782" y="3791"/>
                      <a:pt x="2982" y="3300"/>
                      <a:pt x="2636" y="3108"/>
                    </a:cubicBezTo>
                    <a:cubicBezTo>
                      <a:pt x="1590" y="2564"/>
                      <a:pt x="816" y="1351"/>
                      <a:pt x="983" y="137"/>
                    </a:cubicBezTo>
                    <a:cubicBezTo>
                      <a:pt x="997" y="56"/>
                      <a:pt x="940" y="1"/>
                      <a:pt x="88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341675" y="1031475"/>
                <a:ext cx="45525" cy="91075"/>
              </a:xfrm>
              <a:custGeom>
                <a:avLst/>
                <a:gdLst/>
                <a:ahLst/>
                <a:cxnLst/>
                <a:rect l="l" t="t" r="r" b="b"/>
                <a:pathLst>
                  <a:path w="1821" h="3643" extrusionOk="0">
                    <a:moveTo>
                      <a:pt x="1160" y="0"/>
                    </a:moveTo>
                    <a:cubicBezTo>
                      <a:pt x="1060" y="0"/>
                      <a:pt x="965" y="58"/>
                      <a:pt x="942" y="175"/>
                    </a:cubicBezTo>
                    <a:cubicBezTo>
                      <a:pt x="712" y="823"/>
                      <a:pt x="1026" y="3020"/>
                      <a:pt x="210" y="3208"/>
                    </a:cubicBezTo>
                    <a:cubicBezTo>
                      <a:pt x="0" y="3271"/>
                      <a:pt x="42" y="3522"/>
                      <a:pt x="210" y="3585"/>
                    </a:cubicBezTo>
                    <a:cubicBezTo>
                      <a:pt x="305" y="3624"/>
                      <a:pt x="394" y="3642"/>
                      <a:pt x="478" y="3642"/>
                    </a:cubicBezTo>
                    <a:cubicBezTo>
                      <a:pt x="930" y="3642"/>
                      <a:pt x="1219" y="3130"/>
                      <a:pt x="1360" y="2706"/>
                    </a:cubicBezTo>
                    <a:cubicBezTo>
                      <a:pt x="1633" y="1911"/>
                      <a:pt x="1821" y="886"/>
                      <a:pt x="1381" y="112"/>
                    </a:cubicBezTo>
                    <a:cubicBezTo>
                      <a:pt x="1326" y="37"/>
                      <a:pt x="1241" y="0"/>
                      <a:pt x="116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2383525" y="1036800"/>
                <a:ext cx="68025" cy="112925"/>
              </a:xfrm>
              <a:custGeom>
                <a:avLst/>
                <a:gdLst/>
                <a:ahLst/>
                <a:cxnLst/>
                <a:rect l="l" t="t" r="r" b="b"/>
                <a:pathLst>
                  <a:path w="2721" h="4517" extrusionOk="0">
                    <a:moveTo>
                      <a:pt x="2252" y="1"/>
                    </a:moveTo>
                    <a:cubicBezTo>
                      <a:pt x="2082" y="1"/>
                      <a:pt x="1905" y="95"/>
                      <a:pt x="1863" y="275"/>
                    </a:cubicBezTo>
                    <a:cubicBezTo>
                      <a:pt x="1528" y="1740"/>
                      <a:pt x="1507" y="3498"/>
                      <a:pt x="63" y="4335"/>
                    </a:cubicBezTo>
                    <a:cubicBezTo>
                      <a:pt x="0" y="4355"/>
                      <a:pt x="21" y="4439"/>
                      <a:pt x="84" y="4460"/>
                    </a:cubicBezTo>
                    <a:cubicBezTo>
                      <a:pt x="201" y="4499"/>
                      <a:pt x="316" y="4517"/>
                      <a:pt x="429" y="4517"/>
                    </a:cubicBezTo>
                    <a:cubicBezTo>
                      <a:pt x="1044" y="4517"/>
                      <a:pt x="1586" y="3989"/>
                      <a:pt x="1904" y="3477"/>
                    </a:cubicBezTo>
                    <a:cubicBezTo>
                      <a:pt x="2490" y="2514"/>
                      <a:pt x="2720" y="1384"/>
                      <a:pt x="2595" y="275"/>
                    </a:cubicBezTo>
                    <a:cubicBezTo>
                      <a:pt x="2574" y="90"/>
                      <a:pt x="2416" y="1"/>
                      <a:pt x="2252"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2236600" y="1387575"/>
                <a:ext cx="74575" cy="33300"/>
              </a:xfrm>
              <a:custGeom>
                <a:avLst/>
                <a:gdLst/>
                <a:ahLst/>
                <a:cxnLst/>
                <a:rect l="l" t="t" r="r" b="b"/>
                <a:pathLst>
                  <a:path w="2983" h="1332" extrusionOk="0">
                    <a:moveTo>
                      <a:pt x="2619" y="1"/>
                    </a:moveTo>
                    <a:cubicBezTo>
                      <a:pt x="2590" y="1"/>
                      <a:pt x="2560" y="4"/>
                      <a:pt x="2530" y="12"/>
                    </a:cubicBezTo>
                    <a:cubicBezTo>
                      <a:pt x="1965" y="159"/>
                      <a:pt x="1546" y="493"/>
                      <a:pt x="939" y="514"/>
                    </a:cubicBezTo>
                    <a:cubicBezTo>
                      <a:pt x="884" y="514"/>
                      <a:pt x="708" y="498"/>
                      <a:pt x="528" y="498"/>
                    </a:cubicBezTo>
                    <a:cubicBezTo>
                      <a:pt x="303" y="498"/>
                      <a:pt x="72" y="524"/>
                      <a:pt x="61" y="640"/>
                    </a:cubicBezTo>
                    <a:cubicBezTo>
                      <a:pt x="1" y="1137"/>
                      <a:pt x="887" y="1332"/>
                      <a:pt x="1298" y="1332"/>
                    </a:cubicBezTo>
                    <a:cubicBezTo>
                      <a:pt x="1319" y="1332"/>
                      <a:pt x="1339" y="1331"/>
                      <a:pt x="1358" y="1330"/>
                    </a:cubicBezTo>
                    <a:cubicBezTo>
                      <a:pt x="2006" y="1309"/>
                      <a:pt x="2718" y="1058"/>
                      <a:pt x="2927" y="410"/>
                    </a:cubicBezTo>
                    <a:cubicBezTo>
                      <a:pt x="2982" y="189"/>
                      <a:pt x="2828" y="1"/>
                      <a:pt x="261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2209500" y="1452225"/>
                <a:ext cx="120325" cy="34050"/>
              </a:xfrm>
              <a:custGeom>
                <a:avLst/>
                <a:gdLst/>
                <a:ahLst/>
                <a:cxnLst/>
                <a:rect l="l" t="t" r="r" b="b"/>
                <a:pathLst>
                  <a:path w="4813" h="1362" extrusionOk="0">
                    <a:moveTo>
                      <a:pt x="4329" y="1"/>
                    </a:moveTo>
                    <a:cubicBezTo>
                      <a:pt x="4292" y="1"/>
                      <a:pt x="4256" y="7"/>
                      <a:pt x="4220" y="21"/>
                    </a:cubicBezTo>
                    <a:cubicBezTo>
                      <a:pt x="3118" y="493"/>
                      <a:pt x="2074" y="980"/>
                      <a:pt x="893" y="980"/>
                    </a:cubicBezTo>
                    <a:cubicBezTo>
                      <a:pt x="662" y="980"/>
                      <a:pt x="425" y="961"/>
                      <a:pt x="182" y="920"/>
                    </a:cubicBezTo>
                    <a:cubicBezTo>
                      <a:pt x="176" y="919"/>
                      <a:pt x="170" y="919"/>
                      <a:pt x="165" y="919"/>
                    </a:cubicBezTo>
                    <a:cubicBezTo>
                      <a:pt x="51" y="919"/>
                      <a:pt x="1" y="1111"/>
                      <a:pt x="140" y="1151"/>
                    </a:cubicBezTo>
                    <a:cubicBezTo>
                      <a:pt x="709" y="1277"/>
                      <a:pt x="1302" y="1362"/>
                      <a:pt x="1888" y="1362"/>
                    </a:cubicBezTo>
                    <a:cubicBezTo>
                      <a:pt x="2852" y="1362"/>
                      <a:pt x="3795" y="1132"/>
                      <a:pt x="4576" y="481"/>
                    </a:cubicBezTo>
                    <a:cubicBezTo>
                      <a:pt x="4813" y="281"/>
                      <a:pt x="4574" y="1"/>
                      <a:pt x="4329"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34"/>
            <p:cNvGrpSpPr/>
            <p:nvPr/>
          </p:nvGrpSpPr>
          <p:grpSpPr>
            <a:xfrm>
              <a:off x="2531050" y="1721800"/>
              <a:ext cx="306250" cy="304225"/>
              <a:chOff x="3437575" y="2857925"/>
              <a:chExt cx="306250" cy="304225"/>
            </a:xfrm>
          </p:grpSpPr>
          <p:sp>
            <p:nvSpPr>
              <p:cNvPr id="833" name="Google Shape;833;p34"/>
              <p:cNvSpPr/>
              <p:nvPr/>
            </p:nvSpPr>
            <p:spPr>
              <a:xfrm>
                <a:off x="3437575" y="2857925"/>
                <a:ext cx="306250" cy="304225"/>
              </a:xfrm>
              <a:custGeom>
                <a:avLst/>
                <a:gdLst/>
                <a:ahLst/>
                <a:cxnLst/>
                <a:rect l="l" t="t" r="r" b="b"/>
                <a:pathLst>
                  <a:path w="12250" h="12169" extrusionOk="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518425" y="2951875"/>
                <a:ext cx="144550" cy="143750"/>
              </a:xfrm>
              <a:custGeom>
                <a:avLst/>
                <a:gdLst/>
                <a:ahLst/>
                <a:cxnLst/>
                <a:rect l="l" t="t" r="r" b="b"/>
                <a:pathLst>
                  <a:path w="5782" h="5750" extrusionOk="0">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5" name="Google Shape;835;p34"/>
          <p:cNvSpPr txBox="1">
            <a:spLocks noGrp="1"/>
          </p:cNvSpPr>
          <p:nvPr>
            <p:ph type="subTitle" idx="4294967295"/>
          </p:nvPr>
        </p:nvSpPr>
        <p:spPr>
          <a:xfrm>
            <a:off x="3536300" y="1396675"/>
            <a:ext cx="5322300" cy="217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Aktifitas pelestarian dokumen perpustakaan digital esensinya adalah melakukan profiling koleksi Perpustakaan Inggris. Sangat mungkin bahwa, baik tujuan pengumpulan maupun pelestarian akan berubah seiring waktu. Digitalisasi koleksi perpustakaan jika dibangun secara profesional maka akan diminati banyak orang.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5"/>
          <p:cNvSpPr txBox="1">
            <a:spLocks noGrp="1"/>
          </p:cNvSpPr>
          <p:nvPr>
            <p:ph type="title"/>
          </p:nvPr>
        </p:nvSpPr>
        <p:spPr>
          <a:xfrm>
            <a:off x="563675" y="1746750"/>
            <a:ext cx="5417100" cy="14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a:t>Thanks</a:t>
            </a:r>
            <a:endParaRPr sz="5500"/>
          </a:p>
        </p:txBody>
      </p:sp>
      <p:grpSp>
        <p:nvGrpSpPr>
          <p:cNvPr id="841" name="Google Shape;841;p35"/>
          <p:cNvGrpSpPr/>
          <p:nvPr/>
        </p:nvGrpSpPr>
        <p:grpSpPr>
          <a:xfrm>
            <a:off x="7108178" y="1505856"/>
            <a:ext cx="2631638" cy="2060982"/>
            <a:chOff x="5554725" y="2073300"/>
            <a:chExt cx="1816050" cy="1422250"/>
          </a:xfrm>
        </p:grpSpPr>
        <p:sp>
          <p:nvSpPr>
            <p:cNvPr id="842" name="Google Shape;842;p35"/>
            <p:cNvSpPr/>
            <p:nvPr/>
          </p:nvSpPr>
          <p:spPr>
            <a:xfrm>
              <a:off x="5953325" y="2252275"/>
              <a:ext cx="1190775" cy="1077925"/>
            </a:xfrm>
            <a:custGeom>
              <a:avLst/>
              <a:gdLst/>
              <a:ahLst/>
              <a:cxnLst/>
              <a:rect l="l" t="t" r="r" b="b"/>
              <a:pathLst>
                <a:path w="47631" h="43117" extrusionOk="0">
                  <a:moveTo>
                    <a:pt x="0" y="0"/>
                  </a:moveTo>
                  <a:lnTo>
                    <a:pt x="0" y="43117"/>
                  </a:lnTo>
                  <a:lnTo>
                    <a:pt x="47630" y="43117"/>
                  </a:lnTo>
                  <a:lnTo>
                    <a:pt x="47630"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5554725" y="2227025"/>
              <a:ext cx="795950" cy="1120600"/>
            </a:xfrm>
            <a:custGeom>
              <a:avLst/>
              <a:gdLst/>
              <a:ahLst/>
              <a:cxnLst/>
              <a:rect l="l" t="t" r="r" b="b"/>
              <a:pathLst>
                <a:path w="31838" h="44824" extrusionOk="0">
                  <a:moveTo>
                    <a:pt x="21185" y="0"/>
                  </a:moveTo>
                  <a:cubicBezTo>
                    <a:pt x="9482" y="0"/>
                    <a:pt x="0" y="10037"/>
                    <a:pt x="0" y="22417"/>
                  </a:cubicBezTo>
                  <a:cubicBezTo>
                    <a:pt x="0" y="34786"/>
                    <a:pt x="9482" y="44823"/>
                    <a:pt x="21185" y="44823"/>
                  </a:cubicBezTo>
                  <a:cubicBezTo>
                    <a:pt x="24951" y="44823"/>
                    <a:pt x="28647" y="43763"/>
                    <a:pt x="31838" y="41784"/>
                  </a:cubicBezTo>
                  <a:lnTo>
                    <a:pt x="31838" y="41784"/>
                  </a:lnTo>
                  <a:cubicBezTo>
                    <a:pt x="29566" y="42733"/>
                    <a:pt x="27112" y="43228"/>
                    <a:pt x="24648" y="43228"/>
                  </a:cubicBezTo>
                  <a:cubicBezTo>
                    <a:pt x="13773" y="43228"/>
                    <a:pt x="4968" y="33908"/>
                    <a:pt x="4968" y="22417"/>
                  </a:cubicBezTo>
                  <a:cubicBezTo>
                    <a:pt x="4968" y="10926"/>
                    <a:pt x="13773" y="1606"/>
                    <a:pt x="24648" y="1606"/>
                  </a:cubicBezTo>
                  <a:cubicBezTo>
                    <a:pt x="27112" y="1606"/>
                    <a:pt x="29556" y="2091"/>
                    <a:pt x="31838" y="3050"/>
                  </a:cubicBezTo>
                  <a:cubicBezTo>
                    <a:pt x="28637" y="1061"/>
                    <a:pt x="24951" y="11"/>
                    <a:pt x="2118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572050" y="2460775"/>
              <a:ext cx="798725" cy="647775"/>
            </a:xfrm>
            <a:custGeom>
              <a:avLst/>
              <a:gdLst/>
              <a:ahLst/>
              <a:cxnLst/>
              <a:rect l="l" t="t" r="r" b="b"/>
              <a:pathLst>
                <a:path w="31949" h="25911" extrusionOk="0">
                  <a:moveTo>
                    <a:pt x="20579" y="1"/>
                  </a:moveTo>
                  <a:cubicBezTo>
                    <a:pt x="11754" y="1"/>
                    <a:pt x="0" y="5807"/>
                    <a:pt x="0" y="12956"/>
                  </a:cubicBezTo>
                  <a:cubicBezTo>
                    <a:pt x="0" y="20105"/>
                    <a:pt x="11754" y="25911"/>
                    <a:pt x="20579" y="25911"/>
                  </a:cubicBezTo>
                  <a:cubicBezTo>
                    <a:pt x="29404" y="25911"/>
                    <a:pt x="31949" y="20105"/>
                    <a:pt x="31949" y="12956"/>
                  </a:cubicBezTo>
                  <a:cubicBezTo>
                    <a:pt x="31949" y="5807"/>
                    <a:pt x="29404" y="1"/>
                    <a:pt x="2057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5718300" y="2252275"/>
              <a:ext cx="949175" cy="1064300"/>
            </a:xfrm>
            <a:custGeom>
              <a:avLst/>
              <a:gdLst/>
              <a:ahLst/>
              <a:cxnLst/>
              <a:rect l="l" t="t" r="r" b="b"/>
              <a:pathLst>
                <a:path w="37967" h="42572" extrusionOk="0">
                  <a:moveTo>
                    <a:pt x="21286" y="0"/>
                  </a:moveTo>
                  <a:cubicBezTo>
                    <a:pt x="9532" y="0"/>
                    <a:pt x="0" y="9522"/>
                    <a:pt x="0" y="21286"/>
                  </a:cubicBezTo>
                  <a:cubicBezTo>
                    <a:pt x="0" y="33039"/>
                    <a:pt x="9532" y="42571"/>
                    <a:pt x="21286" y="42571"/>
                  </a:cubicBezTo>
                  <a:cubicBezTo>
                    <a:pt x="33039" y="42571"/>
                    <a:pt x="37967" y="33039"/>
                    <a:pt x="37967" y="21286"/>
                  </a:cubicBezTo>
                  <a:cubicBezTo>
                    <a:pt x="37967" y="9532"/>
                    <a:pt x="33039" y="0"/>
                    <a:pt x="21286"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6297900" y="2618550"/>
              <a:ext cx="483950" cy="331975"/>
            </a:xfrm>
            <a:custGeom>
              <a:avLst/>
              <a:gdLst/>
              <a:ahLst/>
              <a:cxnLst/>
              <a:rect l="l" t="t" r="r" b="b"/>
              <a:pathLst>
                <a:path w="19358" h="13279" extrusionOk="0">
                  <a:moveTo>
                    <a:pt x="10855" y="1"/>
                  </a:moveTo>
                  <a:cubicBezTo>
                    <a:pt x="4857" y="1"/>
                    <a:pt x="0" y="2969"/>
                    <a:pt x="0" y="6635"/>
                  </a:cubicBezTo>
                  <a:cubicBezTo>
                    <a:pt x="0" y="10310"/>
                    <a:pt x="4857" y="13279"/>
                    <a:pt x="10855" y="13279"/>
                  </a:cubicBezTo>
                  <a:cubicBezTo>
                    <a:pt x="16853" y="13279"/>
                    <a:pt x="19357" y="10310"/>
                    <a:pt x="19357" y="6635"/>
                  </a:cubicBezTo>
                  <a:cubicBezTo>
                    <a:pt x="19357" y="2969"/>
                    <a:pt x="16853" y="1"/>
                    <a:pt x="10855"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6042175" y="2878825"/>
              <a:ext cx="324900" cy="324900"/>
            </a:xfrm>
            <a:custGeom>
              <a:avLst/>
              <a:gdLst/>
              <a:ahLst/>
              <a:cxnLst/>
              <a:rect l="l" t="t" r="r" b="b"/>
              <a:pathLst>
                <a:path w="12996" h="12996" extrusionOk="0">
                  <a:moveTo>
                    <a:pt x="6503" y="0"/>
                  </a:moveTo>
                  <a:cubicBezTo>
                    <a:pt x="2909" y="0"/>
                    <a:pt x="0" y="2908"/>
                    <a:pt x="0" y="6493"/>
                  </a:cubicBezTo>
                  <a:cubicBezTo>
                    <a:pt x="0" y="10088"/>
                    <a:pt x="2909" y="12996"/>
                    <a:pt x="6503" y="12996"/>
                  </a:cubicBezTo>
                  <a:cubicBezTo>
                    <a:pt x="10088" y="12996"/>
                    <a:pt x="12996" y="10088"/>
                    <a:pt x="12996" y="649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6042175" y="2355775"/>
              <a:ext cx="324900" cy="324900"/>
            </a:xfrm>
            <a:custGeom>
              <a:avLst/>
              <a:gdLst/>
              <a:ahLst/>
              <a:cxnLst/>
              <a:rect l="l" t="t" r="r" b="b"/>
              <a:pathLst>
                <a:path w="12996" h="12996" extrusionOk="0">
                  <a:moveTo>
                    <a:pt x="6503" y="0"/>
                  </a:moveTo>
                  <a:cubicBezTo>
                    <a:pt x="2909" y="0"/>
                    <a:pt x="0" y="2908"/>
                    <a:pt x="0" y="6503"/>
                  </a:cubicBezTo>
                  <a:cubicBezTo>
                    <a:pt x="0" y="10088"/>
                    <a:pt x="2909" y="12996"/>
                    <a:pt x="6503" y="12996"/>
                  </a:cubicBezTo>
                  <a:cubicBezTo>
                    <a:pt x="10088" y="12996"/>
                    <a:pt x="12996" y="10088"/>
                    <a:pt x="12996" y="650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6372350" y="2733925"/>
              <a:ext cx="60375" cy="94350"/>
            </a:xfrm>
            <a:custGeom>
              <a:avLst/>
              <a:gdLst/>
              <a:ahLst/>
              <a:cxnLst/>
              <a:rect l="l" t="t" r="r" b="b"/>
              <a:pathLst>
                <a:path w="2415" h="3774" extrusionOk="0">
                  <a:moveTo>
                    <a:pt x="910" y="0"/>
                  </a:moveTo>
                  <a:lnTo>
                    <a:pt x="910" y="0"/>
                  </a:lnTo>
                  <a:cubicBezTo>
                    <a:pt x="1223" y="364"/>
                    <a:pt x="1516" y="758"/>
                    <a:pt x="1778" y="1161"/>
                  </a:cubicBezTo>
                  <a:cubicBezTo>
                    <a:pt x="1909" y="1363"/>
                    <a:pt x="2020" y="1565"/>
                    <a:pt x="2111" y="1788"/>
                  </a:cubicBezTo>
                  <a:cubicBezTo>
                    <a:pt x="2202" y="2000"/>
                    <a:pt x="2243" y="2232"/>
                    <a:pt x="2233" y="2464"/>
                  </a:cubicBezTo>
                  <a:cubicBezTo>
                    <a:pt x="2222" y="2686"/>
                    <a:pt x="2132" y="2898"/>
                    <a:pt x="1970" y="3060"/>
                  </a:cubicBezTo>
                  <a:cubicBezTo>
                    <a:pt x="1808" y="3221"/>
                    <a:pt x="1617" y="3353"/>
                    <a:pt x="1394" y="3433"/>
                  </a:cubicBezTo>
                  <a:cubicBezTo>
                    <a:pt x="1172" y="3524"/>
                    <a:pt x="950" y="3605"/>
                    <a:pt x="718" y="3645"/>
                  </a:cubicBezTo>
                  <a:cubicBezTo>
                    <a:pt x="476" y="3706"/>
                    <a:pt x="233" y="3736"/>
                    <a:pt x="1" y="3767"/>
                  </a:cubicBezTo>
                  <a:cubicBezTo>
                    <a:pt x="74" y="3771"/>
                    <a:pt x="148" y="3773"/>
                    <a:pt x="221" y="3773"/>
                  </a:cubicBezTo>
                  <a:cubicBezTo>
                    <a:pt x="635" y="3773"/>
                    <a:pt x="1051" y="3702"/>
                    <a:pt x="1445" y="3565"/>
                  </a:cubicBezTo>
                  <a:cubicBezTo>
                    <a:pt x="1687" y="3484"/>
                    <a:pt x="1909" y="3353"/>
                    <a:pt x="2091" y="3181"/>
                  </a:cubicBezTo>
                  <a:cubicBezTo>
                    <a:pt x="2283" y="2989"/>
                    <a:pt x="2394" y="2737"/>
                    <a:pt x="2414" y="2474"/>
                  </a:cubicBezTo>
                  <a:cubicBezTo>
                    <a:pt x="2414" y="2212"/>
                    <a:pt x="2374" y="1959"/>
                    <a:pt x="2263" y="1727"/>
                  </a:cubicBezTo>
                  <a:cubicBezTo>
                    <a:pt x="2162" y="1495"/>
                    <a:pt x="2041" y="1283"/>
                    <a:pt x="1899" y="1081"/>
                  </a:cubicBezTo>
                  <a:cubicBezTo>
                    <a:pt x="1606" y="687"/>
                    <a:pt x="1273" y="323"/>
                    <a:pt x="91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6370350" y="2285325"/>
              <a:ext cx="262800" cy="286225"/>
            </a:xfrm>
            <a:custGeom>
              <a:avLst/>
              <a:gdLst/>
              <a:ahLst/>
              <a:cxnLst/>
              <a:rect l="l" t="t" r="r" b="b"/>
              <a:pathLst>
                <a:path w="10512" h="11449" extrusionOk="0">
                  <a:moveTo>
                    <a:pt x="2020" y="1"/>
                  </a:moveTo>
                  <a:cubicBezTo>
                    <a:pt x="727" y="1253"/>
                    <a:pt x="0" y="2980"/>
                    <a:pt x="0" y="4777"/>
                  </a:cubicBezTo>
                  <a:cubicBezTo>
                    <a:pt x="0" y="7271"/>
                    <a:pt x="1384" y="9553"/>
                    <a:pt x="3605" y="10704"/>
                  </a:cubicBezTo>
                  <a:cubicBezTo>
                    <a:pt x="4570" y="11202"/>
                    <a:pt x="5622" y="11448"/>
                    <a:pt x="6669" y="11448"/>
                  </a:cubicBezTo>
                  <a:cubicBezTo>
                    <a:pt x="8022" y="11448"/>
                    <a:pt x="9368" y="11038"/>
                    <a:pt x="10512" y="10230"/>
                  </a:cubicBezTo>
                  <a:cubicBezTo>
                    <a:pt x="9027" y="5534"/>
                    <a:pt x="6261" y="1849"/>
                    <a:pt x="20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6356975" y="2997200"/>
              <a:ext cx="276425" cy="286300"/>
            </a:xfrm>
            <a:custGeom>
              <a:avLst/>
              <a:gdLst/>
              <a:ahLst/>
              <a:cxnLst/>
              <a:rect l="l" t="t" r="r" b="b"/>
              <a:pathLst>
                <a:path w="11057" h="11452" extrusionOk="0">
                  <a:moveTo>
                    <a:pt x="7257" y="1"/>
                  </a:moveTo>
                  <a:cubicBezTo>
                    <a:pt x="7241" y="1"/>
                    <a:pt x="7225" y="1"/>
                    <a:pt x="7210" y="1"/>
                  </a:cubicBezTo>
                  <a:cubicBezTo>
                    <a:pt x="7201" y="1"/>
                    <a:pt x="7193" y="1"/>
                    <a:pt x="7185" y="1"/>
                  </a:cubicBezTo>
                  <a:cubicBezTo>
                    <a:pt x="4479" y="1"/>
                    <a:pt x="2047" y="1644"/>
                    <a:pt x="1030" y="4161"/>
                  </a:cubicBezTo>
                  <a:cubicBezTo>
                    <a:pt x="0" y="6675"/>
                    <a:pt x="606" y="9553"/>
                    <a:pt x="2555" y="11452"/>
                  </a:cubicBezTo>
                  <a:cubicBezTo>
                    <a:pt x="6796" y="9594"/>
                    <a:pt x="9562" y="5918"/>
                    <a:pt x="11057" y="1213"/>
                  </a:cubicBezTo>
                  <a:cubicBezTo>
                    <a:pt x="9939" y="434"/>
                    <a:pt x="8613" y="1"/>
                    <a:pt x="7257"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148950" y="3241575"/>
              <a:ext cx="251700" cy="253975"/>
            </a:xfrm>
            <a:custGeom>
              <a:avLst/>
              <a:gdLst/>
              <a:ahLst/>
              <a:cxnLst/>
              <a:rect l="l" t="t" r="r" b="b"/>
              <a:pathLst>
                <a:path w="10068" h="10159" extrusionOk="0">
                  <a:moveTo>
                    <a:pt x="5080" y="0"/>
                  </a:moveTo>
                  <a:cubicBezTo>
                    <a:pt x="2273" y="0"/>
                    <a:pt x="1" y="3423"/>
                    <a:pt x="1" y="6231"/>
                  </a:cubicBezTo>
                  <a:cubicBezTo>
                    <a:pt x="1" y="9038"/>
                    <a:pt x="2273" y="10158"/>
                    <a:pt x="5080" y="10158"/>
                  </a:cubicBezTo>
                  <a:cubicBezTo>
                    <a:pt x="7846" y="10108"/>
                    <a:pt x="10068" y="7856"/>
                    <a:pt x="10068" y="5079"/>
                  </a:cubicBezTo>
                  <a:cubicBezTo>
                    <a:pt x="10068" y="2303"/>
                    <a:pt x="7846" y="41"/>
                    <a:pt x="508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6148950" y="2073300"/>
              <a:ext cx="253725" cy="253725"/>
            </a:xfrm>
            <a:custGeom>
              <a:avLst/>
              <a:gdLst/>
              <a:ahLst/>
              <a:cxnLst/>
              <a:rect l="l" t="t" r="r" b="b"/>
              <a:pathLst>
                <a:path w="10149" h="10149" extrusionOk="0">
                  <a:moveTo>
                    <a:pt x="5080" y="0"/>
                  </a:moveTo>
                  <a:cubicBezTo>
                    <a:pt x="2273" y="0"/>
                    <a:pt x="1" y="1121"/>
                    <a:pt x="1" y="3918"/>
                  </a:cubicBezTo>
                  <a:cubicBezTo>
                    <a:pt x="1" y="6725"/>
                    <a:pt x="2273" y="10148"/>
                    <a:pt x="5080" y="10148"/>
                  </a:cubicBezTo>
                  <a:cubicBezTo>
                    <a:pt x="7877" y="10148"/>
                    <a:pt x="10149" y="7876"/>
                    <a:pt x="10149" y="5069"/>
                  </a:cubicBezTo>
                  <a:cubicBezTo>
                    <a:pt x="10149" y="2272"/>
                    <a:pt x="7877" y="0"/>
                    <a:pt x="508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650800" y="2609725"/>
              <a:ext cx="21225" cy="340550"/>
            </a:xfrm>
            <a:custGeom>
              <a:avLst/>
              <a:gdLst/>
              <a:ahLst/>
              <a:cxnLst/>
              <a:rect l="l" t="t" r="r" b="b"/>
              <a:pathLst>
                <a:path w="849" h="13622" extrusionOk="0">
                  <a:moveTo>
                    <a:pt x="1" y="0"/>
                  </a:moveTo>
                  <a:lnTo>
                    <a:pt x="1" y="0"/>
                  </a:lnTo>
                  <a:cubicBezTo>
                    <a:pt x="51" y="283"/>
                    <a:pt x="112" y="556"/>
                    <a:pt x="162" y="838"/>
                  </a:cubicBezTo>
                  <a:lnTo>
                    <a:pt x="243" y="1262"/>
                  </a:lnTo>
                  <a:lnTo>
                    <a:pt x="303" y="1687"/>
                  </a:lnTo>
                  <a:lnTo>
                    <a:pt x="435" y="2535"/>
                  </a:lnTo>
                  <a:lnTo>
                    <a:pt x="516" y="3383"/>
                  </a:lnTo>
                  <a:cubicBezTo>
                    <a:pt x="556" y="3666"/>
                    <a:pt x="576" y="3948"/>
                    <a:pt x="586" y="4241"/>
                  </a:cubicBezTo>
                  <a:cubicBezTo>
                    <a:pt x="606" y="4524"/>
                    <a:pt x="637" y="4807"/>
                    <a:pt x="637" y="5089"/>
                  </a:cubicBezTo>
                  <a:lnTo>
                    <a:pt x="667" y="5948"/>
                  </a:lnTo>
                  <a:cubicBezTo>
                    <a:pt x="677" y="6230"/>
                    <a:pt x="667" y="6523"/>
                    <a:pt x="667" y="6806"/>
                  </a:cubicBezTo>
                  <a:cubicBezTo>
                    <a:pt x="667" y="7947"/>
                    <a:pt x="606" y="9088"/>
                    <a:pt x="516" y="10229"/>
                  </a:cubicBezTo>
                  <a:lnTo>
                    <a:pt x="425" y="11077"/>
                  </a:lnTo>
                  <a:cubicBezTo>
                    <a:pt x="394" y="11360"/>
                    <a:pt x="364" y="11643"/>
                    <a:pt x="324" y="11925"/>
                  </a:cubicBezTo>
                  <a:cubicBezTo>
                    <a:pt x="263" y="12501"/>
                    <a:pt x="172" y="13066"/>
                    <a:pt x="71" y="13622"/>
                  </a:cubicBezTo>
                  <a:cubicBezTo>
                    <a:pt x="334" y="12511"/>
                    <a:pt x="526" y="11380"/>
                    <a:pt x="647" y="10239"/>
                  </a:cubicBezTo>
                  <a:cubicBezTo>
                    <a:pt x="768" y="9098"/>
                    <a:pt x="839" y="7957"/>
                    <a:pt x="849" y="6806"/>
                  </a:cubicBezTo>
                  <a:cubicBezTo>
                    <a:pt x="849" y="5655"/>
                    <a:pt x="788" y="4514"/>
                    <a:pt x="657" y="3373"/>
                  </a:cubicBezTo>
                  <a:cubicBezTo>
                    <a:pt x="526" y="2232"/>
                    <a:pt x="303" y="1101"/>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5605200" y="2252275"/>
              <a:ext cx="446350" cy="1054950"/>
            </a:xfrm>
            <a:custGeom>
              <a:avLst/>
              <a:gdLst/>
              <a:ahLst/>
              <a:cxnLst/>
              <a:rect l="l" t="t" r="r" b="b"/>
              <a:pathLst>
                <a:path w="17854" h="42198" extrusionOk="0">
                  <a:moveTo>
                    <a:pt x="17853" y="0"/>
                  </a:moveTo>
                  <a:cubicBezTo>
                    <a:pt x="17852" y="0"/>
                    <a:pt x="1" y="1434"/>
                    <a:pt x="869" y="21871"/>
                  </a:cubicBezTo>
                  <a:cubicBezTo>
                    <a:pt x="1727" y="42079"/>
                    <a:pt x="17478" y="42198"/>
                    <a:pt x="17846" y="42198"/>
                  </a:cubicBezTo>
                  <a:cubicBezTo>
                    <a:pt x="17851" y="42198"/>
                    <a:pt x="17853" y="42198"/>
                    <a:pt x="17853" y="42198"/>
                  </a:cubicBezTo>
                  <a:cubicBezTo>
                    <a:pt x="17853" y="42198"/>
                    <a:pt x="14339" y="32332"/>
                    <a:pt x="15248" y="23820"/>
                  </a:cubicBezTo>
                  <a:cubicBezTo>
                    <a:pt x="9664" y="22689"/>
                    <a:pt x="15096" y="21155"/>
                    <a:pt x="15096" y="21155"/>
                  </a:cubicBezTo>
                  <a:cubicBezTo>
                    <a:pt x="15096" y="21155"/>
                    <a:pt x="14723" y="13390"/>
                    <a:pt x="15288" y="11006"/>
                  </a:cubicBezTo>
                  <a:lnTo>
                    <a:pt x="15288" y="11006"/>
                  </a:lnTo>
                  <a:cubicBezTo>
                    <a:pt x="15099" y="11010"/>
                    <a:pt x="14917" y="11011"/>
                    <a:pt x="14742" y="11011"/>
                  </a:cubicBezTo>
                  <a:cubicBezTo>
                    <a:pt x="8995" y="11011"/>
                    <a:pt x="11322" y="9277"/>
                    <a:pt x="15702" y="8502"/>
                  </a:cubicBezTo>
                  <a:cubicBezTo>
                    <a:pt x="16369" y="4423"/>
                    <a:pt x="17853" y="0"/>
                    <a:pt x="17853"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005825" y="3230675"/>
              <a:ext cx="366550" cy="92525"/>
            </a:xfrm>
            <a:custGeom>
              <a:avLst/>
              <a:gdLst/>
              <a:ahLst/>
              <a:cxnLst/>
              <a:rect l="l" t="t" r="r" b="b"/>
              <a:pathLst>
                <a:path w="14662" h="3701" extrusionOk="0">
                  <a:moveTo>
                    <a:pt x="8110" y="0"/>
                  </a:moveTo>
                  <a:cubicBezTo>
                    <a:pt x="4380" y="0"/>
                    <a:pt x="445" y="436"/>
                    <a:pt x="445" y="436"/>
                  </a:cubicBezTo>
                  <a:lnTo>
                    <a:pt x="0" y="2890"/>
                  </a:lnTo>
                  <a:cubicBezTo>
                    <a:pt x="1593" y="3312"/>
                    <a:pt x="4921" y="3700"/>
                    <a:pt x="8004" y="3700"/>
                  </a:cubicBezTo>
                  <a:cubicBezTo>
                    <a:pt x="11490" y="3700"/>
                    <a:pt x="14662" y="3204"/>
                    <a:pt x="14662" y="1699"/>
                  </a:cubicBezTo>
                  <a:cubicBezTo>
                    <a:pt x="14662" y="354"/>
                    <a:pt x="11470" y="0"/>
                    <a:pt x="8110"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005825" y="2245550"/>
              <a:ext cx="366550" cy="92725"/>
            </a:xfrm>
            <a:custGeom>
              <a:avLst/>
              <a:gdLst/>
              <a:ahLst/>
              <a:cxnLst/>
              <a:rect l="l" t="t" r="r" b="b"/>
              <a:pathLst>
                <a:path w="14662" h="3709" extrusionOk="0">
                  <a:moveTo>
                    <a:pt x="8125" y="1"/>
                  </a:moveTo>
                  <a:cubicBezTo>
                    <a:pt x="4391" y="1"/>
                    <a:pt x="445" y="441"/>
                    <a:pt x="445" y="441"/>
                  </a:cubicBezTo>
                  <a:lnTo>
                    <a:pt x="0" y="2895"/>
                  </a:lnTo>
                  <a:cubicBezTo>
                    <a:pt x="1596" y="3317"/>
                    <a:pt x="4932" y="3708"/>
                    <a:pt x="8020" y="3708"/>
                  </a:cubicBezTo>
                  <a:cubicBezTo>
                    <a:pt x="11499" y="3708"/>
                    <a:pt x="14662" y="3212"/>
                    <a:pt x="14662" y="1703"/>
                  </a:cubicBezTo>
                  <a:cubicBezTo>
                    <a:pt x="14662" y="356"/>
                    <a:pt x="11479" y="1"/>
                    <a:pt x="8125"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5686475" y="2878825"/>
              <a:ext cx="243375" cy="33850"/>
            </a:xfrm>
            <a:custGeom>
              <a:avLst/>
              <a:gdLst/>
              <a:ahLst/>
              <a:cxnLst/>
              <a:rect l="l" t="t" r="r" b="b"/>
              <a:pathLst>
                <a:path w="9735" h="1354" extrusionOk="0">
                  <a:moveTo>
                    <a:pt x="1" y="0"/>
                  </a:moveTo>
                  <a:lnTo>
                    <a:pt x="1" y="0"/>
                  </a:lnTo>
                  <a:cubicBezTo>
                    <a:pt x="758" y="333"/>
                    <a:pt x="1546" y="606"/>
                    <a:pt x="2344" y="808"/>
                  </a:cubicBezTo>
                  <a:cubicBezTo>
                    <a:pt x="3151" y="1010"/>
                    <a:pt x="3969" y="1161"/>
                    <a:pt x="4797" y="1252"/>
                  </a:cubicBezTo>
                  <a:cubicBezTo>
                    <a:pt x="5201" y="1303"/>
                    <a:pt x="5615" y="1323"/>
                    <a:pt x="6029" y="1353"/>
                  </a:cubicBezTo>
                  <a:lnTo>
                    <a:pt x="6968" y="1353"/>
                  </a:lnTo>
                  <a:lnTo>
                    <a:pt x="7281" y="1333"/>
                  </a:lnTo>
                  <a:cubicBezTo>
                    <a:pt x="8109" y="1303"/>
                    <a:pt x="8927" y="1192"/>
                    <a:pt x="9735" y="1020"/>
                  </a:cubicBezTo>
                  <a:lnTo>
                    <a:pt x="9735" y="1020"/>
                  </a:lnTo>
                  <a:cubicBezTo>
                    <a:pt x="9533" y="1040"/>
                    <a:pt x="9331" y="1060"/>
                    <a:pt x="9119" y="1091"/>
                  </a:cubicBezTo>
                  <a:lnTo>
                    <a:pt x="8816" y="1121"/>
                  </a:lnTo>
                  <a:cubicBezTo>
                    <a:pt x="8715" y="1131"/>
                    <a:pt x="8614" y="1141"/>
                    <a:pt x="8503" y="1141"/>
                  </a:cubicBezTo>
                  <a:lnTo>
                    <a:pt x="7887" y="1182"/>
                  </a:lnTo>
                  <a:cubicBezTo>
                    <a:pt x="7685" y="1192"/>
                    <a:pt x="7483" y="1192"/>
                    <a:pt x="7271" y="1192"/>
                  </a:cubicBezTo>
                  <a:lnTo>
                    <a:pt x="6655" y="1192"/>
                  </a:lnTo>
                  <a:lnTo>
                    <a:pt x="6039" y="1172"/>
                  </a:lnTo>
                  <a:cubicBezTo>
                    <a:pt x="5625" y="1141"/>
                    <a:pt x="5221" y="1121"/>
                    <a:pt x="4807" y="1060"/>
                  </a:cubicBezTo>
                  <a:cubicBezTo>
                    <a:pt x="4000" y="970"/>
                    <a:pt x="3182" y="838"/>
                    <a:pt x="2374" y="667"/>
                  </a:cubicBezTo>
                  <a:cubicBezTo>
                    <a:pt x="2182" y="616"/>
                    <a:pt x="1980" y="566"/>
                    <a:pt x="1778" y="525"/>
                  </a:cubicBezTo>
                  <a:lnTo>
                    <a:pt x="1182" y="364"/>
                  </a:lnTo>
                  <a:cubicBezTo>
                    <a:pt x="779" y="253"/>
                    <a:pt x="385" y="132"/>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5718300" y="2991900"/>
              <a:ext cx="234525" cy="29425"/>
            </a:xfrm>
            <a:custGeom>
              <a:avLst/>
              <a:gdLst/>
              <a:ahLst/>
              <a:cxnLst/>
              <a:rect l="l" t="t" r="r" b="b"/>
              <a:pathLst>
                <a:path w="9381" h="1177" extrusionOk="0">
                  <a:moveTo>
                    <a:pt x="0" y="1"/>
                  </a:moveTo>
                  <a:lnTo>
                    <a:pt x="0" y="11"/>
                  </a:lnTo>
                  <a:cubicBezTo>
                    <a:pt x="1485" y="677"/>
                    <a:pt x="3090" y="1071"/>
                    <a:pt x="4716" y="1162"/>
                  </a:cubicBezTo>
                  <a:cubicBezTo>
                    <a:pt x="4897" y="1171"/>
                    <a:pt x="5081" y="1176"/>
                    <a:pt x="5265" y="1176"/>
                  </a:cubicBezTo>
                  <a:cubicBezTo>
                    <a:pt x="5490" y="1176"/>
                    <a:pt x="5715" y="1169"/>
                    <a:pt x="5938" y="1152"/>
                  </a:cubicBezTo>
                  <a:cubicBezTo>
                    <a:pt x="6342" y="1122"/>
                    <a:pt x="6745" y="1061"/>
                    <a:pt x="7149" y="980"/>
                  </a:cubicBezTo>
                  <a:cubicBezTo>
                    <a:pt x="7543" y="879"/>
                    <a:pt x="7937" y="748"/>
                    <a:pt x="8311" y="597"/>
                  </a:cubicBezTo>
                  <a:cubicBezTo>
                    <a:pt x="8684" y="435"/>
                    <a:pt x="9038" y="233"/>
                    <a:pt x="9381" y="11"/>
                  </a:cubicBezTo>
                  <a:lnTo>
                    <a:pt x="9381" y="11"/>
                  </a:lnTo>
                  <a:cubicBezTo>
                    <a:pt x="9027" y="203"/>
                    <a:pt x="8664" y="375"/>
                    <a:pt x="8280" y="516"/>
                  </a:cubicBezTo>
                  <a:cubicBezTo>
                    <a:pt x="7907" y="647"/>
                    <a:pt x="7513" y="758"/>
                    <a:pt x="7119" y="829"/>
                  </a:cubicBezTo>
                  <a:cubicBezTo>
                    <a:pt x="6725" y="900"/>
                    <a:pt x="6331" y="950"/>
                    <a:pt x="5928" y="970"/>
                  </a:cubicBezTo>
                  <a:cubicBezTo>
                    <a:pt x="5726" y="980"/>
                    <a:pt x="5524" y="985"/>
                    <a:pt x="5323" y="985"/>
                  </a:cubicBezTo>
                  <a:cubicBezTo>
                    <a:pt x="5122" y="985"/>
                    <a:pt x="4923" y="980"/>
                    <a:pt x="4726" y="970"/>
                  </a:cubicBezTo>
                  <a:cubicBezTo>
                    <a:pt x="3918" y="930"/>
                    <a:pt x="3120" y="819"/>
                    <a:pt x="2333" y="657"/>
                  </a:cubicBezTo>
                  <a:cubicBezTo>
                    <a:pt x="1939" y="566"/>
                    <a:pt x="1545" y="476"/>
                    <a:pt x="1162" y="364"/>
                  </a:cubicBezTo>
                  <a:cubicBezTo>
                    <a:pt x="768" y="253"/>
                    <a:pt x="384" y="132"/>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5777125" y="3099200"/>
              <a:ext cx="186575" cy="22625"/>
            </a:xfrm>
            <a:custGeom>
              <a:avLst/>
              <a:gdLst/>
              <a:ahLst/>
              <a:cxnLst/>
              <a:rect l="l" t="t" r="r" b="b"/>
              <a:pathLst>
                <a:path w="7463" h="905" extrusionOk="0">
                  <a:moveTo>
                    <a:pt x="0" y="0"/>
                  </a:moveTo>
                  <a:lnTo>
                    <a:pt x="0" y="0"/>
                  </a:lnTo>
                  <a:cubicBezTo>
                    <a:pt x="303" y="101"/>
                    <a:pt x="606" y="182"/>
                    <a:pt x="919" y="263"/>
                  </a:cubicBezTo>
                  <a:cubicBezTo>
                    <a:pt x="1222" y="344"/>
                    <a:pt x="1535" y="414"/>
                    <a:pt x="1848" y="475"/>
                  </a:cubicBezTo>
                  <a:cubicBezTo>
                    <a:pt x="2464" y="616"/>
                    <a:pt x="3100" y="717"/>
                    <a:pt x="3726" y="798"/>
                  </a:cubicBezTo>
                  <a:cubicBezTo>
                    <a:pt x="4253" y="865"/>
                    <a:pt x="4787" y="904"/>
                    <a:pt x="5316" y="904"/>
                  </a:cubicBezTo>
                  <a:cubicBezTo>
                    <a:pt x="5426" y="904"/>
                    <a:pt x="5535" y="903"/>
                    <a:pt x="5645" y="899"/>
                  </a:cubicBezTo>
                  <a:cubicBezTo>
                    <a:pt x="5968" y="889"/>
                    <a:pt x="6281" y="859"/>
                    <a:pt x="6604" y="788"/>
                  </a:cubicBezTo>
                  <a:cubicBezTo>
                    <a:pt x="6917" y="737"/>
                    <a:pt x="7210" y="596"/>
                    <a:pt x="7462" y="374"/>
                  </a:cubicBezTo>
                  <a:lnTo>
                    <a:pt x="7462" y="374"/>
                  </a:lnTo>
                  <a:cubicBezTo>
                    <a:pt x="7200" y="556"/>
                    <a:pt x="6897" y="677"/>
                    <a:pt x="6584" y="707"/>
                  </a:cubicBezTo>
                  <a:cubicBezTo>
                    <a:pt x="6271" y="748"/>
                    <a:pt x="5958" y="768"/>
                    <a:pt x="5645" y="768"/>
                  </a:cubicBezTo>
                  <a:cubicBezTo>
                    <a:pt x="5332" y="758"/>
                    <a:pt x="5008" y="748"/>
                    <a:pt x="4695" y="717"/>
                  </a:cubicBezTo>
                  <a:cubicBezTo>
                    <a:pt x="4382" y="697"/>
                    <a:pt x="4069" y="667"/>
                    <a:pt x="3756" y="626"/>
                  </a:cubicBezTo>
                  <a:cubicBezTo>
                    <a:pt x="3120" y="546"/>
                    <a:pt x="2504" y="445"/>
                    <a:pt x="1868" y="344"/>
                  </a:cubicBezTo>
                  <a:cubicBezTo>
                    <a:pt x="1555" y="293"/>
                    <a:pt x="1242" y="223"/>
                    <a:pt x="939" y="182"/>
                  </a:cubicBezTo>
                  <a:cubicBezTo>
                    <a:pt x="626" y="132"/>
                    <a:pt x="313" y="61"/>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5703400" y="2677725"/>
              <a:ext cx="237825" cy="56225"/>
            </a:xfrm>
            <a:custGeom>
              <a:avLst/>
              <a:gdLst/>
              <a:ahLst/>
              <a:cxnLst/>
              <a:rect l="l" t="t" r="r" b="b"/>
              <a:pathLst>
                <a:path w="9513" h="2249" extrusionOk="0">
                  <a:moveTo>
                    <a:pt x="7526" y="1"/>
                  </a:moveTo>
                  <a:cubicBezTo>
                    <a:pt x="7363" y="1"/>
                    <a:pt x="7201" y="5"/>
                    <a:pt x="7039" y="17"/>
                  </a:cubicBezTo>
                  <a:cubicBezTo>
                    <a:pt x="6200" y="47"/>
                    <a:pt x="5372" y="148"/>
                    <a:pt x="4565" y="330"/>
                  </a:cubicBezTo>
                  <a:cubicBezTo>
                    <a:pt x="3747" y="501"/>
                    <a:pt x="2959" y="754"/>
                    <a:pt x="2192" y="1067"/>
                  </a:cubicBezTo>
                  <a:cubicBezTo>
                    <a:pt x="1798" y="1228"/>
                    <a:pt x="1424" y="1410"/>
                    <a:pt x="1061" y="1592"/>
                  </a:cubicBezTo>
                  <a:cubicBezTo>
                    <a:pt x="687" y="1794"/>
                    <a:pt x="334" y="2006"/>
                    <a:pt x="1" y="2248"/>
                  </a:cubicBezTo>
                  <a:cubicBezTo>
                    <a:pt x="354" y="2036"/>
                    <a:pt x="728" y="1844"/>
                    <a:pt x="1101" y="1673"/>
                  </a:cubicBezTo>
                  <a:cubicBezTo>
                    <a:pt x="1475" y="1501"/>
                    <a:pt x="1848" y="1339"/>
                    <a:pt x="2242" y="1198"/>
                  </a:cubicBezTo>
                  <a:cubicBezTo>
                    <a:pt x="2626" y="1057"/>
                    <a:pt x="3020" y="925"/>
                    <a:pt x="3413" y="814"/>
                  </a:cubicBezTo>
                  <a:lnTo>
                    <a:pt x="3999" y="643"/>
                  </a:lnTo>
                  <a:lnTo>
                    <a:pt x="4605" y="511"/>
                  </a:lnTo>
                  <a:cubicBezTo>
                    <a:pt x="5403" y="330"/>
                    <a:pt x="6221" y="219"/>
                    <a:pt x="7039" y="158"/>
                  </a:cubicBezTo>
                  <a:cubicBezTo>
                    <a:pt x="7535" y="122"/>
                    <a:pt x="8032" y="104"/>
                    <a:pt x="8527" y="104"/>
                  </a:cubicBezTo>
                  <a:cubicBezTo>
                    <a:pt x="8856" y="104"/>
                    <a:pt x="9185" y="112"/>
                    <a:pt x="9512" y="128"/>
                  </a:cubicBezTo>
                  <a:cubicBezTo>
                    <a:pt x="9310" y="97"/>
                    <a:pt x="9109" y="77"/>
                    <a:pt x="8896" y="57"/>
                  </a:cubicBezTo>
                  <a:cubicBezTo>
                    <a:pt x="8695" y="47"/>
                    <a:pt x="8482" y="17"/>
                    <a:pt x="8281" y="17"/>
                  </a:cubicBezTo>
                  <a:cubicBezTo>
                    <a:pt x="8029" y="11"/>
                    <a:pt x="7777" y="1"/>
                    <a:pt x="752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5752625" y="2563450"/>
              <a:ext cx="281750" cy="74325"/>
            </a:xfrm>
            <a:custGeom>
              <a:avLst/>
              <a:gdLst/>
              <a:ahLst/>
              <a:cxnLst/>
              <a:rect l="l" t="t" r="r" b="b"/>
              <a:pathLst>
                <a:path w="11270" h="2973" extrusionOk="0">
                  <a:moveTo>
                    <a:pt x="7975" y="0"/>
                  </a:moveTo>
                  <a:cubicBezTo>
                    <a:pt x="7579" y="0"/>
                    <a:pt x="7184" y="16"/>
                    <a:pt x="6796" y="64"/>
                  </a:cubicBezTo>
                  <a:cubicBezTo>
                    <a:pt x="6291" y="104"/>
                    <a:pt x="5797" y="185"/>
                    <a:pt x="5312" y="286"/>
                  </a:cubicBezTo>
                  <a:cubicBezTo>
                    <a:pt x="4817" y="397"/>
                    <a:pt x="4332" y="529"/>
                    <a:pt x="3858" y="700"/>
                  </a:cubicBezTo>
                  <a:cubicBezTo>
                    <a:pt x="3383" y="862"/>
                    <a:pt x="2919" y="1054"/>
                    <a:pt x="2474" y="1276"/>
                  </a:cubicBezTo>
                  <a:cubicBezTo>
                    <a:pt x="1566" y="1710"/>
                    <a:pt x="738" y="2285"/>
                    <a:pt x="1" y="2972"/>
                  </a:cubicBezTo>
                  <a:cubicBezTo>
                    <a:pt x="384" y="2649"/>
                    <a:pt x="788" y="2366"/>
                    <a:pt x="1212" y="2114"/>
                  </a:cubicBezTo>
                  <a:cubicBezTo>
                    <a:pt x="1636" y="1851"/>
                    <a:pt x="2071" y="1619"/>
                    <a:pt x="2525" y="1407"/>
                  </a:cubicBezTo>
                  <a:cubicBezTo>
                    <a:pt x="3424" y="993"/>
                    <a:pt x="4373" y="670"/>
                    <a:pt x="5342" y="468"/>
                  </a:cubicBezTo>
                  <a:cubicBezTo>
                    <a:pt x="5827" y="357"/>
                    <a:pt x="6312" y="276"/>
                    <a:pt x="6806" y="226"/>
                  </a:cubicBezTo>
                  <a:cubicBezTo>
                    <a:pt x="7049" y="195"/>
                    <a:pt x="7291" y="185"/>
                    <a:pt x="7543" y="165"/>
                  </a:cubicBezTo>
                  <a:cubicBezTo>
                    <a:pt x="7609" y="160"/>
                    <a:pt x="7675" y="160"/>
                    <a:pt x="7739" y="160"/>
                  </a:cubicBezTo>
                  <a:cubicBezTo>
                    <a:pt x="7803" y="160"/>
                    <a:pt x="7867" y="160"/>
                    <a:pt x="7927" y="155"/>
                  </a:cubicBezTo>
                  <a:cubicBezTo>
                    <a:pt x="8048" y="145"/>
                    <a:pt x="8169" y="145"/>
                    <a:pt x="8301" y="145"/>
                  </a:cubicBezTo>
                  <a:cubicBezTo>
                    <a:pt x="8543" y="145"/>
                    <a:pt x="8795" y="155"/>
                    <a:pt x="9038" y="165"/>
                  </a:cubicBezTo>
                  <a:cubicBezTo>
                    <a:pt x="9290" y="165"/>
                    <a:pt x="9543" y="195"/>
                    <a:pt x="9785" y="215"/>
                  </a:cubicBezTo>
                  <a:cubicBezTo>
                    <a:pt x="10037" y="226"/>
                    <a:pt x="10280" y="256"/>
                    <a:pt x="10532" y="296"/>
                  </a:cubicBezTo>
                  <a:cubicBezTo>
                    <a:pt x="10775" y="327"/>
                    <a:pt x="11017" y="367"/>
                    <a:pt x="11269" y="407"/>
                  </a:cubicBezTo>
                  <a:cubicBezTo>
                    <a:pt x="11027" y="347"/>
                    <a:pt x="10785" y="286"/>
                    <a:pt x="10542" y="246"/>
                  </a:cubicBezTo>
                  <a:cubicBezTo>
                    <a:pt x="10290" y="195"/>
                    <a:pt x="10037" y="145"/>
                    <a:pt x="9795" y="115"/>
                  </a:cubicBezTo>
                  <a:cubicBezTo>
                    <a:pt x="9553" y="84"/>
                    <a:pt x="9290" y="64"/>
                    <a:pt x="9048" y="44"/>
                  </a:cubicBezTo>
                  <a:cubicBezTo>
                    <a:pt x="8806" y="14"/>
                    <a:pt x="8553" y="14"/>
                    <a:pt x="8301" y="3"/>
                  </a:cubicBezTo>
                  <a:cubicBezTo>
                    <a:pt x="8192" y="1"/>
                    <a:pt x="8083" y="0"/>
                    <a:pt x="797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5750350" y="2413950"/>
              <a:ext cx="247425" cy="77150"/>
            </a:xfrm>
            <a:custGeom>
              <a:avLst/>
              <a:gdLst/>
              <a:ahLst/>
              <a:cxnLst/>
              <a:rect l="l" t="t" r="r" b="b"/>
              <a:pathLst>
                <a:path w="9897" h="3086" extrusionOk="0">
                  <a:moveTo>
                    <a:pt x="8808" y="1"/>
                  </a:moveTo>
                  <a:cubicBezTo>
                    <a:pt x="8733" y="1"/>
                    <a:pt x="8659" y="2"/>
                    <a:pt x="8584" y="6"/>
                  </a:cubicBezTo>
                  <a:cubicBezTo>
                    <a:pt x="8149" y="16"/>
                    <a:pt x="7705" y="66"/>
                    <a:pt x="7271" y="147"/>
                  </a:cubicBezTo>
                  <a:cubicBezTo>
                    <a:pt x="6837" y="218"/>
                    <a:pt x="6413" y="319"/>
                    <a:pt x="5989" y="440"/>
                  </a:cubicBezTo>
                  <a:cubicBezTo>
                    <a:pt x="5564" y="561"/>
                    <a:pt x="5150" y="692"/>
                    <a:pt x="4736" y="844"/>
                  </a:cubicBezTo>
                  <a:cubicBezTo>
                    <a:pt x="3908" y="1137"/>
                    <a:pt x="3101" y="1470"/>
                    <a:pt x="2313" y="1854"/>
                  </a:cubicBezTo>
                  <a:cubicBezTo>
                    <a:pt x="1909" y="2035"/>
                    <a:pt x="1515" y="2227"/>
                    <a:pt x="1132" y="2439"/>
                  </a:cubicBezTo>
                  <a:cubicBezTo>
                    <a:pt x="758" y="2651"/>
                    <a:pt x="374" y="2853"/>
                    <a:pt x="1" y="3085"/>
                  </a:cubicBezTo>
                  <a:cubicBezTo>
                    <a:pt x="394" y="2894"/>
                    <a:pt x="778" y="2702"/>
                    <a:pt x="1172" y="2520"/>
                  </a:cubicBezTo>
                  <a:cubicBezTo>
                    <a:pt x="1566" y="2328"/>
                    <a:pt x="1960" y="2156"/>
                    <a:pt x="2363" y="1985"/>
                  </a:cubicBezTo>
                  <a:cubicBezTo>
                    <a:pt x="3161" y="1631"/>
                    <a:pt x="3969" y="1298"/>
                    <a:pt x="4797" y="1005"/>
                  </a:cubicBezTo>
                  <a:cubicBezTo>
                    <a:pt x="5615" y="713"/>
                    <a:pt x="6453" y="470"/>
                    <a:pt x="7301" y="278"/>
                  </a:cubicBezTo>
                  <a:cubicBezTo>
                    <a:pt x="7725" y="187"/>
                    <a:pt x="8159" y="127"/>
                    <a:pt x="8594" y="86"/>
                  </a:cubicBezTo>
                  <a:cubicBezTo>
                    <a:pt x="8767" y="70"/>
                    <a:pt x="8941" y="62"/>
                    <a:pt x="9115" y="62"/>
                  </a:cubicBezTo>
                  <a:cubicBezTo>
                    <a:pt x="9375" y="62"/>
                    <a:pt x="9636" y="80"/>
                    <a:pt x="9896" y="117"/>
                  </a:cubicBezTo>
                  <a:cubicBezTo>
                    <a:pt x="9535" y="41"/>
                    <a:pt x="9175" y="1"/>
                    <a:pt x="880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5808175" y="2338100"/>
              <a:ext cx="168125" cy="44700"/>
            </a:xfrm>
            <a:custGeom>
              <a:avLst/>
              <a:gdLst/>
              <a:ahLst/>
              <a:cxnLst/>
              <a:rect l="l" t="t" r="r" b="b"/>
              <a:pathLst>
                <a:path w="6725" h="1788" extrusionOk="0">
                  <a:moveTo>
                    <a:pt x="6281" y="0"/>
                  </a:moveTo>
                  <a:lnTo>
                    <a:pt x="5846" y="31"/>
                  </a:lnTo>
                  <a:lnTo>
                    <a:pt x="5412" y="91"/>
                  </a:lnTo>
                  <a:cubicBezTo>
                    <a:pt x="5271" y="111"/>
                    <a:pt x="5130" y="142"/>
                    <a:pt x="4978" y="162"/>
                  </a:cubicBezTo>
                  <a:cubicBezTo>
                    <a:pt x="4403" y="273"/>
                    <a:pt x="3837" y="414"/>
                    <a:pt x="3282" y="586"/>
                  </a:cubicBezTo>
                  <a:cubicBezTo>
                    <a:pt x="2726" y="758"/>
                    <a:pt x="2171" y="929"/>
                    <a:pt x="1626" y="1141"/>
                  </a:cubicBezTo>
                  <a:cubicBezTo>
                    <a:pt x="1353" y="1242"/>
                    <a:pt x="1070" y="1333"/>
                    <a:pt x="808" y="1444"/>
                  </a:cubicBezTo>
                  <a:cubicBezTo>
                    <a:pt x="535" y="1565"/>
                    <a:pt x="263" y="1666"/>
                    <a:pt x="0" y="1788"/>
                  </a:cubicBezTo>
                  <a:lnTo>
                    <a:pt x="1666" y="1263"/>
                  </a:lnTo>
                  <a:cubicBezTo>
                    <a:pt x="2221" y="1091"/>
                    <a:pt x="2777" y="929"/>
                    <a:pt x="3332" y="758"/>
                  </a:cubicBezTo>
                  <a:cubicBezTo>
                    <a:pt x="3888" y="586"/>
                    <a:pt x="4453" y="445"/>
                    <a:pt x="5008" y="303"/>
                  </a:cubicBezTo>
                  <a:cubicBezTo>
                    <a:pt x="5150" y="263"/>
                    <a:pt x="5291" y="233"/>
                    <a:pt x="5432" y="202"/>
                  </a:cubicBezTo>
                  <a:lnTo>
                    <a:pt x="5857" y="111"/>
                  </a:lnTo>
                  <a:lnTo>
                    <a:pt x="6291" y="41"/>
                  </a:lnTo>
                  <a:cubicBezTo>
                    <a:pt x="6432" y="31"/>
                    <a:pt x="6573" y="21"/>
                    <a:pt x="67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6595775" y="3242000"/>
              <a:ext cx="467025" cy="4650"/>
            </a:xfrm>
            <a:custGeom>
              <a:avLst/>
              <a:gdLst/>
              <a:ahLst/>
              <a:cxnLst/>
              <a:rect l="l" t="t" r="r" b="b"/>
              <a:pathLst>
                <a:path w="18681" h="186" extrusionOk="0">
                  <a:moveTo>
                    <a:pt x="10231" y="1"/>
                  </a:moveTo>
                  <a:cubicBezTo>
                    <a:pt x="9934" y="1"/>
                    <a:pt x="9638" y="2"/>
                    <a:pt x="9341" y="4"/>
                  </a:cubicBezTo>
                  <a:cubicBezTo>
                    <a:pt x="7786" y="14"/>
                    <a:pt x="6220" y="14"/>
                    <a:pt x="4665" y="24"/>
                  </a:cubicBezTo>
                  <a:lnTo>
                    <a:pt x="2333" y="54"/>
                  </a:lnTo>
                  <a:cubicBezTo>
                    <a:pt x="1555" y="64"/>
                    <a:pt x="778" y="74"/>
                    <a:pt x="0" y="94"/>
                  </a:cubicBezTo>
                  <a:cubicBezTo>
                    <a:pt x="778" y="115"/>
                    <a:pt x="1555" y="125"/>
                    <a:pt x="2333" y="135"/>
                  </a:cubicBezTo>
                  <a:lnTo>
                    <a:pt x="4665" y="165"/>
                  </a:lnTo>
                  <a:cubicBezTo>
                    <a:pt x="6220" y="185"/>
                    <a:pt x="7786" y="185"/>
                    <a:pt x="9341" y="185"/>
                  </a:cubicBezTo>
                  <a:cubicBezTo>
                    <a:pt x="10896" y="175"/>
                    <a:pt x="12451" y="175"/>
                    <a:pt x="14006" y="165"/>
                  </a:cubicBezTo>
                  <a:lnTo>
                    <a:pt x="16348" y="135"/>
                  </a:lnTo>
                  <a:cubicBezTo>
                    <a:pt x="17126" y="125"/>
                    <a:pt x="17903" y="115"/>
                    <a:pt x="18681" y="94"/>
                  </a:cubicBezTo>
                  <a:cubicBezTo>
                    <a:pt x="17903" y="74"/>
                    <a:pt x="17126" y="64"/>
                    <a:pt x="16348" y="54"/>
                  </a:cubicBezTo>
                  <a:lnTo>
                    <a:pt x="14006" y="24"/>
                  </a:lnTo>
                  <a:cubicBezTo>
                    <a:pt x="12748" y="16"/>
                    <a:pt x="11490" y="1"/>
                    <a:pt x="1023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6697500" y="3171300"/>
              <a:ext cx="365800" cy="4000"/>
            </a:xfrm>
            <a:custGeom>
              <a:avLst/>
              <a:gdLst/>
              <a:ahLst/>
              <a:cxnLst/>
              <a:rect l="l" t="t" r="r" b="b"/>
              <a:pathLst>
                <a:path w="14632" h="160" extrusionOk="0">
                  <a:moveTo>
                    <a:pt x="8383" y="0"/>
                  </a:moveTo>
                  <a:cubicBezTo>
                    <a:pt x="8026" y="0"/>
                    <a:pt x="7669" y="1"/>
                    <a:pt x="7311" y="4"/>
                  </a:cubicBezTo>
                  <a:cubicBezTo>
                    <a:pt x="6089" y="4"/>
                    <a:pt x="4868" y="4"/>
                    <a:pt x="3656" y="14"/>
                  </a:cubicBezTo>
                  <a:lnTo>
                    <a:pt x="1828" y="45"/>
                  </a:lnTo>
                  <a:cubicBezTo>
                    <a:pt x="1212" y="55"/>
                    <a:pt x="606" y="65"/>
                    <a:pt x="1" y="75"/>
                  </a:cubicBezTo>
                  <a:cubicBezTo>
                    <a:pt x="596" y="105"/>
                    <a:pt x="1212" y="105"/>
                    <a:pt x="1828" y="115"/>
                  </a:cubicBezTo>
                  <a:lnTo>
                    <a:pt x="3656" y="136"/>
                  </a:lnTo>
                  <a:cubicBezTo>
                    <a:pt x="4550" y="150"/>
                    <a:pt x="5439" y="160"/>
                    <a:pt x="6331" y="160"/>
                  </a:cubicBezTo>
                  <a:cubicBezTo>
                    <a:pt x="6657" y="160"/>
                    <a:pt x="6984" y="158"/>
                    <a:pt x="7311" y="156"/>
                  </a:cubicBezTo>
                  <a:cubicBezTo>
                    <a:pt x="8533" y="156"/>
                    <a:pt x="9755" y="156"/>
                    <a:pt x="10977" y="136"/>
                  </a:cubicBezTo>
                  <a:lnTo>
                    <a:pt x="12804" y="115"/>
                  </a:lnTo>
                  <a:cubicBezTo>
                    <a:pt x="13410" y="105"/>
                    <a:pt x="14016" y="95"/>
                    <a:pt x="14632" y="75"/>
                  </a:cubicBezTo>
                  <a:cubicBezTo>
                    <a:pt x="14016" y="65"/>
                    <a:pt x="13410" y="55"/>
                    <a:pt x="12804" y="45"/>
                  </a:cubicBezTo>
                  <a:lnTo>
                    <a:pt x="10977" y="14"/>
                  </a:lnTo>
                  <a:cubicBezTo>
                    <a:pt x="10106" y="7"/>
                    <a:pt x="9245" y="0"/>
                    <a:pt x="838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6595775" y="2317900"/>
              <a:ext cx="467025" cy="4675"/>
            </a:xfrm>
            <a:custGeom>
              <a:avLst/>
              <a:gdLst/>
              <a:ahLst/>
              <a:cxnLst/>
              <a:rect l="l" t="t" r="r" b="b"/>
              <a:pathLst>
                <a:path w="18681" h="187" extrusionOk="0">
                  <a:moveTo>
                    <a:pt x="9341" y="1"/>
                  </a:moveTo>
                  <a:cubicBezTo>
                    <a:pt x="7786" y="11"/>
                    <a:pt x="6230" y="11"/>
                    <a:pt x="4665" y="21"/>
                  </a:cubicBezTo>
                  <a:lnTo>
                    <a:pt x="2333" y="51"/>
                  </a:lnTo>
                  <a:cubicBezTo>
                    <a:pt x="1555" y="61"/>
                    <a:pt x="778" y="71"/>
                    <a:pt x="0" y="91"/>
                  </a:cubicBezTo>
                  <a:cubicBezTo>
                    <a:pt x="778" y="112"/>
                    <a:pt x="1555" y="122"/>
                    <a:pt x="2333" y="142"/>
                  </a:cubicBezTo>
                  <a:lnTo>
                    <a:pt x="4665" y="162"/>
                  </a:lnTo>
                  <a:cubicBezTo>
                    <a:pt x="5811" y="177"/>
                    <a:pt x="6951" y="186"/>
                    <a:pt x="8090" y="186"/>
                  </a:cubicBezTo>
                  <a:cubicBezTo>
                    <a:pt x="8507" y="186"/>
                    <a:pt x="8924" y="185"/>
                    <a:pt x="9341" y="182"/>
                  </a:cubicBezTo>
                  <a:cubicBezTo>
                    <a:pt x="10896" y="172"/>
                    <a:pt x="12451" y="182"/>
                    <a:pt x="14006" y="162"/>
                  </a:cubicBezTo>
                  <a:lnTo>
                    <a:pt x="16348" y="142"/>
                  </a:lnTo>
                  <a:cubicBezTo>
                    <a:pt x="17126" y="122"/>
                    <a:pt x="17903" y="112"/>
                    <a:pt x="18681" y="91"/>
                  </a:cubicBezTo>
                  <a:cubicBezTo>
                    <a:pt x="17903" y="71"/>
                    <a:pt x="17126" y="61"/>
                    <a:pt x="16348" y="51"/>
                  </a:cubicBezTo>
                  <a:lnTo>
                    <a:pt x="14006" y="21"/>
                  </a:lnTo>
                  <a:cubicBezTo>
                    <a:pt x="12451" y="11"/>
                    <a:pt x="10896" y="1"/>
                    <a:pt x="934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6595525" y="2389250"/>
              <a:ext cx="365800" cy="4000"/>
            </a:xfrm>
            <a:custGeom>
              <a:avLst/>
              <a:gdLst/>
              <a:ahLst/>
              <a:cxnLst/>
              <a:rect l="l" t="t" r="r" b="b"/>
              <a:pathLst>
                <a:path w="14632" h="160" extrusionOk="0">
                  <a:moveTo>
                    <a:pt x="8293" y="0"/>
                  </a:moveTo>
                  <a:cubicBezTo>
                    <a:pt x="7966" y="0"/>
                    <a:pt x="7638" y="1"/>
                    <a:pt x="7311" y="4"/>
                  </a:cubicBezTo>
                  <a:cubicBezTo>
                    <a:pt x="6089" y="4"/>
                    <a:pt x="4867" y="4"/>
                    <a:pt x="3656" y="24"/>
                  </a:cubicBezTo>
                  <a:lnTo>
                    <a:pt x="1828" y="45"/>
                  </a:lnTo>
                  <a:cubicBezTo>
                    <a:pt x="1212" y="55"/>
                    <a:pt x="606" y="65"/>
                    <a:pt x="0" y="85"/>
                  </a:cubicBezTo>
                  <a:cubicBezTo>
                    <a:pt x="606" y="95"/>
                    <a:pt x="1212" y="105"/>
                    <a:pt x="1828" y="115"/>
                  </a:cubicBezTo>
                  <a:lnTo>
                    <a:pt x="3656" y="135"/>
                  </a:lnTo>
                  <a:cubicBezTo>
                    <a:pt x="4550" y="150"/>
                    <a:pt x="5439" y="160"/>
                    <a:pt x="6330" y="160"/>
                  </a:cubicBezTo>
                  <a:cubicBezTo>
                    <a:pt x="6657" y="160"/>
                    <a:pt x="6983" y="158"/>
                    <a:pt x="7311" y="156"/>
                  </a:cubicBezTo>
                  <a:cubicBezTo>
                    <a:pt x="8533" y="156"/>
                    <a:pt x="9754" y="156"/>
                    <a:pt x="10976" y="135"/>
                  </a:cubicBezTo>
                  <a:lnTo>
                    <a:pt x="12804" y="115"/>
                  </a:lnTo>
                  <a:cubicBezTo>
                    <a:pt x="13410" y="105"/>
                    <a:pt x="14016" y="95"/>
                    <a:pt x="14632" y="85"/>
                  </a:cubicBezTo>
                  <a:cubicBezTo>
                    <a:pt x="14016" y="65"/>
                    <a:pt x="13420" y="55"/>
                    <a:pt x="12804" y="45"/>
                  </a:cubicBezTo>
                  <a:lnTo>
                    <a:pt x="10976" y="24"/>
                  </a:lnTo>
                  <a:cubicBezTo>
                    <a:pt x="10082" y="10"/>
                    <a:pt x="9187" y="0"/>
                    <a:pt x="829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5567525" y="3063000"/>
              <a:ext cx="309100" cy="235250"/>
            </a:xfrm>
            <a:custGeom>
              <a:avLst/>
              <a:gdLst/>
              <a:ahLst/>
              <a:cxnLst/>
              <a:rect l="l" t="t" r="r" b="b"/>
              <a:pathLst>
                <a:path w="12364" h="9410" extrusionOk="0">
                  <a:moveTo>
                    <a:pt x="4465" y="0"/>
                  </a:moveTo>
                  <a:cubicBezTo>
                    <a:pt x="2949" y="0"/>
                    <a:pt x="1557" y="2162"/>
                    <a:pt x="4163" y="3579"/>
                  </a:cubicBezTo>
                  <a:cubicBezTo>
                    <a:pt x="3300" y="3185"/>
                    <a:pt x="2658" y="3022"/>
                    <a:pt x="2200" y="3022"/>
                  </a:cubicBezTo>
                  <a:cubicBezTo>
                    <a:pt x="1" y="3022"/>
                    <a:pt x="2044" y="6782"/>
                    <a:pt x="4225" y="6782"/>
                  </a:cubicBezTo>
                  <a:cubicBezTo>
                    <a:pt x="4848" y="6782"/>
                    <a:pt x="5482" y="6476"/>
                    <a:pt x="6031" y="5689"/>
                  </a:cubicBezTo>
                  <a:lnTo>
                    <a:pt x="6031" y="5689"/>
                  </a:lnTo>
                  <a:cubicBezTo>
                    <a:pt x="6011" y="8099"/>
                    <a:pt x="7338" y="9410"/>
                    <a:pt x="8353" y="9410"/>
                  </a:cubicBezTo>
                  <a:cubicBezTo>
                    <a:pt x="9325" y="9410"/>
                    <a:pt x="10011" y="8211"/>
                    <a:pt x="8960" y="5629"/>
                  </a:cubicBezTo>
                  <a:lnTo>
                    <a:pt x="8960" y="5629"/>
                  </a:lnTo>
                  <a:cubicBezTo>
                    <a:pt x="9241" y="5673"/>
                    <a:pt x="9487" y="5693"/>
                    <a:pt x="9698" y="5693"/>
                  </a:cubicBezTo>
                  <a:cubicBezTo>
                    <a:pt x="12363" y="5693"/>
                    <a:pt x="9713" y="2477"/>
                    <a:pt x="7630" y="2477"/>
                  </a:cubicBezTo>
                  <a:cubicBezTo>
                    <a:pt x="7209" y="2477"/>
                    <a:pt x="6812" y="2608"/>
                    <a:pt x="6486" y="2923"/>
                  </a:cubicBezTo>
                  <a:cubicBezTo>
                    <a:pt x="6316" y="769"/>
                    <a:pt x="5368" y="0"/>
                    <a:pt x="446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5660250" y="3138875"/>
              <a:ext cx="142600" cy="81325"/>
            </a:xfrm>
            <a:custGeom>
              <a:avLst/>
              <a:gdLst/>
              <a:ahLst/>
              <a:cxnLst/>
              <a:rect l="l" t="t" r="r" b="b"/>
              <a:pathLst>
                <a:path w="5704" h="3253" extrusionOk="0">
                  <a:moveTo>
                    <a:pt x="932" y="1"/>
                  </a:moveTo>
                  <a:cubicBezTo>
                    <a:pt x="44" y="1"/>
                    <a:pt x="0" y="811"/>
                    <a:pt x="1656" y="2281"/>
                  </a:cubicBezTo>
                  <a:cubicBezTo>
                    <a:pt x="2240" y="2798"/>
                    <a:pt x="3668" y="3253"/>
                    <a:pt x="4538" y="3253"/>
                  </a:cubicBezTo>
                  <a:cubicBezTo>
                    <a:pt x="5384" y="3253"/>
                    <a:pt x="5703" y="2823"/>
                    <a:pt x="4211" y="1604"/>
                  </a:cubicBezTo>
                  <a:cubicBezTo>
                    <a:pt x="2871" y="510"/>
                    <a:pt x="1636" y="1"/>
                    <a:pt x="932"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5988400" y="2825050"/>
              <a:ext cx="432450" cy="432450"/>
            </a:xfrm>
            <a:custGeom>
              <a:avLst/>
              <a:gdLst/>
              <a:ahLst/>
              <a:cxnLst/>
              <a:rect l="l" t="t" r="r" b="b"/>
              <a:pathLst>
                <a:path w="17298" h="17298" fill="none" extrusionOk="0">
                  <a:moveTo>
                    <a:pt x="17298" y="8644"/>
                  </a:moveTo>
                  <a:cubicBezTo>
                    <a:pt x="17298" y="13420"/>
                    <a:pt x="13430" y="17298"/>
                    <a:pt x="8654" y="17298"/>
                  </a:cubicBezTo>
                  <a:cubicBezTo>
                    <a:pt x="3878" y="17298"/>
                    <a:pt x="1" y="13420"/>
                    <a:pt x="1" y="8644"/>
                  </a:cubicBezTo>
                  <a:cubicBezTo>
                    <a:pt x="1" y="3868"/>
                    <a:pt x="3878" y="0"/>
                    <a:pt x="8654" y="0"/>
                  </a:cubicBezTo>
                  <a:cubicBezTo>
                    <a:pt x="13430" y="0"/>
                    <a:pt x="17298" y="3868"/>
                    <a:pt x="17298" y="8644"/>
                  </a:cubicBezTo>
                  <a:close/>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5988400" y="2302000"/>
              <a:ext cx="432450" cy="432450"/>
            </a:xfrm>
            <a:custGeom>
              <a:avLst/>
              <a:gdLst/>
              <a:ahLst/>
              <a:cxnLst/>
              <a:rect l="l" t="t" r="r" b="b"/>
              <a:pathLst>
                <a:path w="17298" h="17298" fill="none" extrusionOk="0">
                  <a:moveTo>
                    <a:pt x="17298" y="8654"/>
                  </a:moveTo>
                  <a:cubicBezTo>
                    <a:pt x="17298" y="13430"/>
                    <a:pt x="13430" y="17297"/>
                    <a:pt x="8654" y="17297"/>
                  </a:cubicBezTo>
                  <a:cubicBezTo>
                    <a:pt x="3878" y="17297"/>
                    <a:pt x="1" y="13430"/>
                    <a:pt x="1" y="8654"/>
                  </a:cubicBezTo>
                  <a:cubicBezTo>
                    <a:pt x="1" y="3878"/>
                    <a:pt x="3878" y="0"/>
                    <a:pt x="8654" y="0"/>
                  </a:cubicBezTo>
                  <a:cubicBezTo>
                    <a:pt x="13430" y="0"/>
                    <a:pt x="17298" y="3878"/>
                    <a:pt x="17298" y="8654"/>
                  </a:cubicBezTo>
                  <a:close/>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6212650" y="2728650"/>
              <a:ext cx="112275" cy="55775"/>
            </a:xfrm>
            <a:custGeom>
              <a:avLst/>
              <a:gdLst/>
              <a:ahLst/>
              <a:cxnLst/>
              <a:rect l="l" t="t" r="r" b="b"/>
              <a:pathLst>
                <a:path w="4491" h="2231" extrusionOk="0">
                  <a:moveTo>
                    <a:pt x="1947" y="1"/>
                  </a:moveTo>
                  <a:cubicBezTo>
                    <a:pt x="638" y="1"/>
                    <a:pt x="1" y="1469"/>
                    <a:pt x="967" y="2231"/>
                  </a:cubicBezTo>
                  <a:lnTo>
                    <a:pt x="4491" y="1605"/>
                  </a:lnTo>
                  <a:cubicBezTo>
                    <a:pt x="3546" y="423"/>
                    <a:pt x="2650" y="1"/>
                    <a:pt x="1947"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6220400" y="2726350"/>
              <a:ext cx="104525" cy="58075"/>
            </a:xfrm>
            <a:custGeom>
              <a:avLst/>
              <a:gdLst/>
              <a:ahLst/>
              <a:cxnLst/>
              <a:rect l="l" t="t" r="r" b="b"/>
              <a:pathLst>
                <a:path w="4181" h="2323" extrusionOk="0">
                  <a:moveTo>
                    <a:pt x="1565" y="0"/>
                  </a:moveTo>
                  <a:cubicBezTo>
                    <a:pt x="1283" y="10"/>
                    <a:pt x="1010" y="91"/>
                    <a:pt x="778" y="243"/>
                  </a:cubicBezTo>
                  <a:cubicBezTo>
                    <a:pt x="535" y="394"/>
                    <a:pt x="354" y="616"/>
                    <a:pt x="243" y="869"/>
                  </a:cubicBezTo>
                  <a:cubicBezTo>
                    <a:pt x="0" y="1394"/>
                    <a:pt x="182" y="2010"/>
                    <a:pt x="657" y="2323"/>
                  </a:cubicBezTo>
                  <a:cubicBezTo>
                    <a:pt x="465" y="2141"/>
                    <a:pt x="323" y="1909"/>
                    <a:pt x="263" y="1656"/>
                  </a:cubicBezTo>
                  <a:cubicBezTo>
                    <a:pt x="222" y="1404"/>
                    <a:pt x="253" y="1151"/>
                    <a:pt x="364" y="919"/>
                  </a:cubicBezTo>
                  <a:cubicBezTo>
                    <a:pt x="596" y="465"/>
                    <a:pt x="1061" y="182"/>
                    <a:pt x="1575" y="172"/>
                  </a:cubicBezTo>
                  <a:cubicBezTo>
                    <a:pt x="1828" y="172"/>
                    <a:pt x="2080" y="212"/>
                    <a:pt x="2313" y="303"/>
                  </a:cubicBezTo>
                  <a:cubicBezTo>
                    <a:pt x="2434" y="344"/>
                    <a:pt x="2555" y="394"/>
                    <a:pt x="2666" y="455"/>
                  </a:cubicBezTo>
                  <a:cubicBezTo>
                    <a:pt x="2777" y="525"/>
                    <a:pt x="2898" y="576"/>
                    <a:pt x="2999" y="657"/>
                  </a:cubicBezTo>
                  <a:cubicBezTo>
                    <a:pt x="3433" y="950"/>
                    <a:pt x="3827" y="1303"/>
                    <a:pt x="4181" y="1697"/>
                  </a:cubicBezTo>
                  <a:cubicBezTo>
                    <a:pt x="3878" y="1252"/>
                    <a:pt x="3504" y="859"/>
                    <a:pt x="3080" y="536"/>
                  </a:cubicBezTo>
                  <a:cubicBezTo>
                    <a:pt x="2656" y="192"/>
                    <a:pt x="2121" y="0"/>
                    <a:pt x="156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6190100" y="2740475"/>
              <a:ext cx="25" cy="92925"/>
            </a:xfrm>
            <a:custGeom>
              <a:avLst/>
              <a:gdLst/>
              <a:ahLst/>
              <a:cxnLst/>
              <a:rect l="l" t="t" r="r" b="b"/>
              <a:pathLst>
                <a:path w="1" h="3717" fill="none" extrusionOk="0">
                  <a:moveTo>
                    <a:pt x="1" y="3717"/>
                  </a:moveTo>
                  <a:lnTo>
                    <a:pt x="1" y="1"/>
                  </a:lnTo>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6042175" y="2358300"/>
              <a:ext cx="267350" cy="319850"/>
            </a:xfrm>
            <a:custGeom>
              <a:avLst/>
              <a:gdLst/>
              <a:ahLst/>
              <a:cxnLst/>
              <a:rect l="l" t="t" r="r" b="b"/>
              <a:pathLst>
                <a:path w="10694" h="12794" extrusionOk="0">
                  <a:moveTo>
                    <a:pt x="5352" y="0"/>
                  </a:moveTo>
                  <a:cubicBezTo>
                    <a:pt x="2394" y="0"/>
                    <a:pt x="0" y="2868"/>
                    <a:pt x="0" y="6402"/>
                  </a:cubicBezTo>
                  <a:cubicBezTo>
                    <a:pt x="0" y="9936"/>
                    <a:pt x="2394" y="12794"/>
                    <a:pt x="5352" y="12794"/>
                  </a:cubicBezTo>
                  <a:cubicBezTo>
                    <a:pt x="8301" y="12794"/>
                    <a:pt x="10694" y="9936"/>
                    <a:pt x="10694" y="6402"/>
                  </a:cubicBezTo>
                  <a:cubicBezTo>
                    <a:pt x="10694" y="2868"/>
                    <a:pt x="8301" y="0"/>
                    <a:pt x="535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6042175" y="2882100"/>
              <a:ext cx="267350" cy="319875"/>
            </a:xfrm>
            <a:custGeom>
              <a:avLst/>
              <a:gdLst/>
              <a:ahLst/>
              <a:cxnLst/>
              <a:rect l="l" t="t" r="r" b="b"/>
              <a:pathLst>
                <a:path w="10694" h="12795" extrusionOk="0">
                  <a:moveTo>
                    <a:pt x="5352" y="1"/>
                  </a:moveTo>
                  <a:cubicBezTo>
                    <a:pt x="2394" y="1"/>
                    <a:pt x="0" y="2868"/>
                    <a:pt x="0" y="6402"/>
                  </a:cubicBezTo>
                  <a:cubicBezTo>
                    <a:pt x="0" y="9936"/>
                    <a:pt x="2394" y="12794"/>
                    <a:pt x="5352" y="12794"/>
                  </a:cubicBezTo>
                  <a:cubicBezTo>
                    <a:pt x="8301" y="12794"/>
                    <a:pt x="10694" y="9936"/>
                    <a:pt x="10694" y="6402"/>
                  </a:cubicBezTo>
                  <a:cubicBezTo>
                    <a:pt x="10694" y="2868"/>
                    <a:pt x="8301" y="1"/>
                    <a:pt x="535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35"/>
          <p:cNvGrpSpPr/>
          <p:nvPr/>
        </p:nvGrpSpPr>
        <p:grpSpPr>
          <a:xfrm>
            <a:off x="4905278" y="-938693"/>
            <a:ext cx="2556285" cy="2759231"/>
            <a:chOff x="4186500" y="520125"/>
            <a:chExt cx="1764050" cy="1904100"/>
          </a:xfrm>
        </p:grpSpPr>
        <p:sp>
          <p:nvSpPr>
            <p:cNvPr id="879" name="Google Shape;879;p35"/>
            <p:cNvSpPr/>
            <p:nvPr/>
          </p:nvSpPr>
          <p:spPr>
            <a:xfrm>
              <a:off x="4186500" y="1312700"/>
              <a:ext cx="1491925" cy="1111525"/>
            </a:xfrm>
            <a:custGeom>
              <a:avLst/>
              <a:gdLst/>
              <a:ahLst/>
              <a:cxnLst/>
              <a:rect l="l" t="t" r="r" b="b"/>
              <a:pathLst>
                <a:path w="59677" h="44461" extrusionOk="0">
                  <a:moveTo>
                    <a:pt x="19388" y="0"/>
                  </a:moveTo>
                  <a:cubicBezTo>
                    <a:pt x="4009" y="4494"/>
                    <a:pt x="11239" y="9179"/>
                    <a:pt x="8422" y="13026"/>
                  </a:cubicBezTo>
                  <a:cubicBezTo>
                    <a:pt x="0" y="24537"/>
                    <a:pt x="13592" y="12986"/>
                    <a:pt x="9714" y="25295"/>
                  </a:cubicBezTo>
                  <a:cubicBezTo>
                    <a:pt x="8242" y="29985"/>
                    <a:pt x="9065" y="30875"/>
                    <a:pt x="10704" y="30875"/>
                  </a:cubicBezTo>
                  <a:cubicBezTo>
                    <a:pt x="11706" y="30875"/>
                    <a:pt x="13014" y="30542"/>
                    <a:pt x="14289" y="30542"/>
                  </a:cubicBezTo>
                  <a:cubicBezTo>
                    <a:pt x="16403" y="30542"/>
                    <a:pt x="18426" y="31459"/>
                    <a:pt x="18812" y="36331"/>
                  </a:cubicBezTo>
                  <a:cubicBezTo>
                    <a:pt x="19160" y="40721"/>
                    <a:pt x="20472" y="41924"/>
                    <a:pt x="22194" y="41924"/>
                  </a:cubicBezTo>
                  <a:cubicBezTo>
                    <a:pt x="24282" y="41924"/>
                    <a:pt x="26973" y="40152"/>
                    <a:pt x="29273" y="40152"/>
                  </a:cubicBezTo>
                  <a:cubicBezTo>
                    <a:pt x="30527" y="40152"/>
                    <a:pt x="31665" y="40679"/>
                    <a:pt x="32525" y="42309"/>
                  </a:cubicBezTo>
                  <a:cubicBezTo>
                    <a:pt x="33352" y="43880"/>
                    <a:pt x="34128" y="44460"/>
                    <a:pt x="34869" y="44460"/>
                  </a:cubicBezTo>
                  <a:cubicBezTo>
                    <a:pt x="36959" y="44460"/>
                    <a:pt x="38767" y="39848"/>
                    <a:pt x="40638" y="39848"/>
                  </a:cubicBezTo>
                  <a:cubicBezTo>
                    <a:pt x="41092" y="39848"/>
                    <a:pt x="41550" y="40119"/>
                    <a:pt x="42016" y="40794"/>
                  </a:cubicBezTo>
                  <a:cubicBezTo>
                    <a:pt x="42474" y="41458"/>
                    <a:pt x="42918" y="41736"/>
                    <a:pt x="43354" y="41736"/>
                  </a:cubicBezTo>
                  <a:cubicBezTo>
                    <a:pt x="45596" y="41736"/>
                    <a:pt x="47609" y="34359"/>
                    <a:pt x="50077" y="34359"/>
                  </a:cubicBezTo>
                  <a:cubicBezTo>
                    <a:pt x="50343" y="34359"/>
                    <a:pt x="50615" y="34445"/>
                    <a:pt x="50892" y="34635"/>
                  </a:cubicBezTo>
                  <a:cubicBezTo>
                    <a:pt x="51321" y="34927"/>
                    <a:pt x="51790" y="35061"/>
                    <a:pt x="52276" y="35061"/>
                  </a:cubicBezTo>
                  <a:cubicBezTo>
                    <a:pt x="55590" y="35061"/>
                    <a:pt x="59676" y="28797"/>
                    <a:pt x="56920" y="23346"/>
                  </a:cubicBezTo>
                  <a:lnTo>
                    <a:pt x="19388"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5147025" y="520125"/>
              <a:ext cx="803525" cy="779900"/>
            </a:xfrm>
            <a:custGeom>
              <a:avLst/>
              <a:gdLst/>
              <a:ahLst/>
              <a:cxnLst/>
              <a:rect l="l" t="t" r="r" b="b"/>
              <a:pathLst>
                <a:path w="32141" h="31196" extrusionOk="0">
                  <a:moveTo>
                    <a:pt x="14141" y="0"/>
                  </a:moveTo>
                  <a:cubicBezTo>
                    <a:pt x="10827" y="0"/>
                    <a:pt x="7755" y="1663"/>
                    <a:pt x="5271" y="5955"/>
                  </a:cubicBezTo>
                  <a:cubicBezTo>
                    <a:pt x="859" y="13588"/>
                    <a:pt x="1" y="26675"/>
                    <a:pt x="6211" y="30259"/>
                  </a:cubicBezTo>
                  <a:cubicBezTo>
                    <a:pt x="7329" y="30904"/>
                    <a:pt x="8600" y="31196"/>
                    <a:pt x="9959" y="31196"/>
                  </a:cubicBezTo>
                  <a:cubicBezTo>
                    <a:pt x="16133" y="31196"/>
                    <a:pt x="24112" y="25175"/>
                    <a:pt x="27728" y="18910"/>
                  </a:cubicBezTo>
                  <a:cubicBezTo>
                    <a:pt x="32141" y="11266"/>
                    <a:pt x="28395" y="6156"/>
                    <a:pt x="22185" y="2582"/>
                  </a:cubicBezTo>
                  <a:cubicBezTo>
                    <a:pt x="19466" y="1014"/>
                    <a:pt x="16730" y="0"/>
                    <a:pt x="14141"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4533350" y="1089025"/>
              <a:ext cx="1215525" cy="998075"/>
            </a:xfrm>
            <a:custGeom>
              <a:avLst/>
              <a:gdLst/>
              <a:ahLst/>
              <a:cxnLst/>
              <a:rect l="l" t="t" r="r" b="b"/>
              <a:pathLst>
                <a:path w="48621" h="39923" extrusionOk="0">
                  <a:moveTo>
                    <a:pt x="19135" y="1"/>
                  </a:moveTo>
                  <a:cubicBezTo>
                    <a:pt x="13844" y="1"/>
                    <a:pt x="9123" y="2367"/>
                    <a:pt x="5877" y="7988"/>
                  </a:cubicBezTo>
                  <a:cubicBezTo>
                    <a:pt x="0" y="18166"/>
                    <a:pt x="3484" y="31192"/>
                    <a:pt x="13673" y="37069"/>
                  </a:cubicBezTo>
                  <a:cubicBezTo>
                    <a:pt x="17022" y="39003"/>
                    <a:pt x="20679" y="39922"/>
                    <a:pt x="24288" y="39922"/>
                  </a:cubicBezTo>
                  <a:cubicBezTo>
                    <a:pt x="31645" y="39922"/>
                    <a:pt x="38801" y="36102"/>
                    <a:pt x="42743" y="29274"/>
                  </a:cubicBezTo>
                  <a:cubicBezTo>
                    <a:pt x="48620" y="19095"/>
                    <a:pt x="42824" y="10068"/>
                    <a:pt x="32646" y="4191"/>
                  </a:cubicBezTo>
                  <a:cubicBezTo>
                    <a:pt x="28089" y="1556"/>
                    <a:pt x="23424" y="1"/>
                    <a:pt x="19135"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5081900" y="1071475"/>
              <a:ext cx="437250" cy="456550"/>
            </a:xfrm>
            <a:custGeom>
              <a:avLst/>
              <a:gdLst/>
              <a:ahLst/>
              <a:cxnLst/>
              <a:rect l="l" t="t" r="r" b="b"/>
              <a:pathLst>
                <a:path w="17490" h="18262" extrusionOk="0">
                  <a:moveTo>
                    <a:pt x="9760" y="1"/>
                  </a:moveTo>
                  <a:cubicBezTo>
                    <a:pt x="7429" y="1"/>
                    <a:pt x="5019" y="1451"/>
                    <a:pt x="2989" y="4964"/>
                  </a:cubicBezTo>
                  <a:cubicBezTo>
                    <a:pt x="0" y="10154"/>
                    <a:pt x="142" y="15859"/>
                    <a:pt x="3312" y="17687"/>
                  </a:cubicBezTo>
                  <a:cubicBezTo>
                    <a:pt x="3987" y="18077"/>
                    <a:pt x="4743" y="18261"/>
                    <a:pt x="5546" y="18261"/>
                  </a:cubicBezTo>
                  <a:cubicBezTo>
                    <a:pt x="8526" y="18261"/>
                    <a:pt x="12135" y="15708"/>
                    <a:pt x="14490" y="11618"/>
                  </a:cubicBezTo>
                  <a:cubicBezTo>
                    <a:pt x="17489" y="6428"/>
                    <a:pt x="16177" y="2763"/>
                    <a:pt x="12996" y="925"/>
                  </a:cubicBezTo>
                  <a:cubicBezTo>
                    <a:pt x="11968" y="331"/>
                    <a:pt x="10873" y="1"/>
                    <a:pt x="9760"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5164450" y="1560350"/>
              <a:ext cx="352425" cy="324875"/>
            </a:xfrm>
            <a:custGeom>
              <a:avLst/>
              <a:gdLst/>
              <a:ahLst/>
              <a:cxnLst/>
              <a:rect l="l" t="t" r="r" b="b"/>
              <a:pathLst>
                <a:path w="14097" h="12995" extrusionOk="0">
                  <a:moveTo>
                    <a:pt x="7063" y="0"/>
                  </a:moveTo>
                  <a:cubicBezTo>
                    <a:pt x="6669" y="0"/>
                    <a:pt x="6269" y="36"/>
                    <a:pt x="5867" y="111"/>
                  </a:cubicBezTo>
                  <a:cubicBezTo>
                    <a:pt x="2333" y="767"/>
                    <a:pt x="0" y="4150"/>
                    <a:pt x="657" y="7684"/>
                  </a:cubicBezTo>
                  <a:cubicBezTo>
                    <a:pt x="1238" y="10808"/>
                    <a:pt x="3970" y="12995"/>
                    <a:pt x="7044" y="12995"/>
                  </a:cubicBezTo>
                  <a:cubicBezTo>
                    <a:pt x="7438" y="12995"/>
                    <a:pt x="7838" y="12959"/>
                    <a:pt x="8240" y="12884"/>
                  </a:cubicBezTo>
                  <a:cubicBezTo>
                    <a:pt x="11764" y="12228"/>
                    <a:pt x="14096" y="8835"/>
                    <a:pt x="13440" y="5311"/>
                  </a:cubicBezTo>
                  <a:cubicBezTo>
                    <a:pt x="12859" y="2180"/>
                    <a:pt x="10129" y="0"/>
                    <a:pt x="70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5"/>
            <p:cNvSpPr/>
            <p:nvPr/>
          </p:nvSpPr>
          <p:spPr>
            <a:xfrm>
              <a:off x="4717375" y="1298800"/>
              <a:ext cx="340825" cy="324975"/>
            </a:xfrm>
            <a:custGeom>
              <a:avLst/>
              <a:gdLst/>
              <a:ahLst/>
              <a:cxnLst/>
              <a:rect l="l" t="t" r="r" b="b"/>
              <a:pathLst>
                <a:path w="13633" h="12999" extrusionOk="0">
                  <a:moveTo>
                    <a:pt x="6812" y="1"/>
                  </a:moveTo>
                  <a:cubicBezTo>
                    <a:pt x="3501" y="1"/>
                    <a:pt x="667" y="2514"/>
                    <a:pt x="344" y="5868"/>
                  </a:cubicBezTo>
                  <a:cubicBezTo>
                    <a:pt x="1" y="9442"/>
                    <a:pt x="2616" y="12623"/>
                    <a:pt x="6180" y="12966"/>
                  </a:cubicBezTo>
                  <a:cubicBezTo>
                    <a:pt x="6398" y="12988"/>
                    <a:pt x="6613" y="12998"/>
                    <a:pt x="6827" y="12998"/>
                  </a:cubicBezTo>
                  <a:cubicBezTo>
                    <a:pt x="10131" y="12998"/>
                    <a:pt x="12956" y="10487"/>
                    <a:pt x="13279" y="7130"/>
                  </a:cubicBezTo>
                  <a:cubicBezTo>
                    <a:pt x="13632" y="3555"/>
                    <a:pt x="11017" y="374"/>
                    <a:pt x="7442" y="31"/>
                  </a:cubicBezTo>
                  <a:cubicBezTo>
                    <a:pt x="7231" y="11"/>
                    <a:pt x="7021" y="1"/>
                    <a:pt x="6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p:nvPr/>
          </p:nvSpPr>
          <p:spPr>
            <a:xfrm>
              <a:off x="5150825" y="1606975"/>
              <a:ext cx="350900" cy="281475"/>
            </a:xfrm>
            <a:custGeom>
              <a:avLst/>
              <a:gdLst/>
              <a:ahLst/>
              <a:cxnLst/>
              <a:rect l="l" t="t" r="r" b="b"/>
              <a:pathLst>
                <a:path w="14036" h="11259" extrusionOk="0">
                  <a:moveTo>
                    <a:pt x="6079" y="0"/>
                  </a:moveTo>
                  <a:cubicBezTo>
                    <a:pt x="4148" y="0"/>
                    <a:pt x="2392" y="846"/>
                    <a:pt x="1474" y="2426"/>
                  </a:cubicBezTo>
                  <a:cubicBezTo>
                    <a:pt x="0" y="4991"/>
                    <a:pt x="1282" y="8495"/>
                    <a:pt x="4342" y="10262"/>
                  </a:cubicBezTo>
                  <a:cubicBezTo>
                    <a:pt x="5509" y="10936"/>
                    <a:pt x="6765" y="11259"/>
                    <a:pt x="7955" y="11259"/>
                  </a:cubicBezTo>
                  <a:cubicBezTo>
                    <a:pt x="9886" y="11259"/>
                    <a:pt x="11643" y="10409"/>
                    <a:pt x="12561" y="8828"/>
                  </a:cubicBezTo>
                  <a:cubicBezTo>
                    <a:pt x="14036" y="6273"/>
                    <a:pt x="12753" y="2760"/>
                    <a:pt x="9694" y="992"/>
                  </a:cubicBezTo>
                  <a:cubicBezTo>
                    <a:pt x="8526" y="322"/>
                    <a:pt x="7269" y="0"/>
                    <a:pt x="607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5"/>
            <p:cNvSpPr/>
            <p:nvPr/>
          </p:nvSpPr>
          <p:spPr>
            <a:xfrm>
              <a:off x="5229075" y="1394925"/>
              <a:ext cx="85100" cy="75325"/>
            </a:xfrm>
            <a:custGeom>
              <a:avLst/>
              <a:gdLst/>
              <a:ahLst/>
              <a:cxnLst/>
              <a:rect l="l" t="t" r="r" b="b"/>
              <a:pathLst>
                <a:path w="3404" h="3013" extrusionOk="0">
                  <a:moveTo>
                    <a:pt x="1794" y="0"/>
                  </a:moveTo>
                  <a:cubicBezTo>
                    <a:pt x="1669" y="0"/>
                    <a:pt x="1545" y="8"/>
                    <a:pt x="1424" y="23"/>
                  </a:cubicBezTo>
                  <a:cubicBezTo>
                    <a:pt x="939" y="74"/>
                    <a:pt x="455" y="175"/>
                    <a:pt x="0" y="336"/>
                  </a:cubicBezTo>
                  <a:cubicBezTo>
                    <a:pt x="475" y="245"/>
                    <a:pt x="949" y="195"/>
                    <a:pt x="1434" y="165"/>
                  </a:cubicBezTo>
                  <a:cubicBezTo>
                    <a:pt x="1492" y="162"/>
                    <a:pt x="1551" y="161"/>
                    <a:pt x="1610" y="161"/>
                  </a:cubicBezTo>
                  <a:cubicBezTo>
                    <a:pt x="1787" y="161"/>
                    <a:pt x="1967" y="172"/>
                    <a:pt x="2141" y="195"/>
                  </a:cubicBezTo>
                  <a:cubicBezTo>
                    <a:pt x="2373" y="225"/>
                    <a:pt x="2595" y="306"/>
                    <a:pt x="2787" y="427"/>
                  </a:cubicBezTo>
                  <a:cubicBezTo>
                    <a:pt x="2979" y="548"/>
                    <a:pt x="3110" y="730"/>
                    <a:pt x="3171" y="952"/>
                  </a:cubicBezTo>
                  <a:cubicBezTo>
                    <a:pt x="3231" y="1174"/>
                    <a:pt x="3242" y="1407"/>
                    <a:pt x="3211" y="1639"/>
                  </a:cubicBezTo>
                  <a:cubicBezTo>
                    <a:pt x="3181" y="1881"/>
                    <a:pt x="3131" y="2113"/>
                    <a:pt x="3060" y="2336"/>
                  </a:cubicBezTo>
                  <a:cubicBezTo>
                    <a:pt x="2989" y="2568"/>
                    <a:pt x="2898" y="2790"/>
                    <a:pt x="2797" y="3012"/>
                  </a:cubicBezTo>
                  <a:cubicBezTo>
                    <a:pt x="3070" y="2608"/>
                    <a:pt x="3262" y="2144"/>
                    <a:pt x="3353" y="1659"/>
                  </a:cubicBezTo>
                  <a:cubicBezTo>
                    <a:pt x="3403" y="1407"/>
                    <a:pt x="3393" y="1154"/>
                    <a:pt x="3332" y="902"/>
                  </a:cubicBezTo>
                  <a:cubicBezTo>
                    <a:pt x="3272" y="639"/>
                    <a:pt x="3110" y="417"/>
                    <a:pt x="2888" y="276"/>
                  </a:cubicBezTo>
                  <a:cubicBezTo>
                    <a:pt x="2666" y="134"/>
                    <a:pt x="2424" y="53"/>
                    <a:pt x="2171" y="23"/>
                  </a:cubicBezTo>
                  <a:cubicBezTo>
                    <a:pt x="2045" y="8"/>
                    <a:pt x="1919" y="0"/>
                    <a:pt x="179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5"/>
            <p:cNvSpPr/>
            <p:nvPr/>
          </p:nvSpPr>
          <p:spPr>
            <a:xfrm>
              <a:off x="5426725" y="1344750"/>
              <a:ext cx="244650" cy="318275"/>
            </a:xfrm>
            <a:custGeom>
              <a:avLst/>
              <a:gdLst/>
              <a:ahLst/>
              <a:cxnLst/>
              <a:rect l="l" t="t" r="r" b="b"/>
              <a:pathLst>
                <a:path w="9786" h="12731" extrusionOk="0">
                  <a:moveTo>
                    <a:pt x="4656" y="1"/>
                  </a:moveTo>
                  <a:cubicBezTo>
                    <a:pt x="1505" y="1465"/>
                    <a:pt x="1" y="5110"/>
                    <a:pt x="1202" y="8371"/>
                  </a:cubicBezTo>
                  <a:cubicBezTo>
                    <a:pt x="2196" y="11047"/>
                    <a:pt x="4740" y="12731"/>
                    <a:pt x="7467" y="12731"/>
                  </a:cubicBezTo>
                  <a:cubicBezTo>
                    <a:pt x="8064" y="12731"/>
                    <a:pt x="8670" y="12650"/>
                    <a:pt x="9270" y="12481"/>
                  </a:cubicBezTo>
                  <a:cubicBezTo>
                    <a:pt x="9785" y="7877"/>
                    <a:pt x="7978" y="3646"/>
                    <a:pt x="4656"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5"/>
            <p:cNvSpPr/>
            <p:nvPr/>
          </p:nvSpPr>
          <p:spPr>
            <a:xfrm>
              <a:off x="4794125" y="1088975"/>
              <a:ext cx="335750" cy="194575"/>
            </a:xfrm>
            <a:custGeom>
              <a:avLst/>
              <a:gdLst/>
              <a:ahLst/>
              <a:cxnLst/>
              <a:rect l="l" t="t" r="r" b="b"/>
              <a:pathLst>
                <a:path w="13430" h="7783" extrusionOk="0">
                  <a:moveTo>
                    <a:pt x="8720" y="1"/>
                  </a:moveTo>
                  <a:cubicBezTo>
                    <a:pt x="5543" y="1"/>
                    <a:pt x="2572" y="851"/>
                    <a:pt x="0" y="2739"/>
                  </a:cubicBezTo>
                  <a:cubicBezTo>
                    <a:pt x="755" y="5749"/>
                    <a:pt x="3451" y="7783"/>
                    <a:pt x="6455" y="7783"/>
                  </a:cubicBezTo>
                  <a:cubicBezTo>
                    <a:pt x="6827" y="7783"/>
                    <a:pt x="7205" y="7752"/>
                    <a:pt x="7583" y="7687"/>
                  </a:cubicBezTo>
                  <a:cubicBezTo>
                    <a:pt x="11027" y="7101"/>
                    <a:pt x="13430" y="3971"/>
                    <a:pt x="13107" y="498"/>
                  </a:cubicBezTo>
                  <a:cubicBezTo>
                    <a:pt x="11614" y="172"/>
                    <a:pt x="10146" y="1"/>
                    <a:pt x="87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p:nvPr/>
          </p:nvSpPr>
          <p:spPr>
            <a:xfrm>
              <a:off x="5514575" y="1697825"/>
              <a:ext cx="290075" cy="265325"/>
            </a:xfrm>
            <a:custGeom>
              <a:avLst/>
              <a:gdLst/>
              <a:ahLst/>
              <a:cxnLst/>
              <a:rect l="l" t="t" r="r" b="b"/>
              <a:pathLst>
                <a:path w="11603" h="10613" extrusionOk="0">
                  <a:moveTo>
                    <a:pt x="5814" y="0"/>
                  </a:moveTo>
                  <a:cubicBezTo>
                    <a:pt x="4058" y="0"/>
                    <a:pt x="2346" y="915"/>
                    <a:pt x="1404" y="2549"/>
                  </a:cubicBezTo>
                  <a:cubicBezTo>
                    <a:pt x="1" y="4972"/>
                    <a:pt x="1848" y="8658"/>
                    <a:pt x="4272" y="10061"/>
                  </a:cubicBezTo>
                  <a:cubicBezTo>
                    <a:pt x="4932" y="10441"/>
                    <a:pt x="5570" y="10613"/>
                    <a:pt x="6176" y="10613"/>
                  </a:cubicBezTo>
                  <a:cubicBezTo>
                    <a:pt x="7793" y="10613"/>
                    <a:pt x="9188" y="9388"/>
                    <a:pt x="10209" y="7618"/>
                  </a:cubicBezTo>
                  <a:cubicBezTo>
                    <a:pt x="11603" y="5194"/>
                    <a:pt x="10775" y="2084"/>
                    <a:pt x="8341" y="681"/>
                  </a:cubicBezTo>
                  <a:cubicBezTo>
                    <a:pt x="7545" y="219"/>
                    <a:pt x="6674" y="0"/>
                    <a:pt x="58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a:off x="4498775" y="1115325"/>
              <a:ext cx="292850" cy="242275"/>
            </a:xfrm>
            <a:custGeom>
              <a:avLst/>
              <a:gdLst/>
              <a:ahLst/>
              <a:cxnLst/>
              <a:rect l="l" t="t" r="r" b="b"/>
              <a:pathLst>
                <a:path w="11714" h="9691" extrusionOk="0">
                  <a:moveTo>
                    <a:pt x="5922" y="0"/>
                  </a:moveTo>
                  <a:cubicBezTo>
                    <a:pt x="4195" y="0"/>
                    <a:pt x="2514" y="884"/>
                    <a:pt x="1565" y="2473"/>
                  </a:cubicBezTo>
                  <a:cubicBezTo>
                    <a:pt x="162" y="4906"/>
                    <a:pt x="0" y="7431"/>
                    <a:pt x="2424" y="8834"/>
                  </a:cubicBezTo>
                  <a:cubicBezTo>
                    <a:pt x="3394" y="9394"/>
                    <a:pt x="4628" y="9690"/>
                    <a:pt x="5851" y="9690"/>
                  </a:cubicBezTo>
                  <a:cubicBezTo>
                    <a:pt x="7697" y="9690"/>
                    <a:pt x="9516" y="9015"/>
                    <a:pt x="10360" y="7552"/>
                  </a:cubicBezTo>
                  <a:cubicBezTo>
                    <a:pt x="11713" y="5128"/>
                    <a:pt x="10865" y="2069"/>
                    <a:pt x="8462" y="686"/>
                  </a:cubicBezTo>
                  <a:cubicBezTo>
                    <a:pt x="7661" y="221"/>
                    <a:pt x="6786" y="0"/>
                    <a:pt x="5922"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a:off x="5189950" y="1120600"/>
              <a:ext cx="295875" cy="168900"/>
            </a:xfrm>
            <a:custGeom>
              <a:avLst/>
              <a:gdLst/>
              <a:ahLst/>
              <a:cxnLst/>
              <a:rect l="l" t="t" r="r" b="b"/>
              <a:pathLst>
                <a:path w="11835" h="6756" extrusionOk="0">
                  <a:moveTo>
                    <a:pt x="0" y="0"/>
                  </a:moveTo>
                  <a:cubicBezTo>
                    <a:pt x="273" y="101"/>
                    <a:pt x="535" y="192"/>
                    <a:pt x="808" y="283"/>
                  </a:cubicBezTo>
                  <a:lnTo>
                    <a:pt x="1212" y="424"/>
                  </a:lnTo>
                  <a:lnTo>
                    <a:pt x="1616" y="586"/>
                  </a:lnTo>
                  <a:lnTo>
                    <a:pt x="2413" y="899"/>
                  </a:lnTo>
                  <a:lnTo>
                    <a:pt x="3191" y="1252"/>
                  </a:lnTo>
                  <a:cubicBezTo>
                    <a:pt x="3464" y="1363"/>
                    <a:pt x="3706" y="1494"/>
                    <a:pt x="3968" y="1616"/>
                  </a:cubicBezTo>
                  <a:cubicBezTo>
                    <a:pt x="4231" y="1747"/>
                    <a:pt x="4483" y="1858"/>
                    <a:pt x="4736" y="1999"/>
                  </a:cubicBezTo>
                  <a:lnTo>
                    <a:pt x="5493" y="2403"/>
                  </a:lnTo>
                  <a:cubicBezTo>
                    <a:pt x="5736" y="2534"/>
                    <a:pt x="5978" y="2686"/>
                    <a:pt x="6230" y="2827"/>
                  </a:cubicBezTo>
                  <a:cubicBezTo>
                    <a:pt x="7220" y="3393"/>
                    <a:pt x="8179" y="4019"/>
                    <a:pt x="9118" y="4675"/>
                  </a:cubicBezTo>
                  <a:lnTo>
                    <a:pt x="9815" y="5170"/>
                  </a:lnTo>
                  <a:cubicBezTo>
                    <a:pt x="10037" y="5342"/>
                    <a:pt x="10269" y="5513"/>
                    <a:pt x="10502" y="5685"/>
                  </a:cubicBezTo>
                  <a:cubicBezTo>
                    <a:pt x="10956" y="6028"/>
                    <a:pt x="11400" y="6392"/>
                    <a:pt x="11834" y="6755"/>
                  </a:cubicBezTo>
                  <a:cubicBezTo>
                    <a:pt x="11006" y="5968"/>
                    <a:pt x="10118" y="5241"/>
                    <a:pt x="9189" y="4574"/>
                  </a:cubicBezTo>
                  <a:cubicBezTo>
                    <a:pt x="8270" y="3888"/>
                    <a:pt x="7311" y="3262"/>
                    <a:pt x="6311" y="2676"/>
                  </a:cubicBezTo>
                  <a:cubicBezTo>
                    <a:pt x="5322" y="2100"/>
                    <a:pt x="4302" y="1575"/>
                    <a:pt x="3252" y="1121"/>
                  </a:cubicBezTo>
                  <a:cubicBezTo>
                    <a:pt x="2191" y="666"/>
                    <a:pt x="1111" y="293"/>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p:nvPr/>
          </p:nvSpPr>
          <p:spPr>
            <a:xfrm>
              <a:off x="4531825" y="1247625"/>
              <a:ext cx="1146850" cy="920200"/>
            </a:xfrm>
            <a:custGeom>
              <a:avLst/>
              <a:gdLst/>
              <a:ahLst/>
              <a:cxnLst/>
              <a:rect l="l" t="t" r="r" b="b"/>
              <a:pathLst>
                <a:path w="45874" h="36808" extrusionOk="0">
                  <a:moveTo>
                    <a:pt x="7656" y="1"/>
                  </a:moveTo>
                  <a:cubicBezTo>
                    <a:pt x="6260" y="1"/>
                    <a:pt x="2225" y="3860"/>
                    <a:pt x="1273" y="7702"/>
                  </a:cubicBezTo>
                  <a:cubicBezTo>
                    <a:pt x="233" y="11943"/>
                    <a:pt x="1" y="27453"/>
                    <a:pt x="10674" y="33764"/>
                  </a:cubicBezTo>
                  <a:cubicBezTo>
                    <a:pt x="14220" y="35862"/>
                    <a:pt x="18389" y="36808"/>
                    <a:pt x="22526" y="36808"/>
                  </a:cubicBezTo>
                  <a:cubicBezTo>
                    <a:pt x="30852" y="36808"/>
                    <a:pt x="39042" y="32976"/>
                    <a:pt x="41734" y="26999"/>
                  </a:cubicBezTo>
                  <a:cubicBezTo>
                    <a:pt x="41734" y="26999"/>
                    <a:pt x="45874" y="20637"/>
                    <a:pt x="43875" y="19486"/>
                  </a:cubicBezTo>
                  <a:cubicBezTo>
                    <a:pt x="43738" y="19407"/>
                    <a:pt x="43599" y="19370"/>
                    <a:pt x="43460" y="19370"/>
                  </a:cubicBezTo>
                  <a:cubicBezTo>
                    <a:pt x="41577" y="19370"/>
                    <a:pt x="39494" y="26115"/>
                    <a:pt x="37463" y="26181"/>
                  </a:cubicBezTo>
                  <a:cubicBezTo>
                    <a:pt x="35403" y="26238"/>
                    <a:pt x="33712" y="30917"/>
                    <a:pt x="31718" y="30917"/>
                  </a:cubicBezTo>
                  <a:cubicBezTo>
                    <a:pt x="31601" y="30917"/>
                    <a:pt x="31483" y="30900"/>
                    <a:pt x="31364" y="30866"/>
                  </a:cubicBezTo>
                  <a:cubicBezTo>
                    <a:pt x="30030" y="30482"/>
                    <a:pt x="28884" y="29652"/>
                    <a:pt x="27353" y="29652"/>
                  </a:cubicBezTo>
                  <a:cubicBezTo>
                    <a:pt x="26426" y="29652"/>
                    <a:pt x="25359" y="29955"/>
                    <a:pt x="24023" y="30846"/>
                  </a:cubicBezTo>
                  <a:cubicBezTo>
                    <a:pt x="23471" y="31215"/>
                    <a:pt x="23013" y="31374"/>
                    <a:pt x="22614" y="31374"/>
                  </a:cubicBezTo>
                  <a:cubicBezTo>
                    <a:pt x="20450" y="31374"/>
                    <a:pt x="20050" y="26703"/>
                    <a:pt x="16137" y="25646"/>
                  </a:cubicBezTo>
                  <a:cubicBezTo>
                    <a:pt x="11492" y="24394"/>
                    <a:pt x="8755" y="24262"/>
                    <a:pt x="8594" y="21021"/>
                  </a:cubicBezTo>
                  <a:cubicBezTo>
                    <a:pt x="8432" y="17780"/>
                    <a:pt x="7756" y="16053"/>
                    <a:pt x="5565" y="15972"/>
                  </a:cubicBezTo>
                  <a:cubicBezTo>
                    <a:pt x="3384" y="15881"/>
                    <a:pt x="3899" y="9379"/>
                    <a:pt x="6120" y="5814"/>
                  </a:cubicBezTo>
                  <a:cubicBezTo>
                    <a:pt x="8331" y="2250"/>
                    <a:pt x="8877" y="1068"/>
                    <a:pt x="7998" y="129"/>
                  </a:cubicBezTo>
                  <a:cubicBezTo>
                    <a:pt x="7917" y="42"/>
                    <a:pt x="7800" y="1"/>
                    <a:pt x="76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5"/>
            <p:cNvSpPr/>
            <p:nvPr/>
          </p:nvSpPr>
          <p:spPr>
            <a:xfrm>
              <a:off x="4709800" y="1944800"/>
              <a:ext cx="187350" cy="361250"/>
            </a:xfrm>
            <a:custGeom>
              <a:avLst/>
              <a:gdLst/>
              <a:ahLst/>
              <a:cxnLst/>
              <a:rect l="l" t="t" r="r" b="b"/>
              <a:pathLst>
                <a:path w="7494" h="14450" extrusionOk="0">
                  <a:moveTo>
                    <a:pt x="6948" y="0"/>
                  </a:moveTo>
                  <a:cubicBezTo>
                    <a:pt x="7099" y="101"/>
                    <a:pt x="7220" y="253"/>
                    <a:pt x="7291" y="414"/>
                  </a:cubicBezTo>
                  <a:cubicBezTo>
                    <a:pt x="7372" y="586"/>
                    <a:pt x="7412" y="768"/>
                    <a:pt x="7422" y="950"/>
                  </a:cubicBezTo>
                  <a:cubicBezTo>
                    <a:pt x="7432" y="1313"/>
                    <a:pt x="7392" y="1677"/>
                    <a:pt x="7291" y="2030"/>
                  </a:cubicBezTo>
                  <a:cubicBezTo>
                    <a:pt x="7089" y="2737"/>
                    <a:pt x="6796" y="3413"/>
                    <a:pt x="6423" y="4039"/>
                  </a:cubicBezTo>
                  <a:cubicBezTo>
                    <a:pt x="5696" y="5322"/>
                    <a:pt x="4757" y="6453"/>
                    <a:pt x="3646" y="7412"/>
                  </a:cubicBezTo>
                  <a:cubicBezTo>
                    <a:pt x="3363" y="7644"/>
                    <a:pt x="3070" y="7866"/>
                    <a:pt x="2757" y="8068"/>
                  </a:cubicBezTo>
                  <a:cubicBezTo>
                    <a:pt x="2606" y="8159"/>
                    <a:pt x="2454" y="8250"/>
                    <a:pt x="2293" y="8341"/>
                  </a:cubicBezTo>
                  <a:cubicBezTo>
                    <a:pt x="2131" y="8432"/>
                    <a:pt x="1970" y="8503"/>
                    <a:pt x="1798" y="8593"/>
                  </a:cubicBezTo>
                  <a:cubicBezTo>
                    <a:pt x="1465" y="8765"/>
                    <a:pt x="1152" y="8987"/>
                    <a:pt x="889" y="9250"/>
                  </a:cubicBezTo>
                  <a:cubicBezTo>
                    <a:pt x="617" y="9522"/>
                    <a:pt x="405" y="9845"/>
                    <a:pt x="273" y="10199"/>
                  </a:cubicBezTo>
                  <a:cubicBezTo>
                    <a:pt x="1" y="10916"/>
                    <a:pt x="31" y="11693"/>
                    <a:pt x="203" y="12410"/>
                  </a:cubicBezTo>
                  <a:cubicBezTo>
                    <a:pt x="374" y="13137"/>
                    <a:pt x="667" y="13824"/>
                    <a:pt x="1061" y="14450"/>
                  </a:cubicBezTo>
                  <a:cubicBezTo>
                    <a:pt x="697" y="13804"/>
                    <a:pt x="435" y="13117"/>
                    <a:pt x="273" y="12400"/>
                  </a:cubicBezTo>
                  <a:cubicBezTo>
                    <a:pt x="132" y="11683"/>
                    <a:pt x="122" y="10926"/>
                    <a:pt x="394" y="10249"/>
                  </a:cubicBezTo>
                  <a:cubicBezTo>
                    <a:pt x="526" y="9916"/>
                    <a:pt x="728" y="9613"/>
                    <a:pt x="990" y="9371"/>
                  </a:cubicBezTo>
                  <a:cubicBezTo>
                    <a:pt x="1243" y="9118"/>
                    <a:pt x="1546" y="8906"/>
                    <a:pt x="1869" y="8745"/>
                  </a:cubicBezTo>
                  <a:cubicBezTo>
                    <a:pt x="2030" y="8654"/>
                    <a:pt x="2202" y="8583"/>
                    <a:pt x="2363" y="8492"/>
                  </a:cubicBezTo>
                  <a:cubicBezTo>
                    <a:pt x="2525" y="8402"/>
                    <a:pt x="2687" y="8311"/>
                    <a:pt x="2848" y="8210"/>
                  </a:cubicBezTo>
                  <a:cubicBezTo>
                    <a:pt x="3161" y="8008"/>
                    <a:pt x="3464" y="7786"/>
                    <a:pt x="3747" y="7553"/>
                  </a:cubicBezTo>
                  <a:cubicBezTo>
                    <a:pt x="4312" y="7069"/>
                    <a:pt x="4837" y="6534"/>
                    <a:pt x="5302" y="5958"/>
                  </a:cubicBezTo>
                  <a:cubicBezTo>
                    <a:pt x="5766" y="5372"/>
                    <a:pt x="6180" y="4756"/>
                    <a:pt x="6544" y="4110"/>
                  </a:cubicBezTo>
                  <a:cubicBezTo>
                    <a:pt x="6907" y="3464"/>
                    <a:pt x="7180" y="2767"/>
                    <a:pt x="7372" y="2050"/>
                  </a:cubicBezTo>
                  <a:cubicBezTo>
                    <a:pt x="7463" y="1687"/>
                    <a:pt x="7493" y="1313"/>
                    <a:pt x="7473" y="939"/>
                  </a:cubicBezTo>
                  <a:cubicBezTo>
                    <a:pt x="7453" y="758"/>
                    <a:pt x="7402" y="576"/>
                    <a:pt x="7321" y="404"/>
                  </a:cubicBezTo>
                  <a:cubicBezTo>
                    <a:pt x="7241" y="243"/>
                    <a:pt x="7109" y="101"/>
                    <a:pt x="694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5"/>
            <p:cNvSpPr/>
            <p:nvPr/>
          </p:nvSpPr>
          <p:spPr>
            <a:xfrm>
              <a:off x="5039225" y="2067475"/>
              <a:ext cx="106575" cy="268125"/>
            </a:xfrm>
            <a:custGeom>
              <a:avLst/>
              <a:gdLst/>
              <a:ahLst/>
              <a:cxnLst/>
              <a:rect l="l" t="t" r="r" b="b"/>
              <a:pathLst>
                <a:path w="4263" h="10725" extrusionOk="0">
                  <a:moveTo>
                    <a:pt x="4050" y="1"/>
                  </a:moveTo>
                  <a:cubicBezTo>
                    <a:pt x="4121" y="92"/>
                    <a:pt x="4171" y="213"/>
                    <a:pt x="4202" y="344"/>
                  </a:cubicBezTo>
                  <a:cubicBezTo>
                    <a:pt x="4222" y="465"/>
                    <a:pt x="4222" y="597"/>
                    <a:pt x="4202" y="718"/>
                  </a:cubicBezTo>
                  <a:cubicBezTo>
                    <a:pt x="4151" y="970"/>
                    <a:pt x="4060" y="1202"/>
                    <a:pt x="3949" y="1425"/>
                  </a:cubicBezTo>
                  <a:cubicBezTo>
                    <a:pt x="3707" y="1879"/>
                    <a:pt x="3434" y="2303"/>
                    <a:pt x="3131" y="2707"/>
                  </a:cubicBezTo>
                  <a:cubicBezTo>
                    <a:pt x="2515" y="3515"/>
                    <a:pt x="1859" y="4292"/>
                    <a:pt x="1203" y="5070"/>
                  </a:cubicBezTo>
                  <a:cubicBezTo>
                    <a:pt x="1041" y="5272"/>
                    <a:pt x="869" y="5464"/>
                    <a:pt x="718" y="5666"/>
                  </a:cubicBezTo>
                  <a:cubicBezTo>
                    <a:pt x="556" y="5878"/>
                    <a:pt x="415" y="6100"/>
                    <a:pt x="314" y="6342"/>
                  </a:cubicBezTo>
                  <a:cubicBezTo>
                    <a:pt x="102" y="6817"/>
                    <a:pt x="1" y="7332"/>
                    <a:pt x="11" y="7857"/>
                  </a:cubicBezTo>
                  <a:cubicBezTo>
                    <a:pt x="51" y="8897"/>
                    <a:pt x="445" y="9886"/>
                    <a:pt x="1021" y="10724"/>
                  </a:cubicBezTo>
                  <a:cubicBezTo>
                    <a:pt x="768" y="10280"/>
                    <a:pt x="556" y="9816"/>
                    <a:pt x="405" y="9331"/>
                  </a:cubicBezTo>
                  <a:cubicBezTo>
                    <a:pt x="243" y="8856"/>
                    <a:pt x="162" y="8351"/>
                    <a:pt x="152" y="7847"/>
                  </a:cubicBezTo>
                  <a:cubicBezTo>
                    <a:pt x="152" y="7342"/>
                    <a:pt x="253" y="6847"/>
                    <a:pt x="465" y="6393"/>
                  </a:cubicBezTo>
                  <a:cubicBezTo>
                    <a:pt x="667" y="5928"/>
                    <a:pt x="1011" y="5565"/>
                    <a:pt x="1344" y="5171"/>
                  </a:cubicBezTo>
                  <a:cubicBezTo>
                    <a:pt x="1980" y="4393"/>
                    <a:pt x="2646" y="3616"/>
                    <a:pt x="3242" y="2778"/>
                  </a:cubicBezTo>
                  <a:cubicBezTo>
                    <a:pt x="3545" y="2364"/>
                    <a:pt x="3808" y="1919"/>
                    <a:pt x="4030" y="1455"/>
                  </a:cubicBezTo>
                  <a:cubicBezTo>
                    <a:pt x="4141" y="1223"/>
                    <a:pt x="4212" y="970"/>
                    <a:pt x="4252" y="718"/>
                  </a:cubicBezTo>
                  <a:cubicBezTo>
                    <a:pt x="4262" y="586"/>
                    <a:pt x="4252" y="455"/>
                    <a:pt x="4232" y="334"/>
                  </a:cubicBezTo>
                  <a:cubicBezTo>
                    <a:pt x="4191" y="203"/>
                    <a:pt x="4131" y="92"/>
                    <a:pt x="405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p:nvPr/>
          </p:nvSpPr>
          <p:spPr>
            <a:xfrm>
              <a:off x="4924375" y="2006150"/>
              <a:ext cx="76250" cy="250175"/>
            </a:xfrm>
            <a:custGeom>
              <a:avLst/>
              <a:gdLst/>
              <a:ahLst/>
              <a:cxnLst/>
              <a:rect l="l" t="t" r="r" b="b"/>
              <a:pathLst>
                <a:path w="3050" h="10007" extrusionOk="0">
                  <a:moveTo>
                    <a:pt x="2616" y="0"/>
                  </a:moveTo>
                  <a:cubicBezTo>
                    <a:pt x="2737" y="424"/>
                    <a:pt x="2818" y="879"/>
                    <a:pt x="2858" y="1323"/>
                  </a:cubicBezTo>
                  <a:cubicBezTo>
                    <a:pt x="2888" y="1767"/>
                    <a:pt x="2868" y="2222"/>
                    <a:pt x="2787" y="2666"/>
                  </a:cubicBezTo>
                  <a:cubicBezTo>
                    <a:pt x="2707" y="3100"/>
                    <a:pt x="2545" y="3514"/>
                    <a:pt x="2313" y="3888"/>
                  </a:cubicBezTo>
                  <a:cubicBezTo>
                    <a:pt x="2192" y="4069"/>
                    <a:pt x="2050" y="4241"/>
                    <a:pt x="1889" y="4393"/>
                  </a:cubicBezTo>
                  <a:cubicBezTo>
                    <a:pt x="1818" y="4473"/>
                    <a:pt x="1727" y="4534"/>
                    <a:pt x="1646" y="4615"/>
                  </a:cubicBezTo>
                  <a:cubicBezTo>
                    <a:pt x="1556" y="4695"/>
                    <a:pt x="1465" y="4766"/>
                    <a:pt x="1384" y="4847"/>
                  </a:cubicBezTo>
                  <a:cubicBezTo>
                    <a:pt x="1061" y="5180"/>
                    <a:pt x="798" y="5564"/>
                    <a:pt x="606" y="5988"/>
                  </a:cubicBezTo>
                  <a:cubicBezTo>
                    <a:pt x="415" y="6402"/>
                    <a:pt x="273" y="6836"/>
                    <a:pt x="192" y="7291"/>
                  </a:cubicBezTo>
                  <a:cubicBezTo>
                    <a:pt x="21" y="8189"/>
                    <a:pt x="1" y="9108"/>
                    <a:pt x="132" y="10007"/>
                  </a:cubicBezTo>
                  <a:cubicBezTo>
                    <a:pt x="102" y="9562"/>
                    <a:pt x="112" y="9108"/>
                    <a:pt x="142" y="8654"/>
                  </a:cubicBezTo>
                  <a:cubicBezTo>
                    <a:pt x="172" y="8209"/>
                    <a:pt x="233" y="7765"/>
                    <a:pt x="324" y="7331"/>
                  </a:cubicBezTo>
                  <a:cubicBezTo>
                    <a:pt x="384" y="7109"/>
                    <a:pt x="435" y="6897"/>
                    <a:pt x="505" y="6675"/>
                  </a:cubicBezTo>
                  <a:cubicBezTo>
                    <a:pt x="576" y="6463"/>
                    <a:pt x="657" y="6261"/>
                    <a:pt x="758" y="6059"/>
                  </a:cubicBezTo>
                  <a:cubicBezTo>
                    <a:pt x="950" y="5655"/>
                    <a:pt x="1202" y="5291"/>
                    <a:pt x="1515" y="4978"/>
                  </a:cubicBezTo>
                  <a:cubicBezTo>
                    <a:pt x="1586" y="4897"/>
                    <a:pt x="1677" y="4837"/>
                    <a:pt x="1758" y="4756"/>
                  </a:cubicBezTo>
                  <a:cubicBezTo>
                    <a:pt x="1838" y="4675"/>
                    <a:pt x="1929" y="4605"/>
                    <a:pt x="2010" y="4524"/>
                  </a:cubicBezTo>
                  <a:cubicBezTo>
                    <a:pt x="2343" y="4191"/>
                    <a:pt x="2596" y="3787"/>
                    <a:pt x="2747" y="3352"/>
                  </a:cubicBezTo>
                  <a:cubicBezTo>
                    <a:pt x="2828" y="3140"/>
                    <a:pt x="2888" y="2908"/>
                    <a:pt x="2929" y="2686"/>
                  </a:cubicBezTo>
                  <a:cubicBezTo>
                    <a:pt x="3050" y="1777"/>
                    <a:pt x="2949" y="848"/>
                    <a:pt x="26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5"/>
            <p:cNvSpPr/>
            <p:nvPr/>
          </p:nvSpPr>
          <p:spPr>
            <a:xfrm>
              <a:off x="4675475" y="1933950"/>
              <a:ext cx="132550" cy="177475"/>
            </a:xfrm>
            <a:custGeom>
              <a:avLst/>
              <a:gdLst/>
              <a:ahLst/>
              <a:cxnLst/>
              <a:rect l="l" t="t" r="r" b="b"/>
              <a:pathLst>
                <a:path w="5302" h="7099" extrusionOk="0">
                  <a:moveTo>
                    <a:pt x="5079" y="0"/>
                  </a:moveTo>
                  <a:lnTo>
                    <a:pt x="5079" y="0"/>
                  </a:lnTo>
                  <a:cubicBezTo>
                    <a:pt x="5150" y="404"/>
                    <a:pt x="5170" y="818"/>
                    <a:pt x="5140" y="1222"/>
                  </a:cubicBezTo>
                  <a:cubicBezTo>
                    <a:pt x="5120" y="1626"/>
                    <a:pt x="5029" y="2030"/>
                    <a:pt x="4867" y="2403"/>
                  </a:cubicBezTo>
                  <a:cubicBezTo>
                    <a:pt x="4716" y="2777"/>
                    <a:pt x="4474" y="3100"/>
                    <a:pt x="4161" y="3353"/>
                  </a:cubicBezTo>
                  <a:cubicBezTo>
                    <a:pt x="3837" y="3595"/>
                    <a:pt x="3474" y="3756"/>
                    <a:pt x="3080" y="3837"/>
                  </a:cubicBezTo>
                  <a:cubicBezTo>
                    <a:pt x="2979" y="3868"/>
                    <a:pt x="2878" y="3878"/>
                    <a:pt x="2777" y="3898"/>
                  </a:cubicBezTo>
                  <a:lnTo>
                    <a:pt x="2474" y="3948"/>
                  </a:lnTo>
                  <a:cubicBezTo>
                    <a:pt x="2262" y="3989"/>
                    <a:pt x="2060" y="4049"/>
                    <a:pt x="1868" y="4120"/>
                  </a:cubicBezTo>
                  <a:cubicBezTo>
                    <a:pt x="1465" y="4261"/>
                    <a:pt x="1101" y="4494"/>
                    <a:pt x="798" y="4786"/>
                  </a:cubicBezTo>
                  <a:cubicBezTo>
                    <a:pt x="505" y="5089"/>
                    <a:pt x="283" y="5463"/>
                    <a:pt x="162" y="5867"/>
                  </a:cubicBezTo>
                  <a:cubicBezTo>
                    <a:pt x="41" y="6261"/>
                    <a:pt x="0" y="6685"/>
                    <a:pt x="51" y="7099"/>
                  </a:cubicBezTo>
                  <a:cubicBezTo>
                    <a:pt x="31" y="6685"/>
                    <a:pt x="101" y="6281"/>
                    <a:pt x="243" y="5897"/>
                  </a:cubicBezTo>
                  <a:cubicBezTo>
                    <a:pt x="374" y="5513"/>
                    <a:pt x="606" y="5170"/>
                    <a:pt x="899" y="4887"/>
                  </a:cubicBezTo>
                  <a:cubicBezTo>
                    <a:pt x="1192" y="4615"/>
                    <a:pt x="1545" y="4413"/>
                    <a:pt x="1919" y="4282"/>
                  </a:cubicBezTo>
                  <a:cubicBezTo>
                    <a:pt x="2111" y="4211"/>
                    <a:pt x="2313" y="4160"/>
                    <a:pt x="2505" y="4120"/>
                  </a:cubicBezTo>
                  <a:lnTo>
                    <a:pt x="2808" y="4070"/>
                  </a:lnTo>
                  <a:cubicBezTo>
                    <a:pt x="2908" y="4049"/>
                    <a:pt x="3009" y="4039"/>
                    <a:pt x="3121" y="4019"/>
                  </a:cubicBezTo>
                  <a:cubicBezTo>
                    <a:pt x="3222" y="3989"/>
                    <a:pt x="3322" y="3958"/>
                    <a:pt x="3423" y="3928"/>
                  </a:cubicBezTo>
                  <a:lnTo>
                    <a:pt x="3575" y="3878"/>
                  </a:lnTo>
                  <a:lnTo>
                    <a:pt x="3716" y="3817"/>
                  </a:lnTo>
                  <a:cubicBezTo>
                    <a:pt x="3817" y="3767"/>
                    <a:pt x="3908" y="3716"/>
                    <a:pt x="3999" y="3666"/>
                  </a:cubicBezTo>
                  <a:cubicBezTo>
                    <a:pt x="4090" y="3615"/>
                    <a:pt x="4181" y="3544"/>
                    <a:pt x="4262" y="3484"/>
                  </a:cubicBezTo>
                  <a:cubicBezTo>
                    <a:pt x="4433" y="3353"/>
                    <a:pt x="4575" y="3191"/>
                    <a:pt x="4696" y="3019"/>
                  </a:cubicBezTo>
                  <a:cubicBezTo>
                    <a:pt x="4827" y="2848"/>
                    <a:pt x="4928" y="2656"/>
                    <a:pt x="4999" y="2454"/>
                  </a:cubicBezTo>
                  <a:cubicBezTo>
                    <a:pt x="5271" y="1666"/>
                    <a:pt x="5302" y="808"/>
                    <a:pt x="507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5"/>
            <p:cNvSpPr/>
            <p:nvPr/>
          </p:nvSpPr>
          <p:spPr>
            <a:xfrm>
              <a:off x="4560350" y="1891275"/>
              <a:ext cx="168400" cy="137350"/>
            </a:xfrm>
            <a:custGeom>
              <a:avLst/>
              <a:gdLst/>
              <a:ahLst/>
              <a:cxnLst/>
              <a:rect l="l" t="t" r="r" b="b"/>
              <a:pathLst>
                <a:path w="6736" h="5494" extrusionOk="0">
                  <a:moveTo>
                    <a:pt x="6736" y="1"/>
                  </a:moveTo>
                  <a:lnTo>
                    <a:pt x="6736" y="1"/>
                  </a:lnTo>
                  <a:cubicBezTo>
                    <a:pt x="6564" y="324"/>
                    <a:pt x="6362" y="647"/>
                    <a:pt x="6150" y="960"/>
                  </a:cubicBezTo>
                  <a:cubicBezTo>
                    <a:pt x="5938" y="1263"/>
                    <a:pt x="5696" y="1556"/>
                    <a:pt x="5433" y="1818"/>
                  </a:cubicBezTo>
                  <a:cubicBezTo>
                    <a:pt x="5181" y="2081"/>
                    <a:pt x="4878" y="2293"/>
                    <a:pt x="4545" y="2444"/>
                  </a:cubicBezTo>
                  <a:cubicBezTo>
                    <a:pt x="4383" y="2515"/>
                    <a:pt x="4201" y="2555"/>
                    <a:pt x="4030" y="2566"/>
                  </a:cubicBezTo>
                  <a:lnTo>
                    <a:pt x="3737" y="2566"/>
                  </a:lnTo>
                  <a:lnTo>
                    <a:pt x="3596" y="2586"/>
                  </a:lnTo>
                  <a:lnTo>
                    <a:pt x="3444" y="2606"/>
                  </a:lnTo>
                  <a:cubicBezTo>
                    <a:pt x="3071" y="2717"/>
                    <a:pt x="2727" y="2879"/>
                    <a:pt x="2404" y="3101"/>
                  </a:cubicBezTo>
                  <a:cubicBezTo>
                    <a:pt x="2091" y="3313"/>
                    <a:pt x="1788" y="3545"/>
                    <a:pt x="1516" y="3808"/>
                  </a:cubicBezTo>
                  <a:cubicBezTo>
                    <a:pt x="950" y="4322"/>
                    <a:pt x="445" y="4888"/>
                    <a:pt x="1" y="5494"/>
                  </a:cubicBezTo>
                  <a:cubicBezTo>
                    <a:pt x="253" y="5211"/>
                    <a:pt x="526" y="4928"/>
                    <a:pt x="799" y="4666"/>
                  </a:cubicBezTo>
                  <a:cubicBezTo>
                    <a:pt x="1061" y="4403"/>
                    <a:pt x="1334" y="4151"/>
                    <a:pt x="1617" y="3908"/>
                  </a:cubicBezTo>
                  <a:cubicBezTo>
                    <a:pt x="1899" y="3666"/>
                    <a:pt x="2202" y="3444"/>
                    <a:pt x="2515" y="3232"/>
                  </a:cubicBezTo>
                  <a:cubicBezTo>
                    <a:pt x="2818" y="3030"/>
                    <a:pt x="3151" y="2879"/>
                    <a:pt x="3505" y="2778"/>
                  </a:cubicBezTo>
                  <a:lnTo>
                    <a:pt x="3636" y="2747"/>
                  </a:lnTo>
                  <a:lnTo>
                    <a:pt x="3757" y="2737"/>
                  </a:lnTo>
                  <a:lnTo>
                    <a:pt x="4030" y="2737"/>
                  </a:lnTo>
                  <a:cubicBezTo>
                    <a:pt x="4232" y="2727"/>
                    <a:pt x="4424" y="2677"/>
                    <a:pt x="4605" y="2596"/>
                  </a:cubicBezTo>
                  <a:cubicBezTo>
                    <a:pt x="4959" y="2434"/>
                    <a:pt x="5272" y="2202"/>
                    <a:pt x="5534" y="1909"/>
                  </a:cubicBezTo>
                  <a:cubicBezTo>
                    <a:pt x="6039" y="1344"/>
                    <a:pt x="6453" y="697"/>
                    <a:pt x="673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5"/>
            <p:cNvSpPr/>
            <p:nvPr/>
          </p:nvSpPr>
          <p:spPr>
            <a:xfrm>
              <a:off x="4486650" y="1830700"/>
              <a:ext cx="199200" cy="210300"/>
            </a:xfrm>
            <a:custGeom>
              <a:avLst/>
              <a:gdLst/>
              <a:ahLst/>
              <a:cxnLst/>
              <a:rect l="l" t="t" r="r" b="b"/>
              <a:pathLst>
                <a:path w="7968" h="8412" extrusionOk="0">
                  <a:moveTo>
                    <a:pt x="7967" y="0"/>
                  </a:moveTo>
                  <a:lnTo>
                    <a:pt x="7967" y="0"/>
                  </a:lnTo>
                  <a:cubicBezTo>
                    <a:pt x="7735" y="455"/>
                    <a:pt x="7442" y="889"/>
                    <a:pt x="7099" y="1263"/>
                  </a:cubicBezTo>
                  <a:cubicBezTo>
                    <a:pt x="6412" y="2030"/>
                    <a:pt x="5493" y="2555"/>
                    <a:pt x="4484" y="2747"/>
                  </a:cubicBezTo>
                  <a:lnTo>
                    <a:pt x="3716" y="2838"/>
                  </a:lnTo>
                  <a:cubicBezTo>
                    <a:pt x="3454" y="2888"/>
                    <a:pt x="3201" y="2969"/>
                    <a:pt x="2959" y="3090"/>
                  </a:cubicBezTo>
                  <a:cubicBezTo>
                    <a:pt x="2495" y="3353"/>
                    <a:pt x="2091" y="3696"/>
                    <a:pt x="1768" y="4120"/>
                  </a:cubicBezTo>
                  <a:cubicBezTo>
                    <a:pt x="1444" y="4534"/>
                    <a:pt x="1162" y="4978"/>
                    <a:pt x="950" y="5453"/>
                  </a:cubicBezTo>
                  <a:cubicBezTo>
                    <a:pt x="505" y="6392"/>
                    <a:pt x="192" y="7392"/>
                    <a:pt x="0" y="8412"/>
                  </a:cubicBezTo>
                  <a:cubicBezTo>
                    <a:pt x="132" y="7907"/>
                    <a:pt x="283" y="7412"/>
                    <a:pt x="455" y="6927"/>
                  </a:cubicBezTo>
                  <a:cubicBezTo>
                    <a:pt x="626" y="6443"/>
                    <a:pt x="828" y="5968"/>
                    <a:pt x="1071" y="5514"/>
                  </a:cubicBezTo>
                  <a:cubicBezTo>
                    <a:pt x="1293" y="5049"/>
                    <a:pt x="1576" y="4615"/>
                    <a:pt x="1889" y="4221"/>
                  </a:cubicBezTo>
                  <a:cubicBezTo>
                    <a:pt x="2202" y="3817"/>
                    <a:pt x="2596" y="3494"/>
                    <a:pt x="3040" y="3252"/>
                  </a:cubicBezTo>
                  <a:cubicBezTo>
                    <a:pt x="3262" y="3141"/>
                    <a:pt x="3504" y="3050"/>
                    <a:pt x="3747" y="3009"/>
                  </a:cubicBezTo>
                  <a:lnTo>
                    <a:pt x="4514" y="2908"/>
                  </a:lnTo>
                  <a:cubicBezTo>
                    <a:pt x="5039" y="2807"/>
                    <a:pt x="5534" y="2616"/>
                    <a:pt x="5978" y="2343"/>
                  </a:cubicBezTo>
                  <a:cubicBezTo>
                    <a:pt x="6877" y="1788"/>
                    <a:pt x="7574" y="970"/>
                    <a:pt x="796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5"/>
            <p:cNvSpPr/>
            <p:nvPr/>
          </p:nvSpPr>
          <p:spPr>
            <a:xfrm>
              <a:off x="5139700" y="2057125"/>
              <a:ext cx="95700" cy="235550"/>
            </a:xfrm>
            <a:custGeom>
              <a:avLst/>
              <a:gdLst/>
              <a:ahLst/>
              <a:cxnLst/>
              <a:rect l="l" t="t" r="r" b="b"/>
              <a:pathLst>
                <a:path w="3828" h="9422" extrusionOk="0">
                  <a:moveTo>
                    <a:pt x="3434" y="1"/>
                  </a:moveTo>
                  <a:lnTo>
                    <a:pt x="3434" y="1"/>
                  </a:lnTo>
                  <a:cubicBezTo>
                    <a:pt x="3585" y="162"/>
                    <a:pt x="3686" y="364"/>
                    <a:pt x="3717" y="576"/>
                  </a:cubicBezTo>
                  <a:cubicBezTo>
                    <a:pt x="3757" y="788"/>
                    <a:pt x="3757" y="1011"/>
                    <a:pt x="3727" y="1223"/>
                  </a:cubicBezTo>
                  <a:cubicBezTo>
                    <a:pt x="3707" y="1445"/>
                    <a:pt x="3666" y="1657"/>
                    <a:pt x="3616" y="1869"/>
                  </a:cubicBezTo>
                  <a:cubicBezTo>
                    <a:pt x="3555" y="2081"/>
                    <a:pt x="3494" y="2283"/>
                    <a:pt x="3424" y="2495"/>
                  </a:cubicBezTo>
                  <a:cubicBezTo>
                    <a:pt x="3121" y="3313"/>
                    <a:pt x="2717" y="4090"/>
                    <a:pt x="2232" y="4817"/>
                  </a:cubicBezTo>
                  <a:cubicBezTo>
                    <a:pt x="1990" y="5181"/>
                    <a:pt x="1707" y="5514"/>
                    <a:pt x="1414" y="5827"/>
                  </a:cubicBezTo>
                  <a:cubicBezTo>
                    <a:pt x="1334" y="5908"/>
                    <a:pt x="1253" y="5968"/>
                    <a:pt x="1182" y="6049"/>
                  </a:cubicBezTo>
                  <a:lnTo>
                    <a:pt x="940" y="6292"/>
                  </a:lnTo>
                  <a:cubicBezTo>
                    <a:pt x="869" y="6382"/>
                    <a:pt x="798" y="6463"/>
                    <a:pt x="728" y="6554"/>
                  </a:cubicBezTo>
                  <a:cubicBezTo>
                    <a:pt x="657" y="6645"/>
                    <a:pt x="607" y="6746"/>
                    <a:pt x="546" y="6837"/>
                  </a:cubicBezTo>
                  <a:cubicBezTo>
                    <a:pt x="102" y="7624"/>
                    <a:pt x="1" y="8564"/>
                    <a:pt x="273" y="9422"/>
                  </a:cubicBezTo>
                  <a:cubicBezTo>
                    <a:pt x="172" y="8998"/>
                    <a:pt x="162" y="8564"/>
                    <a:pt x="233" y="8129"/>
                  </a:cubicBezTo>
                  <a:cubicBezTo>
                    <a:pt x="283" y="7705"/>
                    <a:pt x="435" y="7291"/>
                    <a:pt x="667" y="6918"/>
                  </a:cubicBezTo>
                  <a:cubicBezTo>
                    <a:pt x="718" y="6837"/>
                    <a:pt x="778" y="6746"/>
                    <a:pt x="849" y="6655"/>
                  </a:cubicBezTo>
                  <a:cubicBezTo>
                    <a:pt x="920" y="6574"/>
                    <a:pt x="980" y="6483"/>
                    <a:pt x="1061" y="6403"/>
                  </a:cubicBezTo>
                  <a:lnTo>
                    <a:pt x="1293" y="6180"/>
                  </a:lnTo>
                  <a:cubicBezTo>
                    <a:pt x="1364" y="6110"/>
                    <a:pt x="1455" y="6029"/>
                    <a:pt x="1536" y="5948"/>
                  </a:cubicBezTo>
                  <a:cubicBezTo>
                    <a:pt x="1849" y="5635"/>
                    <a:pt x="2131" y="5292"/>
                    <a:pt x="2374" y="4918"/>
                  </a:cubicBezTo>
                  <a:cubicBezTo>
                    <a:pt x="2879" y="4181"/>
                    <a:pt x="3272" y="3383"/>
                    <a:pt x="3555" y="2535"/>
                  </a:cubicBezTo>
                  <a:cubicBezTo>
                    <a:pt x="3616" y="2323"/>
                    <a:pt x="3676" y="2111"/>
                    <a:pt x="3727" y="1899"/>
                  </a:cubicBezTo>
                  <a:cubicBezTo>
                    <a:pt x="3777" y="1677"/>
                    <a:pt x="3808" y="1455"/>
                    <a:pt x="3818" y="1233"/>
                  </a:cubicBezTo>
                  <a:cubicBezTo>
                    <a:pt x="3828" y="1011"/>
                    <a:pt x="3818" y="788"/>
                    <a:pt x="3767" y="566"/>
                  </a:cubicBezTo>
                  <a:cubicBezTo>
                    <a:pt x="3717" y="344"/>
                    <a:pt x="3606" y="152"/>
                    <a:pt x="343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5"/>
            <p:cNvSpPr/>
            <p:nvPr/>
          </p:nvSpPr>
          <p:spPr>
            <a:xfrm>
              <a:off x="5259625" y="2091725"/>
              <a:ext cx="44200" cy="172425"/>
            </a:xfrm>
            <a:custGeom>
              <a:avLst/>
              <a:gdLst/>
              <a:ahLst/>
              <a:cxnLst/>
              <a:rect l="l" t="t" r="r" b="b"/>
              <a:pathLst>
                <a:path w="1768" h="6897" extrusionOk="0">
                  <a:moveTo>
                    <a:pt x="1050" y="0"/>
                  </a:moveTo>
                  <a:lnTo>
                    <a:pt x="1050" y="0"/>
                  </a:lnTo>
                  <a:cubicBezTo>
                    <a:pt x="1232" y="253"/>
                    <a:pt x="1373" y="525"/>
                    <a:pt x="1464" y="818"/>
                  </a:cubicBezTo>
                  <a:cubicBezTo>
                    <a:pt x="1545" y="1101"/>
                    <a:pt x="1595" y="1404"/>
                    <a:pt x="1606" y="1707"/>
                  </a:cubicBezTo>
                  <a:cubicBezTo>
                    <a:pt x="1606" y="2313"/>
                    <a:pt x="1525" y="2918"/>
                    <a:pt x="1363" y="3504"/>
                  </a:cubicBezTo>
                  <a:cubicBezTo>
                    <a:pt x="1202" y="4090"/>
                    <a:pt x="1010" y="4665"/>
                    <a:pt x="778" y="5231"/>
                  </a:cubicBezTo>
                  <a:cubicBezTo>
                    <a:pt x="656" y="5513"/>
                    <a:pt x="525" y="5796"/>
                    <a:pt x="404" y="6069"/>
                  </a:cubicBezTo>
                  <a:cubicBezTo>
                    <a:pt x="273" y="6352"/>
                    <a:pt x="131" y="6624"/>
                    <a:pt x="0" y="6897"/>
                  </a:cubicBezTo>
                  <a:cubicBezTo>
                    <a:pt x="172" y="6644"/>
                    <a:pt x="323" y="6382"/>
                    <a:pt x="485" y="6109"/>
                  </a:cubicBezTo>
                  <a:cubicBezTo>
                    <a:pt x="636" y="5837"/>
                    <a:pt x="778" y="5564"/>
                    <a:pt x="909" y="5291"/>
                  </a:cubicBezTo>
                  <a:cubicBezTo>
                    <a:pt x="1171" y="4726"/>
                    <a:pt x="1373" y="4140"/>
                    <a:pt x="1535" y="3544"/>
                  </a:cubicBezTo>
                  <a:cubicBezTo>
                    <a:pt x="1707" y="2949"/>
                    <a:pt x="1767" y="2323"/>
                    <a:pt x="1737" y="1697"/>
                  </a:cubicBezTo>
                  <a:cubicBezTo>
                    <a:pt x="1717" y="1384"/>
                    <a:pt x="1656" y="1081"/>
                    <a:pt x="1545" y="788"/>
                  </a:cubicBezTo>
                  <a:cubicBezTo>
                    <a:pt x="1434" y="495"/>
                    <a:pt x="1262" y="232"/>
                    <a:pt x="105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5"/>
            <p:cNvSpPr/>
            <p:nvPr/>
          </p:nvSpPr>
          <p:spPr>
            <a:xfrm>
              <a:off x="4495725" y="1730450"/>
              <a:ext cx="168675" cy="152775"/>
            </a:xfrm>
            <a:custGeom>
              <a:avLst/>
              <a:gdLst/>
              <a:ahLst/>
              <a:cxnLst/>
              <a:rect l="l" t="t" r="r" b="b"/>
              <a:pathLst>
                <a:path w="6747" h="6111" extrusionOk="0">
                  <a:moveTo>
                    <a:pt x="5834" y="0"/>
                  </a:moveTo>
                  <a:cubicBezTo>
                    <a:pt x="5731" y="0"/>
                    <a:pt x="5628" y="4"/>
                    <a:pt x="5524" y="12"/>
                  </a:cubicBezTo>
                  <a:cubicBezTo>
                    <a:pt x="5110" y="52"/>
                    <a:pt x="4706" y="153"/>
                    <a:pt x="4323" y="325"/>
                  </a:cubicBezTo>
                  <a:cubicBezTo>
                    <a:pt x="3939" y="486"/>
                    <a:pt x="3575" y="698"/>
                    <a:pt x="3252" y="951"/>
                  </a:cubicBezTo>
                  <a:cubicBezTo>
                    <a:pt x="2919" y="1203"/>
                    <a:pt x="2616" y="1496"/>
                    <a:pt x="2344" y="1799"/>
                  </a:cubicBezTo>
                  <a:cubicBezTo>
                    <a:pt x="1798" y="2425"/>
                    <a:pt x="1324" y="3102"/>
                    <a:pt x="950" y="3839"/>
                  </a:cubicBezTo>
                  <a:cubicBezTo>
                    <a:pt x="556" y="4566"/>
                    <a:pt x="233" y="5323"/>
                    <a:pt x="1" y="6111"/>
                  </a:cubicBezTo>
                  <a:cubicBezTo>
                    <a:pt x="152" y="5737"/>
                    <a:pt x="314" y="5363"/>
                    <a:pt x="486" y="4990"/>
                  </a:cubicBezTo>
                  <a:cubicBezTo>
                    <a:pt x="667" y="4626"/>
                    <a:pt x="859" y="4263"/>
                    <a:pt x="1061" y="3909"/>
                  </a:cubicBezTo>
                  <a:cubicBezTo>
                    <a:pt x="1465" y="3203"/>
                    <a:pt x="1940" y="2536"/>
                    <a:pt x="2475" y="1920"/>
                  </a:cubicBezTo>
                  <a:cubicBezTo>
                    <a:pt x="2737" y="1627"/>
                    <a:pt x="3040" y="1345"/>
                    <a:pt x="3353" y="1092"/>
                  </a:cubicBezTo>
                  <a:cubicBezTo>
                    <a:pt x="3505" y="961"/>
                    <a:pt x="3676" y="850"/>
                    <a:pt x="3848" y="739"/>
                  </a:cubicBezTo>
                  <a:lnTo>
                    <a:pt x="4111" y="587"/>
                  </a:lnTo>
                  <a:cubicBezTo>
                    <a:pt x="4191" y="527"/>
                    <a:pt x="4282" y="496"/>
                    <a:pt x="4373" y="446"/>
                  </a:cubicBezTo>
                  <a:cubicBezTo>
                    <a:pt x="4747" y="274"/>
                    <a:pt x="5130" y="153"/>
                    <a:pt x="5534" y="92"/>
                  </a:cubicBezTo>
                  <a:cubicBezTo>
                    <a:pt x="5716" y="70"/>
                    <a:pt x="5898" y="59"/>
                    <a:pt x="6080" y="59"/>
                  </a:cubicBezTo>
                  <a:cubicBezTo>
                    <a:pt x="6302" y="59"/>
                    <a:pt x="6524" y="75"/>
                    <a:pt x="6746" y="103"/>
                  </a:cubicBezTo>
                  <a:cubicBezTo>
                    <a:pt x="6451" y="34"/>
                    <a:pt x="6144" y="0"/>
                    <a:pt x="583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5"/>
            <p:cNvSpPr/>
            <p:nvPr/>
          </p:nvSpPr>
          <p:spPr>
            <a:xfrm>
              <a:off x="4479075" y="1683000"/>
              <a:ext cx="125225" cy="104050"/>
            </a:xfrm>
            <a:custGeom>
              <a:avLst/>
              <a:gdLst/>
              <a:ahLst/>
              <a:cxnLst/>
              <a:rect l="l" t="t" r="r" b="b"/>
              <a:pathLst>
                <a:path w="5009" h="4162" extrusionOk="0">
                  <a:moveTo>
                    <a:pt x="4929" y="1"/>
                  </a:moveTo>
                  <a:cubicBezTo>
                    <a:pt x="4370" y="1"/>
                    <a:pt x="3813" y="101"/>
                    <a:pt x="3292" y="294"/>
                  </a:cubicBezTo>
                  <a:cubicBezTo>
                    <a:pt x="2747" y="506"/>
                    <a:pt x="2242" y="819"/>
                    <a:pt x="1808" y="1213"/>
                  </a:cubicBezTo>
                  <a:cubicBezTo>
                    <a:pt x="1364" y="1607"/>
                    <a:pt x="990" y="2061"/>
                    <a:pt x="697" y="2566"/>
                  </a:cubicBezTo>
                  <a:cubicBezTo>
                    <a:pt x="384" y="3061"/>
                    <a:pt x="152" y="3596"/>
                    <a:pt x="1" y="4161"/>
                  </a:cubicBezTo>
                  <a:cubicBezTo>
                    <a:pt x="213" y="3626"/>
                    <a:pt x="485" y="3121"/>
                    <a:pt x="808" y="2637"/>
                  </a:cubicBezTo>
                  <a:cubicBezTo>
                    <a:pt x="1121" y="2162"/>
                    <a:pt x="1495" y="1728"/>
                    <a:pt x="1919" y="1344"/>
                  </a:cubicBezTo>
                  <a:cubicBezTo>
                    <a:pt x="2343" y="971"/>
                    <a:pt x="2828" y="658"/>
                    <a:pt x="3343" y="425"/>
                  </a:cubicBezTo>
                  <a:cubicBezTo>
                    <a:pt x="3605" y="314"/>
                    <a:pt x="3878" y="223"/>
                    <a:pt x="4161" y="153"/>
                  </a:cubicBezTo>
                  <a:cubicBezTo>
                    <a:pt x="4433" y="82"/>
                    <a:pt x="4716" y="32"/>
                    <a:pt x="5009" y="1"/>
                  </a:cubicBezTo>
                  <a:cubicBezTo>
                    <a:pt x="4982" y="1"/>
                    <a:pt x="4956" y="1"/>
                    <a:pt x="492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5"/>
            <p:cNvSpPr/>
            <p:nvPr/>
          </p:nvSpPr>
          <p:spPr>
            <a:xfrm>
              <a:off x="5100825" y="1482575"/>
              <a:ext cx="479925" cy="479925"/>
            </a:xfrm>
            <a:custGeom>
              <a:avLst/>
              <a:gdLst/>
              <a:ahLst/>
              <a:cxnLst/>
              <a:rect l="l" t="t" r="r" b="b"/>
              <a:pathLst>
                <a:path w="19197" h="19197" fill="none" extrusionOk="0">
                  <a:moveTo>
                    <a:pt x="17944" y="7332"/>
                  </a:moveTo>
                  <a:cubicBezTo>
                    <a:pt x="19196" y="11946"/>
                    <a:pt x="16470" y="16692"/>
                    <a:pt x="11855" y="17944"/>
                  </a:cubicBezTo>
                  <a:cubicBezTo>
                    <a:pt x="7241" y="19196"/>
                    <a:pt x="2495" y="16470"/>
                    <a:pt x="1243" y="11855"/>
                  </a:cubicBezTo>
                  <a:cubicBezTo>
                    <a:pt x="1" y="7251"/>
                    <a:pt x="2717" y="2495"/>
                    <a:pt x="7332" y="1243"/>
                  </a:cubicBezTo>
                  <a:cubicBezTo>
                    <a:pt x="11946" y="1"/>
                    <a:pt x="16692" y="2717"/>
                    <a:pt x="17944" y="7332"/>
                  </a:cubicBezTo>
                  <a:close/>
                </a:path>
              </a:pathLst>
            </a:custGeom>
            <a:noFill/>
            <a:ln w="1262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5"/>
            <p:cNvSpPr/>
            <p:nvPr/>
          </p:nvSpPr>
          <p:spPr>
            <a:xfrm>
              <a:off x="4647950" y="1221575"/>
              <a:ext cx="479925" cy="479900"/>
            </a:xfrm>
            <a:custGeom>
              <a:avLst/>
              <a:gdLst/>
              <a:ahLst/>
              <a:cxnLst/>
              <a:rect l="l" t="t" r="r" b="b"/>
              <a:pathLst>
                <a:path w="19197" h="19196" fill="none" extrusionOk="0">
                  <a:moveTo>
                    <a:pt x="17944" y="7341"/>
                  </a:moveTo>
                  <a:cubicBezTo>
                    <a:pt x="19196" y="11945"/>
                    <a:pt x="16460" y="16701"/>
                    <a:pt x="11855" y="17943"/>
                  </a:cubicBezTo>
                  <a:cubicBezTo>
                    <a:pt x="7241" y="19195"/>
                    <a:pt x="2495" y="16469"/>
                    <a:pt x="1243" y="11855"/>
                  </a:cubicBezTo>
                  <a:cubicBezTo>
                    <a:pt x="1" y="7240"/>
                    <a:pt x="2727" y="2494"/>
                    <a:pt x="7332" y="1252"/>
                  </a:cubicBezTo>
                  <a:cubicBezTo>
                    <a:pt x="11946" y="0"/>
                    <a:pt x="16692" y="2726"/>
                    <a:pt x="17944" y="7341"/>
                  </a:cubicBezTo>
                  <a:close/>
                </a:path>
              </a:pathLst>
            </a:custGeom>
            <a:noFill/>
            <a:ln w="1262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5"/>
            <p:cNvSpPr/>
            <p:nvPr/>
          </p:nvSpPr>
          <p:spPr>
            <a:xfrm>
              <a:off x="5058925" y="1583550"/>
              <a:ext cx="79300" cy="45725"/>
            </a:xfrm>
            <a:custGeom>
              <a:avLst/>
              <a:gdLst/>
              <a:ahLst/>
              <a:cxnLst/>
              <a:rect l="l" t="t" r="r" b="b"/>
              <a:pathLst>
                <a:path w="3172" h="1829" fill="none" extrusionOk="0">
                  <a:moveTo>
                    <a:pt x="3171" y="1829"/>
                  </a:moveTo>
                  <a:lnTo>
                    <a:pt x="1" y="1"/>
                  </a:lnTo>
                </a:path>
              </a:pathLst>
            </a:custGeom>
            <a:noFill/>
            <a:ln w="1337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5"/>
            <p:cNvSpPr/>
            <p:nvPr/>
          </p:nvSpPr>
          <p:spPr>
            <a:xfrm>
              <a:off x="5067725" y="1482575"/>
              <a:ext cx="97000" cy="86300"/>
            </a:xfrm>
            <a:custGeom>
              <a:avLst/>
              <a:gdLst/>
              <a:ahLst/>
              <a:cxnLst/>
              <a:rect l="l" t="t" r="r" b="b"/>
              <a:pathLst>
                <a:path w="3880" h="3452" extrusionOk="0">
                  <a:moveTo>
                    <a:pt x="3879" y="1"/>
                  </a:moveTo>
                  <a:cubicBezTo>
                    <a:pt x="0" y="586"/>
                    <a:pt x="713" y="3451"/>
                    <a:pt x="2181" y="3451"/>
                  </a:cubicBezTo>
                  <a:cubicBezTo>
                    <a:pt x="2333" y="3451"/>
                    <a:pt x="2493" y="3421"/>
                    <a:pt x="2658" y="3353"/>
                  </a:cubicBezTo>
                  <a:lnTo>
                    <a:pt x="3879" y="1"/>
                  </a:ln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5"/>
            <p:cNvSpPr/>
            <p:nvPr/>
          </p:nvSpPr>
          <p:spPr>
            <a:xfrm>
              <a:off x="5090475" y="1482575"/>
              <a:ext cx="74250" cy="87050"/>
            </a:xfrm>
            <a:custGeom>
              <a:avLst/>
              <a:gdLst/>
              <a:ahLst/>
              <a:cxnLst/>
              <a:rect l="l" t="t" r="r" b="b"/>
              <a:pathLst>
                <a:path w="2970" h="3482" extrusionOk="0">
                  <a:moveTo>
                    <a:pt x="2969" y="1"/>
                  </a:moveTo>
                  <a:lnTo>
                    <a:pt x="2969" y="1"/>
                  </a:lnTo>
                  <a:cubicBezTo>
                    <a:pt x="2444" y="31"/>
                    <a:pt x="1919" y="162"/>
                    <a:pt x="1424" y="364"/>
                  </a:cubicBezTo>
                  <a:cubicBezTo>
                    <a:pt x="910" y="566"/>
                    <a:pt x="485" y="940"/>
                    <a:pt x="203" y="1415"/>
                  </a:cubicBezTo>
                  <a:cubicBezTo>
                    <a:pt x="71" y="1657"/>
                    <a:pt x="1" y="1940"/>
                    <a:pt x="11" y="2222"/>
                  </a:cubicBezTo>
                  <a:cubicBezTo>
                    <a:pt x="31" y="2495"/>
                    <a:pt x="122" y="2768"/>
                    <a:pt x="294" y="3000"/>
                  </a:cubicBezTo>
                  <a:cubicBezTo>
                    <a:pt x="510" y="3311"/>
                    <a:pt x="862" y="3482"/>
                    <a:pt x="1223" y="3482"/>
                  </a:cubicBezTo>
                  <a:cubicBezTo>
                    <a:pt x="1401" y="3482"/>
                    <a:pt x="1581" y="3440"/>
                    <a:pt x="1748" y="3353"/>
                  </a:cubicBezTo>
                  <a:lnTo>
                    <a:pt x="1748" y="3353"/>
                  </a:lnTo>
                  <a:cubicBezTo>
                    <a:pt x="1619" y="3402"/>
                    <a:pt x="1482" y="3424"/>
                    <a:pt x="1345" y="3424"/>
                  </a:cubicBezTo>
                  <a:cubicBezTo>
                    <a:pt x="1224" y="3424"/>
                    <a:pt x="1104" y="3407"/>
                    <a:pt x="990" y="3373"/>
                  </a:cubicBezTo>
                  <a:cubicBezTo>
                    <a:pt x="748" y="3283"/>
                    <a:pt x="546" y="3131"/>
                    <a:pt x="405" y="2919"/>
                  </a:cubicBezTo>
                  <a:cubicBezTo>
                    <a:pt x="132" y="2485"/>
                    <a:pt x="112" y="1940"/>
                    <a:pt x="364" y="1495"/>
                  </a:cubicBezTo>
                  <a:cubicBezTo>
                    <a:pt x="485" y="1273"/>
                    <a:pt x="647" y="1081"/>
                    <a:pt x="839" y="910"/>
                  </a:cubicBezTo>
                  <a:cubicBezTo>
                    <a:pt x="940" y="829"/>
                    <a:pt x="1041" y="758"/>
                    <a:pt x="1152" y="687"/>
                  </a:cubicBezTo>
                  <a:cubicBezTo>
                    <a:pt x="1263" y="617"/>
                    <a:pt x="1364" y="546"/>
                    <a:pt x="1485" y="496"/>
                  </a:cubicBezTo>
                  <a:cubicBezTo>
                    <a:pt x="1960" y="273"/>
                    <a:pt x="2454" y="102"/>
                    <a:pt x="296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5"/>
            <p:cNvSpPr/>
            <p:nvPr/>
          </p:nvSpPr>
          <p:spPr>
            <a:xfrm>
              <a:off x="4697950" y="1345525"/>
              <a:ext cx="350900" cy="281400"/>
            </a:xfrm>
            <a:custGeom>
              <a:avLst/>
              <a:gdLst/>
              <a:ahLst/>
              <a:cxnLst/>
              <a:rect l="l" t="t" r="r" b="b"/>
              <a:pathLst>
                <a:path w="14036" h="11256" extrusionOk="0">
                  <a:moveTo>
                    <a:pt x="6074" y="0"/>
                  </a:moveTo>
                  <a:cubicBezTo>
                    <a:pt x="4147" y="0"/>
                    <a:pt x="2395" y="849"/>
                    <a:pt x="1484" y="2433"/>
                  </a:cubicBezTo>
                  <a:cubicBezTo>
                    <a:pt x="0" y="4988"/>
                    <a:pt x="1282" y="8492"/>
                    <a:pt x="4342" y="10259"/>
                  </a:cubicBezTo>
                  <a:cubicBezTo>
                    <a:pt x="5509" y="10933"/>
                    <a:pt x="6765" y="11256"/>
                    <a:pt x="7955" y="11256"/>
                  </a:cubicBezTo>
                  <a:cubicBezTo>
                    <a:pt x="9886" y="11256"/>
                    <a:pt x="11643" y="10406"/>
                    <a:pt x="12561" y="8825"/>
                  </a:cubicBezTo>
                  <a:cubicBezTo>
                    <a:pt x="14036" y="6270"/>
                    <a:pt x="12753" y="2767"/>
                    <a:pt x="9694" y="1000"/>
                  </a:cubicBezTo>
                  <a:cubicBezTo>
                    <a:pt x="8525" y="324"/>
                    <a:pt x="7266" y="0"/>
                    <a:pt x="60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5"/>
          <p:cNvGrpSpPr/>
          <p:nvPr/>
        </p:nvGrpSpPr>
        <p:grpSpPr>
          <a:xfrm>
            <a:off x="-617050" y="262350"/>
            <a:ext cx="1718375" cy="1077375"/>
            <a:chOff x="943450" y="4379675"/>
            <a:chExt cx="1718375" cy="1077375"/>
          </a:xfrm>
        </p:grpSpPr>
        <p:sp>
          <p:nvSpPr>
            <p:cNvPr id="910" name="Google Shape;910;p35"/>
            <p:cNvSpPr/>
            <p:nvPr/>
          </p:nvSpPr>
          <p:spPr>
            <a:xfrm>
              <a:off x="1232200" y="4379675"/>
              <a:ext cx="1182200" cy="1077075"/>
            </a:xfrm>
            <a:custGeom>
              <a:avLst/>
              <a:gdLst/>
              <a:ahLst/>
              <a:cxnLst/>
              <a:rect l="l" t="t" r="r" b="b"/>
              <a:pathLst>
                <a:path w="47288" h="43083" extrusionOk="0">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1804450" y="4702175"/>
              <a:ext cx="579625" cy="754875"/>
            </a:xfrm>
            <a:custGeom>
              <a:avLst/>
              <a:gdLst/>
              <a:ahLst/>
              <a:cxnLst/>
              <a:rect l="l" t="t" r="r" b="b"/>
              <a:pathLst>
                <a:path w="23185" h="30195" extrusionOk="0">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5"/>
            <p:cNvSpPr/>
            <p:nvPr/>
          </p:nvSpPr>
          <p:spPr>
            <a:xfrm>
              <a:off x="1270375" y="4781750"/>
              <a:ext cx="585375" cy="491650"/>
            </a:xfrm>
            <a:custGeom>
              <a:avLst/>
              <a:gdLst/>
              <a:ahLst/>
              <a:cxnLst/>
              <a:rect l="l" t="t" r="r" b="b"/>
              <a:pathLst>
                <a:path w="23415" h="19666" extrusionOk="0">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5"/>
            <p:cNvSpPr/>
            <p:nvPr/>
          </p:nvSpPr>
          <p:spPr>
            <a:xfrm>
              <a:off x="1422075" y="4379675"/>
              <a:ext cx="641350" cy="274600"/>
            </a:xfrm>
            <a:custGeom>
              <a:avLst/>
              <a:gdLst/>
              <a:ahLst/>
              <a:cxnLst/>
              <a:rect l="l" t="t" r="r" b="b"/>
              <a:pathLst>
                <a:path w="25654" h="10984" extrusionOk="0">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1310150" y="4615850"/>
              <a:ext cx="456825" cy="167625"/>
            </a:xfrm>
            <a:custGeom>
              <a:avLst/>
              <a:gdLst/>
              <a:ahLst/>
              <a:cxnLst/>
              <a:rect l="l" t="t" r="r" b="b"/>
              <a:pathLst>
                <a:path w="18273" h="6705" extrusionOk="0">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5"/>
            <p:cNvSpPr/>
            <p:nvPr/>
          </p:nvSpPr>
          <p:spPr>
            <a:xfrm>
              <a:off x="1503675" y="5088675"/>
              <a:ext cx="386075" cy="364150"/>
            </a:xfrm>
            <a:custGeom>
              <a:avLst/>
              <a:gdLst/>
              <a:ahLst/>
              <a:cxnLst/>
              <a:rect l="l" t="t" r="r" b="b"/>
              <a:pathLst>
                <a:path w="15443" h="14566" extrusionOk="0">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5"/>
            <p:cNvSpPr/>
            <p:nvPr/>
          </p:nvSpPr>
          <p:spPr>
            <a:xfrm>
              <a:off x="1858350" y="4467825"/>
              <a:ext cx="432075" cy="623050"/>
            </a:xfrm>
            <a:custGeom>
              <a:avLst/>
              <a:gdLst/>
              <a:ahLst/>
              <a:cxnLst/>
              <a:rect l="l" t="t" r="r" b="b"/>
              <a:pathLst>
                <a:path w="17283" h="24922" extrusionOk="0">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5"/>
            <p:cNvSpPr/>
            <p:nvPr/>
          </p:nvSpPr>
          <p:spPr>
            <a:xfrm>
              <a:off x="1691475" y="5092150"/>
              <a:ext cx="41600" cy="46200"/>
            </a:xfrm>
            <a:custGeom>
              <a:avLst/>
              <a:gdLst/>
              <a:ahLst/>
              <a:cxnLst/>
              <a:rect l="l" t="t" r="r" b="b"/>
              <a:pathLst>
                <a:path w="1664" h="1848" extrusionOk="0">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5"/>
            <p:cNvSpPr/>
            <p:nvPr/>
          </p:nvSpPr>
          <p:spPr>
            <a:xfrm>
              <a:off x="1665325" y="4642000"/>
              <a:ext cx="45525" cy="23575"/>
            </a:xfrm>
            <a:custGeom>
              <a:avLst/>
              <a:gdLst/>
              <a:ahLst/>
              <a:cxnLst/>
              <a:rect l="l" t="t" r="r" b="b"/>
              <a:pathLst>
                <a:path w="1821" h="943" extrusionOk="0">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5"/>
            <p:cNvSpPr/>
            <p:nvPr/>
          </p:nvSpPr>
          <p:spPr>
            <a:xfrm>
              <a:off x="1718525" y="5032025"/>
              <a:ext cx="50800" cy="46575"/>
            </a:xfrm>
            <a:custGeom>
              <a:avLst/>
              <a:gdLst/>
              <a:ahLst/>
              <a:cxnLst/>
              <a:rect l="l" t="t" r="r" b="b"/>
              <a:pathLst>
                <a:path w="2032" h="1863" extrusionOk="0">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5"/>
            <p:cNvSpPr/>
            <p:nvPr/>
          </p:nvSpPr>
          <p:spPr>
            <a:xfrm>
              <a:off x="1638125" y="5162925"/>
              <a:ext cx="43425" cy="51375"/>
            </a:xfrm>
            <a:custGeom>
              <a:avLst/>
              <a:gdLst/>
              <a:ahLst/>
              <a:cxnLst/>
              <a:rect l="l" t="t" r="r" b="b"/>
              <a:pathLst>
                <a:path w="1737" h="2055" extrusionOk="0">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5"/>
            <p:cNvSpPr/>
            <p:nvPr/>
          </p:nvSpPr>
          <p:spPr>
            <a:xfrm>
              <a:off x="1736150" y="4726625"/>
              <a:ext cx="38525" cy="42250"/>
            </a:xfrm>
            <a:custGeom>
              <a:avLst/>
              <a:gdLst/>
              <a:ahLst/>
              <a:cxnLst/>
              <a:rect l="l" t="t" r="r" b="b"/>
              <a:pathLst>
                <a:path w="1541" h="1690" extrusionOk="0">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5"/>
            <p:cNvSpPr/>
            <p:nvPr/>
          </p:nvSpPr>
          <p:spPr>
            <a:xfrm>
              <a:off x="1618050" y="5142650"/>
              <a:ext cx="39225" cy="56375"/>
            </a:xfrm>
            <a:custGeom>
              <a:avLst/>
              <a:gdLst/>
              <a:ahLst/>
              <a:cxnLst/>
              <a:rect l="l" t="t" r="r" b="b"/>
              <a:pathLst>
                <a:path w="1569" h="2255" extrusionOk="0">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1654325" y="5070400"/>
              <a:ext cx="42400" cy="55075"/>
            </a:xfrm>
            <a:custGeom>
              <a:avLst/>
              <a:gdLst/>
              <a:ahLst/>
              <a:cxnLst/>
              <a:rect l="l" t="t" r="r" b="b"/>
              <a:pathLst>
                <a:path w="1696" h="2203" extrusionOk="0">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1883000" y="5107975"/>
              <a:ext cx="40225" cy="67325"/>
            </a:xfrm>
            <a:custGeom>
              <a:avLst/>
              <a:gdLst/>
              <a:ahLst/>
              <a:cxnLst/>
              <a:rect l="l" t="t" r="r" b="b"/>
              <a:pathLst>
                <a:path w="1609" h="2693" extrusionOk="0">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1860425" y="4834775"/>
              <a:ext cx="26700" cy="51150"/>
            </a:xfrm>
            <a:custGeom>
              <a:avLst/>
              <a:gdLst/>
              <a:ahLst/>
              <a:cxnLst/>
              <a:rect l="l" t="t" r="r" b="b"/>
              <a:pathLst>
                <a:path w="1068" h="2046" extrusionOk="0">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1739075" y="4618975"/>
              <a:ext cx="63325" cy="57425"/>
            </a:xfrm>
            <a:custGeom>
              <a:avLst/>
              <a:gdLst/>
              <a:ahLst/>
              <a:cxnLst/>
              <a:rect l="l" t="t" r="r" b="b"/>
              <a:pathLst>
                <a:path w="2533" h="2297" extrusionOk="0">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1778300" y="5393150"/>
              <a:ext cx="24425" cy="28975"/>
            </a:xfrm>
            <a:custGeom>
              <a:avLst/>
              <a:gdLst/>
              <a:ahLst/>
              <a:cxnLst/>
              <a:rect l="l" t="t" r="r" b="b"/>
              <a:pathLst>
                <a:path w="977" h="1159" extrusionOk="0">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1824850" y="4736925"/>
              <a:ext cx="39275" cy="63725"/>
            </a:xfrm>
            <a:custGeom>
              <a:avLst/>
              <a:gdLst/>
              <a:ahLst/>
              <a:cxnLst/>
              <a:rect l="l" t="t" r="r" b="b"/>
              <a:pathLst>
                <a:path w="1571" h="2549" extrusionOk="0">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1832175" y="4905425"/>
              <a:ext cx="35600" cy="49100"/>
            </a:xfrm>
            <a:custGeom>
              <a:avLst/>
              <a:gdLst/>
              <a:ahLst/>
              <a:cxnLst/>
              <a:rect l="l" t="t" r="r" b="b"/>
              <a:pathLst>
                <a:path w="1424" h="1964" extrusionOk="0">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1847350" y="4594025"/>
              <a:ext cx="70650" cy="27975"/>
            </a:xfrm>
            <a:custGeom>
              <a:avLst/>
              <a:gdLst/>
              <a:ahLst/>
              <a:cxnLst/>
              <a:rect l="l" t="t" r="r" b="b"/>
              <a:pathLst>
                <a:path w="2826" h="1119" extrusionOk="0">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2118450" y="4761250"/>
              <a:ext cx="30825" cy="45975"/>
            </a:xfrm>
            <a:custGeom>
              <a:avLst/>
              <a:gdLst/>
              <a:ahLst/>
              <a:cxnLst/>
              <a:rect l="l" t="t" r="r" b="b"/>
              <a:pathLst>
                <a:path w="1233" h="1839" extrusionOk="0">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2032000" y="5006475"/>
              <a:ext cx="36125" cy="53750"/>
            </a:xfrm>
            <a:custGeom>
              <a:avLst/>
              <a:gdLst/>
              <a:ahLst/>
              <a:cxnLst/>
              <a:rect l="l" t="t" r="r" b="b"/>
              <a:pathLst>
                <a:path w="1445" h="2150" extrusionOk="0">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2012125" y="5143650"/>
              <a:ext cx="52850" cy="42725"/>
            </a:xfrm>
            <a:custGeom>
              <a:avLst/>
              <a:gdLst/>
              <a:ahLst/>
              <a:cxnLst/>
              <a:rect l="l" t="t" r="r" b="b"/>
              <a:pathLst>
                <a:path w="2114" h="1709" extrusionOk="0">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5"/>
            <p:cNvSpPr/>
            <p:nvPr/>
          </p:nvSpPr>
          <p:spPr>
            <a:xfrm>
              <a:off x="1772550" y="5329475"/>
              <a:ext cx="35125" cy="45800"/>
            </a:xfrm>
            <a:custGeom>
              <a:avLst/>
              <a:gdLst/>
              <a:ahLst/>
              <a:cxnLst/>
              <a:rect l="l" t="t" r="r" b="b"/>
              <a:pathLst>
                <a:path w="1405" h="1832" extrusionOk="0">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5"/>
            <p:cNvSpPr/>
            <p:nvPr/>
          </p:nvSpPr>
          <p:spPr>
            <a:xfrm>
              <a:off x="2070200" y="4947200"/>
              <a:ext cx="33950" cy="62500"/>
            </a:xfrm>
            <a:custGeom>
              <a:avLst/>
              <a:gdLst/>
              <a:ahLst/>
              <a:cxnLst/>
              <a:rect l="l" t="t" r="r" b="b"/>
              <a:pathLst>
                <a:path w="1358" h="2500" extrusionOk="0">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5"/>
            <p:cNvSpPr/>
            <p:nvPr/>
          </p:nvSpPr>
          <p:spPr>
            <a:xfrm>
              <a:off x="1292350" y="4768600"/>
              <a:ext cx="66975" cy="61750"/>
            </a:xfrm>
            <a:custGeom>
              <a:avLst/>
              <a:gdLst/>
              <a:ahLst/>
              <a:cxnLst/>
              <a:rect l="l" t="t" r="r" b="b"/>
              <a:pathLst>
                <a:path w="2679" h="2470" extrusionOk="0">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2159650" y="4743750"/>
              <a:ext cx="16750" cy="21950"/>
            </a:xfrm>
            <a:custGeom>
              <a:avLst/>
              <a:gdLst/>
              <a:ahLst/>
              <a:cxnLst/>
              <a:rect l="l" t="t" r="r" b="b"/>
              <a:pathLst>
                <a:path w="670" h="878" extrusionOk="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5"/>
            <p:cNvSpPr/>
            <p:nvPr/>
          </p:nvSpPr>
          <p:spPr>
            <a:xfrm>
              <a:off x="1391225" y="4578725"/>
              <a:ext cx="56525" cy="35775"/>
            </a:xfrm>
            <a:custGeom>
              <a:avLst/>
              <a:gdLst/>
              <a:ahLst/>
              <a:cxnLst/>
              <a:rect l="l" t="t" r="r" b="b"/>
              <a:pathLst>
                <a:path w="2261" h="1431" extrusionOk="0">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5"/>
            <p:cNvSpPr/>
            <p:nvPr/>
          </p:nvSpPr>
          <p:spPr>
            <a:xfrm>
              <a:off x="2044825" y="5030000"/>
              <a:ext cx="53625" cy="81950"/>
            </a:xfrm>
            <a:custGeom>
              <a:avLst/>
              <a:gdLst/>
              <a:ahLst/>
              <a:cxnLst/>
              <a:rect l="l" t="t" r="r" b="b"/>
              <a:pathLst>
                <a:path w="2145" h="3278" extrusionOk="0">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2098275" y="4825100"/>
              <a:ext cx="37850" cy="27725"/>
            </a:xfrm>
            <a:custGeom>
              <a:avLst/>
              <a:gdLst/>
              <a:ahLst/>
              <a:cxnLst/>
              <a:rect l="l" t="t" r="r" b="b"/>
              <a:pathLst>
                <a:path w="1514" h="1109" extrusionOk="0">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1828000" y="4647475"/>
              <a:ext cx="33800" cy="65850"/>
            </a:xfrm>
            <a:custGeom>
              <a:avLst/>
              <a:gdLst/>
              <a:ahLst/>
              <a:cxnLst/>
              <a:rect l="l" t="t" r="r" b="b"/>
              <a:pathLst>
                <a:path w="1352" h="2634" extrusionOk="0">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2035150" y="4450175"/>
              <a:ext cx="54950" cy="79325"/>
            </a:xfrm>
            <a:custGeom>
              <a:avLst/>
              <a:gdLst/>
              <a:ahLst/>
              <a:cxnLst/>
              <a:rect l="l" t="t" r="r" b="b"/>
              <a:pathLst>
                <a:path w="2198" h="3173" extrusionOk="0">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2103675" y="4922125"/>
              <a:ext cx="22025" cy="43350"/>
            </a:xfrm>
            <a:custGeom>
              <a:avLst/>
              <a:gdLst/>
              <a:ahLst/>
              <a:cxnLst/>
              <a:rect l="l" t="t" r="r" b="b"/>
              <a:pathLst>
                <a:path w="881" h="1734" extrusionOk="0">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2089550" y="4862025"/>
              <a:ext cx="27225" cy="49400"/>
            </a:xfrm>
            <a:custGeom>
              <a:avLst/>
              <a:gdLst/>
              <a:ahLst/>
              <a:cxnLst/>
              <a:rect l="l" t="t" r="r" b="b"/>
              <a:pathLst>
                <a:path w="1089" h="1976" extrusionOk="0">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2100000" y="5019075"/>
              <a:ext cx="21475" cy="32800"/>
            </a:xfrm>
            <a:custGeom>
              <a:avLst/>
              <a:gdLst/>
              <a:ahLst/>
              <a:cxnLst/>
              <a:rect l="l" t="t" r="r" b="b"/>
              <a:pathLst>
                <a:path w="859" h="1312" extrusionOk="0">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5"/>
            <p:cNvSpPr/>
            <p:nvPr/>
          </p:nvSpPr>
          <p:spPr>
            <a:xfrm>
              <a:off x="1767325" y="4674925"/>
              <a:ext cx="55425" cy="68475"/>
            </a:xfrm>
            <a:custGeom>
              <a:avLst/>
              <a:gdLst/>
              <a:ahLst/>
              <a:cxnLst/>
              <a:rect l="l" t="t" r="r" b="b"/>
              <a:pathLst>
                <a:path w="2217" h="2739" extrusionOk="0">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5"/>
            <p:cNvSpPr/>
            <p:nvPr/>
          </p:nvSpPr>
          <p:spPr>
            <a:xfrm>
              <a:off x="1398025" y="4763825"/>
              <a:ext cx="71675" cy="20850"/>
            </a:xfrm>
            <a:custGeom>
              <a:avLst/>
              <a:gdLst/>
              <a:ahLst/>
              <a:cxnLst/>
              <a:rect l="l" t="t" r="r" b="b"/>
              <a:pathLst>
                <a:path w="2867" h="834" extrusionOk="0">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1522525" y="5299700"/>
              <a:ext cx="35050" cy="28625"/>
            </a:xfrm>
            <a:custGeom>
              <a:avLst/>
              <a:gdLst/>
              <a:ahLst/>
              <a:cxnLst/>
              <a:rect l="l" t="t" r="r" b="b"/>
              <a:pathLst>
                <a:path w="1402" h="1145" extrusionOk="0">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5"/>
            <p:cNvSpPr/>
            <p:nvPr/>
          </p:nvSpPr>
          <p:spPr>
            <a:xfrm>
              <a:off x="1423125" y="5277350"/>
              <a:ext cx="51825" cy="24825"/>
            </a:xfrm>
            <a:custGeom>
              <a:avLst/>
              <a:gdLst/>
              <a:ahLst/>
              <a:cxnLst/>
              <a:rect l="l" t="t" r="r" b="b"/>
              <a:pathLst>
                <a:path w="2073" h="993" extrusionOk="0">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5"/>
            <p:cNvSpPr/>
            <p:nvPr/>
          </p:nvSpPr>
          <p:spPr>
            <a:xfrm>
              <a:off x="1425750" y="4627325"/>
              <a:ext cx="32975" cy="21075"/>
            </a:xfrm>
            <a:custGeom>
              <a:avLst/>
              <a:gdLst/>
              <a:ahLst/>
              <a:cxnLst/>
              <a:rect l="l" t="t" r="r" b="b"/>
              <a:pathLst>
                <a:path w="1319" h="843" extrusionOk="0">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1582150" y="4792475"/>
              <a:ext cx="34550" cy="15050"/>
            </a:xfrm>
            <a:custGeom>
              <a:avLst/>
              <a:gdLst/>
              <a:ahLst/>
              <a:cxnLst/>
              <a:rect l="l" t="t" r="r" b="b"/>
              <a:pathLst>
                <a:path w="1382" h="602" extrusionOk="0">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5"/>
            <p:cNvSpPr/>
            <p:nvPr/>
          </p:nvSpPr>
          <p:spPr>
            <a:xfrm>
              <a:off x="1531000" y="4791625"/>
              <a:ext cx="39150" cy="14975"/>
            </a:xfrm>
            <a:custGeom>
              <a:avLst/>
              <a:gdLst/>
              <a:ahLst/>
              <a:cxnLst/>
              <a:rect l="l" t="t" r="r" b="b"/>
              <a:pathLst>
                <a:path w="1566" h="599" extrusionOk="0">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5"/>
            <p:cNvSpPr/>
            <p:nvPr/>
          </p:nvSpPr>
          <p:spPr>
            <a:xfrm>
              <a:off x="1561225" y="4663950"/>
              <a:ext cx="39775" cy="12550"/>
            </a:xfrm>
            <a:custGeom>
              <a:avLst/>
              <a:gdLst/>
              <a:ahLst/>
              <a:cxnLst/>
              <a:rect l="l" t="t" r="r" b="b"/>
              <a:pathLst>
                <a:path w="1591" h="502" extrusionOk="0">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5"/>
            <p:cNvSpPr/>
            <p:nvPr/>
          </p:nvSpPr>
          <p:spPr>
            <a:xfrm>
              <a:off x="1454525" y="5304975"/>
              <a:ext cx="62775" cy="29625"/>
            </a:xfrm>
            <a:custGeom>
              <a:avLst/>
              <a:gdLst/>
              <a:ahLst/>
              <a:cxnLst/>
              <a:rect l="l" t="t" r="r" b="b"/>
              <a:pathLst>
                <a:path w="2511" h="1185" extrusionOk="0">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5"/>
            <p:cNvSpPr/>
            <p:nvPr/>
          </p:nvSpPr>
          <p:spPr>
            <a:xfrm>
              <a:off x="2224625" y="4695325"/>
              <a:ext cx="19450" cy="15425"/>
            </a:xfrm>
            <a:custGeom>
              <a:avLst/>
              <a:gdLst/>
              <a:ahLst/>
              <a:cxnLst/>
              <a:rect l="l" t="t" r="r" b="b"/>
              <a:pathLst>
                <a:path w="778" h="617" extrusionOk="0">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5"/>
            <p:cNvSpPr/>
            <p:nvPr/>
          </p:nvSpPr>
          <p:spPr>
            <a:xfrm>
              <a:off x="1561225" y="5229750"/>
              <a:ext cx="57650" cy="52125"/>
            </a:xfrm>
            <a:custGeom>
              <a:avLst/>
              <a:gdLst/>
              <a:ahLst/>
              <a:cxnLst/>
              <a:rect l="l" t="t" r="r" b="b"/>
              <a:pathLst>
                <a:path w="2306" h="2085" extrusionOk="0">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5"/>
            <p:cNvSpPr/>
            <p:nvPr/>
          </p:nvSpPr>
          <p:spPr>
            <a:xfrm>
              <a:off x="2171675" y="4710875"/>
              <a:ext cx="40925" cy="21650"/>
            </a:xfrm>
            <a:custGeom>
              <a:avLst/>
              <a:gdLst/>
              <a:ahLst/>
              <a:cxnLst/>
              <a:rect l="l" t="t" r="r" b="b"/>
              <a:pathLst>
                <a:path w="1637" h="866" extrusionOk="0">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5"/>
            <p:cNvSpPr/>
            <p:nvPr/>
          </p:nvSpPr>
          <p:spPr>
            <a:xfrm>
              <a:off x="2251700" y="4662925"/>
              <a:ext cx="59650" cy="39825"/>
            </a:xfrm>
            <a:custGeom>
              <a:avLst/>
              <a:gdLst/>
              <a:ahLst/>
              <a:cxnLst/>
              <a:rect l="l" t="t" r="r" b="b"/>
              <a:pathLst>
                <a:path w="2386" h="1593" extrusionOk="0">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5"/>
            <p:cNvSpPr/>
            <p:nvPr/>
          </p:nvSpPr>
          <p:spPr>
            <a:xfrm>
              <a:off x="1812300" y="5288775"/>
              <a:ext cx="25675" cy="43750"/>
            </a:xfrm>
            <a:custGeom>
              <a:avLst/>
              <a:gdLst/>
              <a:ahLst/>
              <a:cxnLst/>
              <a:rect l="l" t="t" r="r" b="b"/>
              <a:pathLst>
                <a:path w="1027" h="1750" extrusionOk="0">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5"/>
            <p:cNvSpPr/>
            <p:nvPr/>
          </p:nvSpPr>
          <p:spPr>
            <a:xfrm>
              <a:off x="1768375" y="5423100"/>
              <a:ext cx="25125" cy="33375"/>
            </a:xfrm>
            <a:custGeom>
              <a:avLst/>
              <a:gdLst/>
              <a:ahLst/>
              <a:cxnLst/>
              <a:rect l="l" t="t" r="r" b="b"/>
              <a:pathLst>
                <a:path w="1005" h="1335" extrusionOk="0">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5"/>
            <p:cNvSpPr/>
            <p:nvPr/>
          </p:nvSpPr>
          <p:spPr>
            <a:xfrm>
              <a:off x="1961900" y="5193600"/>
              <a:ext cx="44500" cy="27525"/>
            </a:xfrm>
            <a:custGeom>
              <a:avLst/>
              <a:gdLst/>
              <a:ahLst/>
              <a:cxnLst/>
              <a:rect l="l" t="t" r="r" b="b"/>
              <a:pathLst>
                <a:path w="1780" h="1101" extrusionOk="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5"/>
            <p:cNvSpPr/>
            <p:nvPr/>
          </p:nvSpPr>
          <p:spPr>
            <a:xfrm>
              <a:off x="1922250" y="5148425"/>
              <a:ext cx="85975" cy="64500"/>
            </a:xfrm>
            <a:custGeom>
              <a:avLst/>
              <a:gdLst/>
              <a:ahLst/>
              <a:cxnLst/>
              <a:rect l="l" t="t" r="r" b="b"/>
              <a:pathLst>
                <a:path w="3439" h="2580" extrusionOk="0">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5"/>
            <p:cNvSpPr/>
            <p:nvPr/>
          </p:nvSpPr>
          <p:spPr>
            <a:xfrm>
              <a:off x="1833475" y="5241450"/>
              <a:ext cx="56275" cy="45825"/>
            </a:xfrm>
            <a:custGeom>
              <a:avLst/>
              <a:gdLst/>
              <a:ahLst/>
              <a:cxnLst/>
              <a:rect l="l" t="t" r="r" b="b"/>
              <a:pathLst>
                <a:path w="2251" h="1833" extrusionOk="0">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5"/>
            <p:cNvSpPr/>
            <p:nvPr/>
          </p:nvSpPr>
          <p:spPr>
            <a:xfrm>
              <a:off x="1903325" y="5234500"/>
              <a:ext cx="38725" cy="26425"/>
            </a:xfrm>
            <a:custGeom>
              <a:avLst/>
              <a:gdLst/>
              <a:ahLst/>
              <a:cxnLst/>
              <a:rect l="l" t="t" r="r" b="b"/>
              <a:pathLst>
                <a:path w="1549" h="1057" extrusionOk="0">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5"/>
            <p:cNvSpPr/>
            <p:nvPr/>
          </p:nvSpPr>
          <p:spPr>
            <a:xfrm>
              <a:off x="1878750" y="5190650"/>
              <a:ext cx="39775" cy="41425"/>
            </a:xfrm>
            <a:custGeom>
              <a:avLst/>
              <a:gdLst/>
              <a:ahLst/>
              <a:cxnLst/>
              <a:rect l="l" t="t" r="r" b="b"/>
              <a:pathLst>
                <a:path w="1591" h="1657" extrusionOk="0">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5"/>
            <p:cNvSpPr/>
            <p:nvPr/>
          </p:nvSpPr>
          <p:spPr>
            <a:xfrm>
              <a:off x="1800275" y="4771650"/>
              <a:ext cx="36325" cy="35675"/>
            </a:xfrm>
            <a:custGeom>
              <a:avLst/>
              <a:gdLst/>
              <a:ahLst/>
              <a:cxnLst/>
              <a:rect l="l" t="t" r="r" b="b"/>
              <a:pathLst>
                <a:path w="1453" h="1427" extrusionOk="0">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5"/>
            <p:cNvSpPr/>
            <p:nvPr/>
          </p:nvSpPr>
          <p:spPr>
            <a:xfrm>
              <a:off x="1806025" y="4962175"/>
              <a:ext cx="40275" cy="62200"/>
            </a:xfrm>
            <a:custGeom>
              <a:avLst/>
              <a:gdLst/>
              <a:ahLst/>
              <a:cxnLst/>
              <a:rect l="l" t="t" r="r" b="b"/>
              <a:pathLst>
                <a:path w="1611" h="2488" extrusionOk="0">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5"/>
            <p:cNvSpPr/>
            <p:nvPr/>
          </p:nvSpPr>
          <p:spPr>
            <a:xfrm>
              <a:off x="1477525" y="4781425"/>
              <a:ext cx="37700" cy="17350"/>
            </a:xfrm>
            <a:custGeom>
              <a:avLst/>
              <a:gdLst/>
              <a:ahLst/>
              <a:cxnLst/>
              <a:rect l="l" t="t" r="r" b="b"/>
              <a:pathLst>
                <a:path w="1508" h="694" extrusionOk="0">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5"/>
            <p:cNvSpPr/>
            <p:nvPr/>
          </p:nvSpPr>
          <p:spPr>
            <a:xfrm>
              <a:off x="1502650" y="5260000"/>
              <a:ext cx="47925" cy="30650"/>
            </a:xfrm>
            <a:custGeom>
              <a:avLst/>
              <a:gdLst/>
              <a:ahLst/>
              <a:cxnLst/>
              <a:rect l="l" t="t" r="r" b="b"/>
              <a:pathLst>
                <a:path w="1917" h="1226" extrusionOk="0">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5"/>
            <p:cNvSpPr/>
            <p:nvPr/>
          </p:nvSpPr>
          <p:spPr>
            <a:xfrm>
              <a:off x="1783025" y="4570850"/>
              <a:ext cx="55975" cy="33000"/>
            </a:xfrm>
            <a:custGeom>
              <a:avLst/>
              <a:gdLst/>
              <a:ahLst/>
              <a:cxnLst/>
              <a:rect l="l" t="t" r="r" b="b"/>
              <a:pathLst>
                <a:path w="2239" h="1320" extrusionOk="0">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5"/>
            <p:cNvSpPr/>
            <p:nvPr/>
          </p:nvSpPr>
          <p:spPr>
            <a:xfrm>
              <a:off x="1473475" y="4630975"/>
              <a:ext cx="58475" cy="32875"/>
            </a:xfrm>
            <a:custGeom>
              <a:avLst/>
              <a:gdLst/>
              <a:ahLst/>
              <a:cxnLst/>
              <a:rect l="l" t="t" r="r" b="b"/>
              <a:pathLst>
                <a:path w="2339" h="1315" extrusionOk="0">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5"/>
            <p:cNvSpPr/>
            <p:nvPr/>
          </p:nvSpPr>
          <p:spPr>
            <a:xfrm>
              <a:off x="1928725" y="5107050"/>
              <a:ext cx="48650" cy="54325"/>
            </a:xfrm>
            <a:custGeom>
              <a:avLst/>
              <a:gdLst/>
              <a:ahLst/>
              <a:cxnLst/>
              <a:rect l="l" t="t" r="r" b="b"/>
              <a:pathLst>
                <a:path w="1946" h="2173" extrusionOk="0">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5"/>
            <p:cNvSpPr/>
            <p:nvPr/>
          </p:nvSpPr>
          <p:spPr>
            <a:xfrm>
              <a:off x="1942550" y="4565025"/>
              <a:ext cx="69075" cy="38300"/>
            </a:xfrm>
            <a:custGeom>
              <a:avLst/>
              <a:gdLst/>
              <a:ahLst/>
              <a:cxnLst/>
              <a:rect l="l" t="t" r="r" b="b"/>
              <a:pathLst>
                <a:path w="2763" h="1532" extrusionOk="0">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5"/>
            <p:cNvSpPr/>
            <p:nvPr/>
          </p:nvSpPr>
          <p:spPr>
            <a:xfrm>
              <a:off x="1803650" y="4607025"/>
              <a:ext cx="39550" cy="53450"/>
            </a:xfrm>
            <a:custGeom>
              <a:avLst/>
              <a:gdLst/>
              <a:ahLst/>
              <a:cxnLst/>
              <a:rect l="l" t="t" r="r" b="b"/>
              <a:pathLst>
                <a:path w="1582" h="2138" extrusionOk="0">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5"/>
            <p:cNvSpPr/>
            <p:nvPr/>
          </p:nvSpPr>
          <p:spPr>
            <a:xfrm>
              <a:off x="943450" y="4687975"/>
              <a:ext cx="1718375" cy="555575"/>
            </a:xfrm>
            <a:custGeom>
              <a:avLst/>
              <a:gdLst/>
              <a:ahLst/>
              <a:cxnLst/>
              <a:rect l="l" t="t" r="r" b="b"/>
              <a:pathLst>
                <a:path w="68735" h="22223" extrusionOk="0">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35"/>
          <p:cNvSpPr txBox="1">
            <a:spLocks noGrp="1"/>
          </p:cNvSpPr>
          <p:nvPr>
            <p:ph type="subTitle" idx="1"/>
          </p:nvPr>
        </p:nvSpPr>
        <p:spPr>
          <a:xfrm>
            <a:off x="881675" y="4396025"/>
            <a:ext cx="3896100" cy="64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t>Please keep this slide for attribution</a:t>
            </a:r>
            <a:endParaRPr sz="1000"/>
          </a:p>
        </p:txBody>
      </p:sp>
      <p:grpSp>
        <p:nvGrpSpPr>
          <p:cNvPr id="977" name="Google Shape;977;p35"/>
          <p:cNvGrpSpPr/>
          <p:nvPr/>
        </p:nvGrpSpPr>
        <p:grpSpPr>
          <a:xfrm>
            <a:off x="4989972" y="3252142"/>
            <a:ext cx="2386921" cy="2534259"/>
            <a:chOff x="3782100" y="3413725"/>
            <a:chExt cx="1647175" cy="1748850"/>
          </a:xfrm>
        </p:grpSpPr>
        <p:sp>
          <p:nvSpPr>
            <p:cNvPr id="978" name="Google Shape;978;p35"/>
            <p:cNvSpPr/>
            <p:nvPr/>
          </p:nvSpPr>
          <p:spPr>
            <a:xfrm>
              <a:off x="4625750" y="4382650"/>
              <a:ext cx="803525" cy="779925"/>
            </a:xfrm>
            <a:custGeom>
              <a:avLst/>
              <a:gdLst/>
              <a:ahLst/>
              <a:cxnLst/>
              <a:rect l="l" t="t" r="r" b="b"/>
              <a:pathLst>
                <a:path w="32141" h="31197" extrusionOk="0">
                  <a:moveTo>
                    <a:pt x="9949" y="1"/>
                  </a:moveTo>
                  <a:cubicBezTo>
                    <a:pt x="8590" y="1"/>
                    <a:pt x="7318" y="293"/>
                    <a:pt x="6200" y="937"/>
                  </a:cubicBezTo>
                  <a:cubicBezTo>
                    <a:pt x="0" y="4522"/>
                    <a:pt x="848" y="17598"/>
                    <a:pt x="5271" y="25242"/>
                  </a:cubicBezTo>
                  <a:cubicBezTo>
                    <a:pt x="7749" y="29534"/>
                    <a:pt x="10821" y="31196"/>
                    <a:pt x="14137" y="31196"/>
                  </a:cubicBezTo>
                  <a:cubicBezTo>
                    <a:pt x="16727" y="31196"/>
                    <a:pt x="19466" y="30182"/>
                    <a:pt x="22184" y="28615"/>
                  </a:cubicBezTo>
                  <a:cubicBezTo>
                    <a:pt x="28384" y="25030"/>
                    <a:pt x="32141" y="19931"/>
                    <a:pt x="27718" y="12287"/>
                  </a:cubicBezTo>
                  <a:cubicBezTo>
                    <a:pt x="24101" y="6022"/>
                    <a:pt x="16123" y="1"/>
                    <a:pt x="9949"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5"/>
            <p:cNvSpPr/>
            <p:nvPr/>
          </p:nvSpPr>
          <p:spPr>
            <a:xfrm>
              <a:off x="4012575" y="3595300"/>
              <a:ext cx="1215500" cy="997975"/>
            </a:xfrm>
            <a:custGeom>
              <a:avLst/>
              <a:gdLst/>
              <a:ahLst/>
              <a:cxnLst/>
              <a:rect l="l" t="t" r="r" b="b"/>
              <a:pathLst>
                <a:path w="48620" h="39919" extrusionOk="0">
                  <a:moveTo>
                    <a:pt x="24291" y="0"/>
                  </a:moveTo>
                  <a:cubicBezTo>
                    <a:pt x="20679" y="0"/>
                    <a:pt x="17017" y="920"/>
                    <a:pt x="13662" y="2856"/>
                  </a:cubicBezTo>
                  <a:cubicBezTo>
                    <a:pt x="3484" y="8732"/>
                    <a:pt x="0" y="21748"/>
                    <a:pt x="5877" y="31926"/>
                  </a:cubicBezTo>
                  <a:cubicBezTo>
                    <a:pt x="9123" y="37553"/>
                    <a:pt x="13844" y="39919"/>
                    <a:pt x="19135" y="39919"/>
                  </a:cubicBezTo>
                  <a:cubicBezTo>
                    <a:pt x="23424" y="39919"/>
                    <a:pt x="28089" y="38364"/>
                    <a:pt x="32646" y="35733"/>
                  </a:cubicBezTo>
                  <a:cubicBezTo>
                    <a:pt x="42834" y="29856"/>
                    <a:pt x="48620" y="20829"/>
                    <a:pt x="42743" y="10651"/>
                  </a:cubicBezTo>
                  <a:cubicBezTo>
                    <a:pt x="38802" y="3818"/>
                    <a:pt x="31649" y="0"/>
                    <a:pt x="24291"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5"/>
            <p:cNvSpPr/>
            <p:nvPr/>
          </p:nvSpPr>
          <p:spPr>
            <a:xfrm>
              <a:off x="4561125" y="4154400"/>
              <a:ext cx="437500" cy="456375"/>
            </a:xfrm>
            <a:custGeom>
              <a:avLst/>
              <a:gdLst/>
              <a:ahLst/>
              <a:cxnLst/>
              <a:rect l="l" t="t" r="r" b="b"/>
              <a:pathLst>
                <a:path w="17500" h="18255" extrusionOk="0">
                  <a:moveTo>
                    <a:pt x="5550" y="1"/>
                  </a:moveTo>
                  <a:cubicBezTo>
                    <a:pt x="4750" y="1"/>
                    <a:pt x="3995" y="186"/>
                    <a:pt x="3322" y="576"/>
                  </a:cubicBezTo>
                  <a:cubicBezTo>
                    <a:pt x="142" y="2413"/>
                    <a:pt x="0" y="8108"/>
                    <a:pt x="2999" y="13298"/>
                  </a:cubicBezTo>
                  <a:cubicBezTo>
                    <a:pt x="5024" y="16808"/>
                    <a:pt x="7438" y="18255"/>
                    <a:pt x="9771" y="18255"/>
                  </a:cubicBezTo>
                  <a:cubicBezTo>
                    <a:pt x="10881" y="18255"/>
                    <a:pt x="11973" y="17927"/>
                    <a:pt x="12996" y="17337"/>
                  </a:cubicBezTo>
                  <a:cubicBezTo>
                    <a:pt x="16176" y="15500"/>
                    <a:pt x="17499" y="11834"/>
                    <a:pt x="14500" y="6644"/>
                  </a:cubicBezTo>
                  <a:cubicBezTo>
                    <a:pt x="12137" y="2555"/>
                    <a:pt x="8527" y="1"/>
                    <a:pt x="5550"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5"/>
            <p:cNvSpPr/>
            <p:nvPr/>
          </p:nvSpPr>
          <p:spPr>
            <a:xfrm>
              <a:off x="4203925" y="4053725"/>
              <a:ext cx="341825" cy="325000"/>
            </a:xfrm>
            <a:custGeom>
              <a:avLst/>
              <a:gdLst/>
              <a:ahLst/>
              <a:cxnLst/>
              <a:rect l="l" t="t" r="r" b="b"/>
              <a:pathLst>
                <a:path w="13673" h="13000" extrusionOk="0">
                  <a:moveTo>
                    <a:pt x="6820" y="1"/>
                  </a:moveTo>
                  <a:cubicBezTo>
                    <a:pt x="3538" y="1"/>
                    <a:pt x="723" y="2476"/>
                    <a:pt x="374" y="5814"/>
                  </a:cubicBezTo>
                  <a:cubicBezTo>
                    <a:pt x="0" y="9379"/>
                    <a:pt x="2585" y="12580"/>
                    <a:pt x="6150" y="12963"/>
                  </a:cubicBezTo>
                  <a:cubicBezTo>
                    <a:pt x="6380" y="12987"/>
                    <a:pt x="6609" y="12999"/>
                    <a:pt x="6836" y="12999"/>
                  </a:cubicBezTo>
                  <a:cubicBezTo>
                    <a:pt x="10125" y="12999"/>
                    <a:pt x="12949" y="10521"/>
                    <a:pt x="13299" y="7177"/>
                  </a:cubicBezTo>
                  <a:cubicBezTo>
                    <a:pt x="13672" y="3613"/>
                    <a:pt x="11087" y="412"/>
                    <a:pt x="7523" y="39"/>
                  </a:cubicBezTo>
                  <a:cubicBezTo>
                    <a:pt x="7287" y="13"/>
                    <a:pt x="7052" y="1"/>
                    <a:pt x="68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5"/>
            <p:cNvSpPr/>
            <p:nvPr/>
          </p:nvSpPr>
          <p:spPr>
            <a:xfrm>
              <a:off x="4639625" y="3767275"/>
              <a:ext cx="348650" cy="325350"/>
            </a:xfrm>
            <a:custGeom>
              <a:avLst/>
              <a:gdLst/>
              <a:ahLst/>
              <a:cxnLst/>
              <a:rect l="l" t="t" r="r" b="b"/>
              <a:pathLst>
                <a:path w="13946" h="13014" extrusionOk="0">
                  <a:moveTo>
                    <a:pt x="6954" y="0"/>
                  </a:moveTo>
                  <a:cubicBezTo>
                    <a:pt x="3795" y="0"/>
                    <a:pt x="1030" y="2309"/>
                    <a:pt x="536" y="5529"/>
                  </a:cubicBezTo>
                  <a:cubicBezTo>
                    <a:pt x="1" y="9083"/>
                    <a:pt x="2444" y="12405"/>
                    <a:pt x="5998" y="12940"/>
                  </a:cubicBezTo>
                  <a:cubicBezTo>
                    <a:pt x="6327" y="12990"/>
                    <a:pt x="6654" y="13014"/>
                    <a:pt x="6977" y="13014"/>
                  </a:cubicBezTo>
                  <a:cubicBezTo>
                    <a:pt x="10142" y="13014"/>
                    <a:pt x="12915" y="10703"/>
                    <a:pt x="13410" y="7478"/>
                  </a:cubicBezTo>
                  <a:cubicBezTo>
                    <a:pt x="13945" y="3933"/>
                    <a:pt x="11502" y="611"/>
                    <a:pt x="7947" y="76"/>
                  </a:cubicBezTo>
                  <a:cubicBezTo>
                    <a:pt x="7613" y="25"/>
                    <a:pt x="7281" y="0"/>
                    <a:pt x="6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5"/>
            <p:cNvSpPr/>
            <p:nvPr/>
          </p:nvSpPr>
          <p:spPr>
            <a:xfrm>
              <a:off x="4578800" y="4084975"/>
              <a:ext cx="104525" cy="99225"/>
            </a:xfrm>
            <a:custGeom>
              <a:avLst/>
              <a:gdLst/>
              <a:ahLst/>
              <a:cxnLst/>
              <a:rect l="l" t="t" r="r" b="b"/>
              <a:pathLst>
                <a:path w="4181" h="3969" extrusionOk="0">
                  <a:moveTo>
                    <a:pt x="0" y="0"/>
                  </a:moveTo>
                  <a:lnTo>
                    <a:pt x="0" y="0"/>
                  </a:lnTo>
                  <a:cubicBezTo>
                    <a:pt x="111" y="374"/>
                    <a:pt x="263" y="737"/>
                    <a:pt x="424" y="1101"/>
                  </a:cubicBezTo>
                  <a:cubicBezTo>
                    <a:pt x="505" y="1272"/>
                    <a:pt x="606" y="1444"/>
                    <a:pt x="707" y="1606"/>
                  </a:cubicBezTo>
                  <a:cubicBezTo>
                    <a:pt x="767" y="1686"/>
                    <a:pt x="838" y="1767"/>
                    <a:pt x="919" y="1828"/>
                  </a:cubicBezTo>
                  <a:cubicBezTo>
                    <a:pt x="939" y="1848"/>
                    <a:pt x="959" y="1858"/>
                    <a:pt x="979" y="1878"/>
                  </a:cubicBezTo>
                  <a:cubicBezTo>
                    <a:pt x="1010" y="1888"/>
                    <a:pt x="1040" y="1899"/>
                    <a:pt x="1070" y="1909"/>
                  </a:cubicBezTo>
                  <a:cubicBezTo>
                    <a:pt x="1141" y="1909"/>
                    <a:pt x="1212" y="1888"/>
                    <a:pt x="1262" y="1838"/>
                  </a:cubicBezTo>
                  <a:cubicBezTo>
                    <a:pt x="1333" y="1757"/>
                    <a:pt x="1383" y="1666"/>
                    <a:pt x="1414" y="1555"/>
                  </a:cubicBezTo>
                  <a:lnTo>
                    <a:pt x="1444" y="1414"/>
                  </a:lnTo>
                  <a:lnTo>
                    <a:pt x="1474" y="1262"/>
                  </a:lnTo>
                  <a:cubicBezTo>
                    <a:pt x="1494" y="1081"/>
                    <a:pt x="1565" y="909"/>
                    <a:pt x="1666" y="758"/>
                  </a:cubicBezTo>
                  <a:cubicBezTo>
                    <a:pt x="1872" y="473"/>
                    <a:pt x="2202" y="303"/>
                    <a:pt x="2555" y="303"/>
                  </a:cubicBezTo>
                  <a:cubicBezTo>
                    <a:pt x="2565" y="303"/>
                    <a:pt x="2575" y="303"/>
                    <a:pt x="2585" y="303"/>
                  </a:cubicBezTo>
                  <a:cubicBezTo>
                    <a:pt x="2949" y="313"/>
                    <a:pt x="3292" y="465"/>
                    <a:pt x="3544" y="737"/>
                  </a:cubicBezTo>
                  <a:cubicBezTo>
                    <a:pt x="3665" y="869"/>
                    <a:pt x="3766" y="1030"/>
                    <a:pt x="3837" y="1192"/>
                  </a:cubicBezTo>
                  <a:cubicBezTo>
                    <a:pt x="3857" y="1232"/>
                    <a:pt x="3877" y="1283"/>
                    <a:pt x="3888" y="1323"/>
                  </a:cubicBezTo>
                  <a:cubicBezTo>
                    <a:pt x="3908" y="1363"/>
                    <a:pt x="3918" y="1404"/>
                    <a:pt x="3938" y="1444"/>
                  </a:cubicBezTo>
                  <a:lnTo>
                    <a:pt x="3968" y="1586"/>
                  </a:lnTo>
                  <a:lnTo>
                    <a:pt x="3999" y="1717"/>
                  </a:lnTo>
                  <a:cubicBezTo>
                    <a:pt x="4049" y="2090"/>
                    <a:pt x="4049" y="2474"/>
                    <a:pt x="3978" y="2848"/>
                  </a:cubicBezTo>
                  <a:cubicBezTo>
                    <a:pt x="3918" y="3231"/>
                    <a:pt x="3817" y="3605"/>
                    <a:pt x="3696" y="3969"/>
                  </a:cubicBezTo>
                  <a:cubicBezTo>
                    <a:pt x="3857" y="3605"/>
                    <a:pt x="3978" y="3242"/>
                    <a:pt x="4069" y="2868"/>
                  </a:cubicBezTo>
                  <a:cubicBezTo>
                    <a:pt x="4150" y="2484"/>
                    <a:pt x="4180" y="2090"/>
                    <a:pt x="4130" y="1697"/>
                  </a:cubicBezTo>
                  <a:cubicBezTo>
                    <a:pt x="4110" y="1505"/>
                    <a:pt x="4059" y="1303"/>
                    <a:pt x="3989" y="1121"/>
                  </a:cubicBezTo>
                  <a:cubicBezTo>
                    <a:pt x="3908" y="939"/>
                    <a:pt x="3797" y="768"/>
                    <a:pt x="3665" y="616"/>
                  </a:cubicBezTo>
                  <a:cubicBezTo>
                    <a:pt x="3393" y="313"/>
                    <a:pt x="2999" y="131"/>
                    <a:pt x="2585" y="121"/>
                  </a:cubicBezTo>
                  <a:cubicBezTo>
                    <a:pt x="2575" y="121"/>
                    <a:pt x="2565" y="121"/>
                    <a:pt x="2555" y="121"/>
                  </a:cubicBezTo>
                  <a:cubicBezTo>
                    <a:pt x="2142" y="121"/>
                    <a:pt x="1761" y="322"/>
                    <a:pt x="1525" y="667"/>
                  </a:cubicBezTo>
                  <a:cubicBezTo>
                    <a:pt x="1414" y="838"/>
                    <a:pt x="1343" y="1030"/>
                    <a:pt x="1323" y="1232"/>
                  </a:cubicBezTo>
                  <a:lnTo>
                    <a:pt x="1303" y="1373"/>
                  </a:lnTo>
                  <a:lnTo>
                    <a:pt x="1272" y="1505"/>
                  </a:lnTo>
                  <a:cubicBezTo>
                    <a:pt x="1252" y="1586"/>
                    <a:pt x="1212" y="1666"/>
                    <a:pt x="1161" y="1737"/>
                  </a:cubicBezTo>
                  <a:cubicBezTo>
                    <a:pt x="1141" y="1757"/>
                    <a:pt x="1121" y="1767"/>
                    <a:pt x="1091" y="1767"/>
                  </a:cubicBezTo>
                  <a:cubicBezTo>
                    <a:pt x="1070" y="1757"/>
                    <a:pt x="1060" y="1757"/>
                    <a:pt x="1040" y="1747"/>
                  </a:cubicBezTo>
                  <a:cubicBezTo>
                    <a:pt x="1020" y="1737"/>
                    <a:pt x="1010" y="1737"/>
                    <a:pt x="990" y="1717"/>
                  </a:cubicBezTo>
                  <a:cubicBezTo>
                    <a:pt x="919" y="1666"/>
                    <a:pt x="858" y="1596"/>
                    <a:pt x="808" y="1525"/>
                  </a:cubicBezTo>
                  <a:cubicBezTo>
                    <a:pt x="687" y="1373"/>
                    <a:pt x="586" y="1212"/>
                    <a:pt x="505" y="1040"/>
                  </a:cubicBezTo>
                  <a:cubicBezTo>
                    <a:pt x="313" y="707"/>
                    <a:pt x="151" y="354"/>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5"/>
            <p:cNvSpPr/>
            <p:nvPr/>
          </p:nvSpPr>
          <p:spPr>
            <a:xfrm>
              <a:off x="4564900" y="4169275"/>
              <a:ext cx="355200" cy="233850"/>
            </a:xfrm>
            <a:custGeom>
              <a:avLst/>
              <a:gdLst/>
              <a:ahLst/>
              <a:cxnLst/>
              <a:rect l="l" t="t" r="r" b="b"/>
              <a:pathLst>
                <a:path w="14208" h="9354" extrusionOk="0">
                  <a:moveTo>
                    <a:pt x="11249" y="1"/>
                  </a:moveTo>
                  <a:lnTo>
                    <a:pt x="1" y="6504"/>
                  </a:lnTo>
                  <a:cubicBezTo>
                    <a:pt x="1" y="6504"/>
                    <a:pt x="859" y="9354"/>
                    <a:pt x="3918" y="9354"/>
                  </a:cubicBezTo>
                  <a:cubicBezTo>
                    <a:pt x="4963" y="9354"/>
                    <a:pt x="6265" y="9021"/>
                    <a:pt x="7877" y="8129"/>
                  </a:cubicBezTo>
                  <a:cubicBezTo>
                    <a:pt x="14208" y="4636"/>
                    <a:pt x="11249" y="1"/>
                    <a:pt x="1124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5"/>
            <p:cNvSpPr/>
            <p:nvPr/>
          </p:nvSpPr>
          <p:spPr>
            <a:xfrm>
              <a:off x="4564900" y="4169275"/>
              <a:ext cx="283525" cy="174225"/>
            </a:xfrm>
            <a:custGeom>
              <a:avLst/>
              <a:gdLst/>
              <a:ahLst/>
              <a:cxnLst/>
              <a:rect l="l" t="t" r="r" b="b"/>
              <a:pathLst>
                <a:path w="11341" h="6969" extrusionOk="0">
                  <a:moveTo>
                    <a:pt x="11249" y="1"/>
                  </a:moveTo>
                  <a:lnTo>
                    <a:pt x="1" y="6504"/>
                  </a:lnTo>
                  <a:cubicBezTo>
                    <a:pt x="51" y="6665"/>
                    <a:pt x="112" y="6817"/>
                    <a:pt x="193" y="6968"/>
                  </a:cubicBezTo>
                  <a:cubicBezTo>
                    <a:pt x="1596" y="6716"/>
                    <a:pt x="3393" y="6069"/>
                    <a:pt x="5686" y="4777"/>
                  </a:cubicBezTo>
                  <a:cubicBezTo>
                    <a:pt x="8624" y="3121"/>
                    <a:pt x="10351" y="1546"/>
                    <a:pt x="11340" y="152"/>
                  </a:cubicBezTo>
                  <a:cubicBezTo>
                    <a:pt x="11280" y="51"/>
                    <a:pt x="11249" y="1"/>
                    <a:pt x="1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4273350" y="4398625"/>
              <a:ext cx="335750" cy="194625"/>
            </a:xfrm>
            <a:custGeom>
              <a:avLst/>
              <a:gdLst/>
              <a:ahLst/>
              <a:cxnLst/>
              <a:rect l="l" t="t" r="r" b="b"/>
              <a:pathLst>
                <a:path w="13430" h="7785" extrusionOk="0">
                  <a:moveTo>
                    <a:pt x="6464" y="0"/>
                  </a:moveTo>
                  <a:cubicBezTo>
                    <a:pt x="3459" y="0"/>
                    <a:pt x="755" y="2035"/>
                    <a:pt x="0" y="5044"/>
                  </a:cubicBezTo>
                  <a:cubicBezTo>
                    <a:pt x="2568" y="6937"/>
                    <a:pt x="5539" y="7784"/>
                    <a:pt x="8715" y="7784"/>
                  </a:cubicBezTo>
                  <a:cubicBezTo>
                    <a:pt x="10146" y="7784"/>
                    <a:pt x="11620" y="7612"/>
                    <a:pt x="13117" y="7286"/>
                  </a:cubicBezTo>
                  <a:cubicBezTo>
                    <a:pt x="13430" y="3812"/>
                    <a:pt x="11027" y="682"/>
                    <a:pt x="7593" y="96"/>
                  </a:cubicBezTo>
                  <a:cubicBezTo>
                    <a:pt x="7214" y="32"/>
                    <a:pt x="6837" y="0"/>
                    <a:pt x="6464"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5"/>
            <p:cNvSpPr/>
            <p:nvPr/>
          </p:nvSpPr>
          <p:spPr>
            <a:xfrm>
              <a:off x="4923125" y="4019275"/>
              <a:ext cx="227725" cy="318150"/>
            </a:xfrm>
            <a:custGeom>
              <a:avLst/>
              <a:gdLst/>
              <a:ahLst/>
              <a:cxnLst/>
              <a:rect l="l" t="t" r="r" b="b"/>
              <a:pathLst>
                <a:path w="9109" h="12726" extrusionOk="0">
                  <a:moveTo>
                    <a:pt x="6773" y="0"/>
                  </a:moveTo>
                  <a:cubicBezTo>
                    <a:pt x="5614" y="0"/>
                    <a:pt x="4461" y="303"/>
                    <a:pt x="3443" y="891"/>
                  </a:cubicBezTo>
                  <a:cubicBezTo>
                    <a:pt x="1282" y="2133"/>
                    <a:pt x="0" y="4486"/>
                    <a:pt x="111" y="6970"/>
                  </a:cubicBezTo>
                  <a:cubicBezTo>
                    <a:pt x="222" y="9464"/>
                    <a:pt x="1717" y="11676"/>
                    <a:pt x="3978" y="12726"/>
                  </a:cubicBezTo>
                  <a:cubicBezTo>
                    <a:pt x="7301" y="9081"/>
                    <a:pt x="9108" y="4850"/>
                    <a:pt x="8593" y="255"/>
                  </a:cubicBezTo>
                  <a:cubicBezTo>
                    <a:pt x="7997" y="84"/>
                    <a:pt x="7384" y="0"/>
                    <a:pt x="6773"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5"/>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3782100" y="3413725"/>
              <a:ext cx="1342500" cy="1024025"/>
            </a:xfrm>
            <a:custGeom>
              <a:avLst/>
              <a:gdLst/>
              <a:ahLst/>
              <a:cxnLst/>
              <a:rect l="l" t="t" r="r" b="b"/>
              <a:pathLst>
                <a:path w="53700" h="40961" extrusionOk="0">
                  <a:moveTo>
                    <a:pt x="36632" y="1"/>
                  </a:moveTo>
                  <a:cubicBezTo>
                    <a:pt x="35752" y="1"/>
                    <a:pt x="34734" y="420"/>
                    <a:pt x="33484" y="1495"/>
                  </a:cubicBezTo>
                  <a:cubicBezTo>
                    <a:pt x="32109" y="2678"/>
                    <a:pt x="30824" y="3068"/>
                    <a:pt x="29599" y="3068"/>
                  </a:cubicBezTo>
                  <a:cubicBezTo>
                    <a:pt x="27240" y="3068"/>
                    <a:pt x="25109" y="1622"/>
                    <a:pt x="23017" y="1622"/>
                  </a:cubicBezTo>
                  <a:cubicBezTo>
                    <a:pt x="21607" y="1622"/>
                    <a:pt x="20215" y="2278"/>
                    <a:pt x="18782" y="4474"/>
                  </a:cubicBezTo>
                  <a:cubicBezTo>
                    <a:pt x="14117" y="11623"/>
                    <a:pt x="10512" y="6201"/>
                    <a:pt x="6846" y="13239"/>
                  </a:cubicBezTo>
                  <a:cubicBezTo>
                    <a:pt x="3171" y="20287"/>
                    <a:pt x="0" y="28607"/>
                    <a:pt x="4574" y="29819"/>
                  </a:cubicBezTo>
                  <a:cubicBezTo>
                    <a:pt x="8565" y="30878"/>
                    <a:pt x="6920" y="36941"/>
                    <a:pt x="10596" y="36941"/>
                  </a:cubicBezTo>
                  <a:cubicBezTo>
                    <a:pt x="11124" y="36941"/>
                    <a:pt x="11762" y="36816"/>
                    <a:pt x="12541" y="36534"/>
                  </a:cubicBezTo>
                  <a:cubicBezTo>
                    <a:pt x="12541" y="36534"/>
                    <a:pt x="14832" y="40960"/>
                    <a:pt x="16483" y="40960"/>
                  </a:cubicBezTo>
                  <a:cubicBezTo>
                    <a:pt x="16666" y="40960"/>
                    <a:pt x="16841" y="40906"/>
                    <a:pt x="17004" y="40785"/>
                  </a:cubicBezTo>
                  <a:cubicBezTo>
                    <a:pt x="18640" y="39583"/>
                    <a:pt x="14682" y="34746"/>
                    <a:pt x="14682" y="34746"/>
                  </a:cubicBezTo>
                  <a:cubicBezTo>
                    <a:pt x="15672" y="32182"/>
                    <a:pt x="16742" y="28153"/>
                    <a:pt x="13894" y="26053"/>
                  </a:cubicBezTo>
                  <a:cubicBezTo>
                    <a:pt x="25234" y="22549"/>
                    <a:pt x="31818" y="20044"/>
                    <a:pt x="27132" y="17470"/>
                  </a:cubicBezTo>
                  <a:cubicBezTo>
                    <a:pt x="36573" y="15773"/>
                    <a:pt x="40703" y="14208"/>
                    <a:pt x="37058" y="11744"/>
                  </a:cubicBezTo>
                  <a:lnTo>
                    <a:pt x="37058" y="11744"/>
                  </a:lnTo>
                  <a:cubicBezTo>
                    <a:pt x="41805" y="11858"/>
                    <a:pt x="45194" y="15250"/>
                    <a:pt x="47777" y="15250"/>
                  </a:cubicBezTo>
                  <a:cubicBezTo>
                    <a:pt x="48166" y="15250"/>
                    <a:pt x="48538" y="15173"/>
                    <a:pt x="48892" y="14996"/>
                  </a:cubicBezTo>
                  <a:cubicBezTo>
                    <a:pt x="50592" y="17930"/>
                    <a:pt x="52071" y="19424"/>
                    <a:pt x="52828" y="19424"/>
                  </a:cubicBezTo>
                  <a:cubicBezTo>
                    <a:pt x="53700" y="19424"/>
                    <a:pt x="53615" y="17446"/>
                    <a:pt x="51811" y="13410"/>
                  </a:cubicBezTo>
                  <a:cubicBezTo>
                    <a:pt x="48827" y="6764"/>
                    <a:pt x="49917" y="5060"/>
                    <a:pt x="46854" y="5060"/>
                  </a:cubicBezTo>
                  <a:cubicBezTo>
                    <a:pt x="46404" y="5060"/>
                    <a:pt x="45863" y="5097"/>
                    <a:pt x="45207" y="5161"/>
                  </a:cubicBezTo>
                  <a:cubicBezTo>
                    <a:pt x="45074" y="5173"/>
                    <a:pt x="44944" y="5179"/>
                    <a:pt x="44817" y="5179"/>
                  </a:cubicBezTo>
                  <a:cubicBezTo>
                    <a:pt x="41107" y="5179"/>
                    <a:pt x="39726" y="1"/>
                    <a:pt x="3663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5"/>
            <p:cNvSpPr/>
            <p:nvPr/>
          </p:nvSpPr>
          <p:spPr>
            <a:xfrm>
              <a:off x="4006250" y="3844550"/>
              <a:ext cx="430700" cy="112950"/>
            </a:xfrm>
            <a:custGeom>
              <a:avLst/>
              <a:gdLst/>
              <a:ahLst/>
              <a:cxnLst/>
              <a:rect l="l" t="t" r="r" b="b"/>
              <a:pathLst>
                <a:path w="17228" h="4518" extrusionOk="0">
                  <a:moveTo>
                    <a:pt x="15525" y="0"/>
                  </a:moveTo>
                  <a:cubicBezTo>
                    <a:pt x="15308" y="0"/>
                    <a:pt x="15091" y="8"/>
                    <a:pt x="14874" y="25"/>
                  </a:cubicBezTo>
                  <a:cubicBezTo>
                    <a:pt x="14481" y="55"/>
                    <a:pt x="14097" y="136"/>
                    <a:pt x="13713" y="257"/>
                  </a:cubicBezTo>
                  <a:cubicBezTo>
                    <a:pt x="13521" y="327"/>
                    <a:pt x="13340" y="398"/>
                    <a:pt x="13168" y="499"/>
                  </a:cubicBezTo>
                  <a:cubicBezTo>
                    <a:pt x="12986" y="590"/>
                    <a:pt x="12825" y="701"/>
                    <a:pt x="12663" y="822"/>
                  </a:cubicBezTo>
                  <a:cubicBezTo>
                    <a:pt x="12350" y="1075"/>
                    <a:pt x="12077" y="1368"/>
                    <a:pt x="11835" y="1691"/>
                  </a:cubicBezTo>
                  <a:cubicBezTo>
                    <a:pt x="11613" y="2014"/>
                    <a:pt x="11401" y="2347"/>
                    <a:pt x="11209" y="2690"/>
                  </a:cubicBezTo>
                  <a:lnTo>
                    <a:pt x="11138" y="2811"/>
                  </a:lnTo>
                  <a:cubicBezTo>
                    <a:pt x="11108" y="2852"/>
                    <a:pt x="11088" y="2892"/>
                    <a:pt x="11068" y="2933"/>
                  </a:cubicBezTo>
                  <a:cubicBezTo>
                    <a:pt x="11007" y="3003"/>
                    <a:pt x="10947" y="3074"/>
                    <a:pt x="10876" y="3145"/>
                  </a:cubicBezTo>
                  <a:cubicBezTo>
                    <a:pt x="10745" y="3266"/>
                    <a:pt x="10583" y="3377"/>
                    <a:pt x="10421" y="3468"/>
                  </a:cubicBezTo>
                  <a:cubicBezTo>
                    <a:pt x="10078" y="3650"/>
                    <a:pt x="9715" y="3791"/>
                    <a:pt x="9341" y="3882"/>
                  </a:cubicBezTo>
                  <a:cubicBezTo>
                    <a:pt x="8594" y="4084"/>
                    <a:pt x="7816" y="4205"/>
                    <a:pt x="7039" y="4266"/>
                  </a:cubicBezTo>
                  <a:cubicBezTo>
                    <a:pt x="6261" y="4336"/>
                    <a:pt x="5484" y="4366"/>
                    <a:pt x="4696" y="4377"/>
                  </a:cubicBezTo>
                  <a:cubicBezTo>
                    <a:pt x="4502" y="4379"/>
                    <a:pt x="4307" y="4380"/>
                    <a:pt x="4111" y="4380"/>
                  </a:cubicBezTo>
                  <a:cubicBezTo>
                    <a:pt x="3526" y="4380"/>
                    <a:pt x="2937" y="4369"/>
                    <a:pt x="2354" y="4346"/>
                  </a:cubicBezTo>
                  <a:cubicBezTo>
                    <a:pt x="1566" y="4316"/>
                    <a:pt x="778" y="4276"/>
                    <a:pt x="1" y="4225"/>
                  </a:cubicBezTo>
                  <a:lnTo>
                    <a:pt x="1" y="4225"/>
                  </a:lnTo>
                  <a:cubicBezTo>
                    <a:pt x="1556" y="4407"/>
                    <a:pt x="3121" y="4498"/>
                    <a:pt x="4696" y="4518"/>
                  </a:cubicBezTo>
                  <a:cubicBezTo>
                    <a:pt x="5484" y="4518"/>
                    <a:pt x="6271" y="4498"/>
                    <a:pt x="7049" y="4427"/>
                  </a:cubicBezTo>
                  <a:cubicBezTo>
                    <a:pt x="7837" y="4377"/>
                    <a:pt x="8624" y="4245"/>
                    <a:pt x="9392" y="4053"/>
                  </a:cubicBezTo>
                  <a:cubicBezTo>
                    <a:pt x="9775" y="3952"/>
                    <a:pt x="10149" y="3811"/>
                    <a:pt x="10502" y="3619"/>
                  </a:cubicBezTo>
                  <a:cubicBezTo>
                    <a:pt x="10684" y="3518"/>
                    <a:pt x="10846" y="3397"/>
                    <a:pt x="10997" y="3256"/>
                  </a:cubicBezTo>
                  <a:cubicBezTo>
                    <a:pt x="11068" y="3185"/>
                    <a:pt x="11138" y="3104"/>
                    <a:pt x="11199" y="3024"/>
                  </a:cubicBezTo>
                  <a:cubicBezTo>
                    <a:pt x="11229" y="2993"/>
                    <a:pt x="11249" y="2943"/>
                    <a:pt x="11280" y="2902"/>
                  </a:cubicBezTo>
                  <a:lnTo>
                    <a:pt x="11350" y="2771"/>
                  </a:lnTo>
                  <a:cubicBezTo>
                    <a:pt x="11724" y="2095"/>
                    <a:pt x="12158" y="1428"/>
                    <a:pt x="12754" y="943"/>
                  </a:cubicBezTo>
                  <a:cubicBezTo>
                    <a:pt x="12905" y="822"/>
                    <a:pt x="13057" y="711"/>
                    <a:pt x="13229" y="610"/>
                  </a:cubicBezTo>
                  <a:cubicBezTo>
                    <a:pt x="13400" y="519"/>
                    <a:pt x="13572" y="439"/>
                    <a:pt x="13754" y="368"/>
                  </a:cubicBezTo>
                  <a:cubicBezTo>
                    <a:pt x="14117" y="247"/>
                    <a:pt x="14501" y="156"/>
                    <a:pt x="14885" y="115"/>
                  </a:cubicBezTo>
                  <a:cubicBezTo>
                    <a:pt x="15294" y="79"/>
                    <a:pt x="15700" y="61"/>
                    <a:pt x="16105" y="61"/>
                  </a:cubicBezTo>
                  <a:cubicBezTo>
                    <a:pt x="16480" y="61"/>
                    <a:pt x="16853" y="76"/>
                    <a:pt x="17227" y="105"/>
                  </a:cubicBezTo>
                  <a:cubicBezTo>
                    <a:pt x="16844" y="65"/>
                    <a:pt x="16450" y="25"/>
                    <a:pt x="16056" y="14"/>
                  </a:cubicBezTo>
                  <a:cubicBezTo>
                    <a:pt x="15879" y="5"/>
                    <a:pt x="15702" y="0"/>
                    <a:pt x="155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a:off x="3986075" y="3691650"/>
              <a:ext cx="572800" cy="206125"/>
            </a:xfrm>
            <a:custGeom>
              <a:avLst/>
              <a:gdLst/>
              <a:ahLst/>
              <a:cxnLst/>
              <a:rect l="l" t="t" r="r" b="b"/>
              <a:pathLst>
                <a:path w="22912" h="8245" extrusionOk="0">
                  <a:moveTo>
                    <a:pt x="19736" y="0"/>
                  </a:moveTo>
                  <a:cubicBezTo>
                    <a:pt x="18687" y="0"/>
                    <a:pt x="17643" y="242"/>
                    <a:pt x="16701" y="708"/>
                  </a:cubicBezTo>
                  <a:cubicBezTo>
                    <a:pt x="15732" y="1203"/>
                    <a:pt x="14833" y="1829"/>
                    <a:pt x="14046" y="2566"/>
                  </a:cubicBezTo>
                  <a:cubicBezTo>
                    <a:pt x="13642" y="2930"/>
                    <a:pt x="13258" y="3313"/>
                    <a:pt x="12905" y="3717"/>
                  </a:cubicBezTo>
                  <a:cubicBezTo>
                    <a:pt x="12541" y="4131"/>
                    <a:pt x="12198" y="4555"/>
                    <a:pt x="11875" y="4979"/>
                  </a:cubicBezTo>
                  <a:cubicBezTo>
                    <a:pt x="11713" y="5201"/>
                    <a:pt x="11552" y="5424"/>
                    <a:pt x="11400" y="5636"/>
                  </a:cubicBezTo>
                  <a:cubicBezTo>
                    <a:pt x="11239" y="5848"/>
                    <a:pt x="11057" y="6040"/>
                    <a:pt x="10865" y="6221"/>
                  </a:cubicBezTo>
                  <a:cubicBezTo>
                    <a:pt x="10461" y="6565"/>
                    <a:pt x="10007" y="6857"/>
                    <a:pt x="9522" y="7070"/>
                  </a:cubicBezTo>
                  <a:cubicBezTo>
                    <a:pt x="8543" y="7494"/>
                    <a:pt x="7502" y="7786"/>
                    <a:pt x="6442" y="7928"/>
                  </a:cubicBezTo>
                  <a:cubicBezTo>
                    <a:pt x="5372" y="8089"/>
                    <a:pt x="4302" y="8160"/>
                    <a:pt x="3221" y="8170"/>
                  </a:cubicBezTo>
                  <a:cubicBezTo>
                    <a:pt x="3043" y="8174"/>
                    <a:pt x="2864" y="8175"/>
                    <a:pt x="2685" y="8175"/>
                  </a:cubicBezTo>
                  <a:cubicBezTo>
                    <a:pt x="1791" y="8175"/>
                    <a:pt x="892" y="8133"/>
                    <a:pt x="0" y="8049"/>
                  </a:cubicBezTo>
                  <a:lnTo>
                    <a:pt x="0" y="8049"/>
                  </a:lnTo>
                  <a:cubicBezTo>
                    <a:pt x="1070" y="8170"/>
                    <a:pt x="2141" y="8241"/>
                    <a:pt x="3221" y="8241"/>
                  </a:cubicBezTo>
                  <a:cubicBezTo>
                    <a:pt x="3343" y="8243"/>
                    <a:pt x="3464" y="8244"/>
                    <a:pt x="3586" y="8244"/>
                  </a:cubicBezTo>
                  <a:cubicBezTo>
                    <a:pt x="4545" y="8244"/>
                    <a:pt x="5502" y="8174"/>
                    <a:pt x="6452" y="8049"/>
                  </a:cubicBezTo>
                  <a:cubicBezTo>
                    <a:pt x="7523" y="7898"/>
                    <a:pt x="8593" y="7665"/>
                    <a:pt x="9583" y="7211"/>
                  </a:cubicBezTo>
                  <a:cubicBezTo>
                    <a:pt x="10087" y="6989"/>
                    <a:pt x="10562" y="6696"/>
                    <a:pt x="10976" y="6332"/>
                  </a:cubicBezTo>
                  <a:cubicBezTo>
                    <a:pt x="11188" y="6151"/>
                    <a:pt x="11370" y="5949"/>
                    <a:pt x="11531" y="5737"/>
                  </a:cubicBezTo>
                  <a:cubicBezTo>
                    <a:pt x="11693" y="5515"/>
                    <a:pt x="11844" y="5292"/>
                    <a:pt x="12016" y="5080"/>
                  </a:cubicBezTo>
                  <a:cubicBezTo>
                    <a:pt x="12662" y="4222"/>
                    <a:pt x="13379" y="3424"/>
                    <a:pt x="14157" y="2697"/>
                  </a:cubicBezTo>
                  <a:cubicBezTo>
                    <a:pt x="14934" y="1960"/>
                    <a:pt x="15823" y="1334"/>
                    <a:pt x="16772" y="849"/>
                  </a:cubicBezTo>
                  <a:cubicBezTo>
                    <a:pt x="17704" y="364"/>
                    <a:pt x="18742" y="102"/>
                    <a:pt x="19802" y="102"/>
                  </a:cubicBezTo>
                  <a:cubicBezTo>
                    <a:pt x="19822" y="102"/>
                    <a:pt x="19842" y="102"/>
                    <a:pt x="19862" y="102"/>
                  </a:cubicBezTo>
                  <a:cubicBezTo>
                    <a:pt x="20397" y="112"/>
                    <a:pt x="20922" y="193"/>
                    <a:pt x="21437" y="355"/>
                  </a:cubicBezTo>
                  <a:cubicBezTo>
                    <a:pt x="21952" y="516"/>
                    <a:pt x="22447" y="738"/>
                    <a:pt x="22911" y="1011"/>
                  </a:cubicBezTo>
                  <a:cubicBezTo>
                    <a:pt x="22003" y="405"/>
                    <a:pt x="20952" y="62"/>
                    <a:pt x="19862" y="1"/>
                  </a:cubicBezTo>
                  <a:cubicBezTo>
                    <a:pt x="19820" y="0"/>
                    <a:pt x="19778" y="0"/>
                    <a:pt x="1973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4017125" y="3605175"/>
              <a:ext cx="627325" cy="229900"/>
            </a:xfrm>
            <a:custGeom>
              <a:avLst/>
              <a:gdLst/>
              <a:ahLst/>
              <a:cxnLst/>
              <a:rect l="l" t="t" r="r" b="b"/>
              <a:pathLst>
                <a:path w="25093" h="9196" extrusionOk="0">
                  <a:moveTo>
                    <a:pt x="17769" y="0"/>
                  </a:moveTo>
                  <a:cubicBezTo>
                    <a:pt x="16776" y="0"/>
                    <a:pt x="15794" y="191"/>
                    <a:pt x="14874" y="572"/>
                  </a:cubicBezTo>
                  <a:cubicBezTo>
                    <a:pt x="13753" y="1047"/>
                    <a:pt x="12773" y="1804"/>
                    <a:pt x="12026" y="2753"/>
                  </a:cubicBezTo>
                  <a:cubicBezTo>
                    <a:pt x="11834" y="2996"/>
                    <a:pt x="11663" y="3238"/>
                    <a:pt x="11491" y="3491"/>
                  </a:cubicBezTo>
                  <a:cubicBezTo>
                    <a:pt x="11329" y="3733"/>
                    <a:pt x="11178" y="3995"/>
                    <a:pt x="11006" y="4238"/>
                  </a:cubicBezTo>
                  <a:cubicBezTo>
                    <a:pt x="10673" y="4722"/>
                    <a:pt x="10289" y="5177"/>
                    <a:pt x="9855" y="5581"/>
                  </a:cubicBezTo>
                  <a:cubicBezTo>
                    <a:pt x="8987" y="6389"/>
                    <a:pt x="7987" y="7055"/>
                    <a:pt x="6907" y="7550"/>
                  </a:cubicBezTo>
                  <a:cubicBezTo>
                    <a:pt x="5826" y="8045"/>
                    <a:pt x="4695" y="8428"/>
                    <a:pt x="3534" y="8691"/>
                  </a:cubicBezTo>
                  <a:cubicBezTo>
                    <a:pt x="2373" y="8963"/>
                    <a:pt x="1192" y="9135"/>
                    <a:pt x="0" y="9196"/>
                  </a:cubicBezTo>
                  <a:cubicBezTo>
                    <a:pt x="596" y="9186"/>
                    <a:pt x="1202" y="9145"/>
                    <a:pt x="1797" y="9074"/>
                  </a:cubicBezTo>
                  <a:cubicBezTo>
                    <a:pt x="2383" y="9004"/>
                    <a:pt x="2969" y="8903"/>
                    <a:pt x="3564" y="8782"/>
                  </a:cubicBezTo>
                  <a:cubicBezTo>
                    <a:pt x="4736" y="8529"/>
                    <a:pt x="5877" y="8166"/>
                    <a:pt x="6967" y="7671"/>
                  </a:cubicBezTo>
                  <a:cubicBezTo>
                    <a:pt x="8068" y="7186"/>
                    <a:pt x="9088" y="6520"/>
                    <a:pt x="9966" y="5702"/>
                  </a:cubicBezTo>
                  <a:cubicBezTo>
                    <a:pt x="10411" y="5288"/>
                    <a:pt x="10804" y="4834"/>
                    <a:pt x="11148" y="4339"/>
                  </a:cubicBezTo>
                  <a:cubicBezTo>
                    <a:pt x="11329" y="4086"/>
                    <a:pt x="11481" y="3824"/>
                    <a:pt x="11642" y="3581"/>
                  </a:cubicBezTo>
                  <a:cubicBezTo>
                    <a:pt x="11804" y="3339"/>
                    <a:pt x="11976" y="3097"/>
                    <a:pt x="12168" y="2865"/>
                  </a:cubicBezTo>
                  <a:cubicBezTo>
                    <a:pt x="12541" y="2410"/>
                    <a:pt x="12955" y="1986"/>
                    <a:pt x="13420" y="1623"/>
                  </a:cubicBezTo>
                  <a:cubicBezTo>
                    <a:pt x="13884" y="1259"/>
                    <a:pt x="14389" y="956"/>
                    <a:pt x="14934" y="724"/>
                  </a:cubicBezTo>
                  <a:cubicBezTo>
                    <a:pt x="15857" y="343"/>
                    <a:pt x="16836" y="146"/>
                    <a:pt x="17831" y="146"/>
                  </a:cubicBezTo>
                  <a:cubicBezTo>
                    <a:pt x="18023" y="146"/>
                    <a:pt x="18215" y="154"/>
                    <a:pt x="18408" y="168"/>
                  </a:cubicBezTo>
                  <a:cubicBezTo>
                    <a:pt x="19589" y="249"/>
                    <a:pt x="20761" y="512"/>
                    <a:pt x="21871" y="936"/>
                  </a:cubicBezTo>
                  <a:cubicBezTo>
                    <a:pt x="22992" y="1360"/>
                    <a:pt x="24062" y="1875"/>
                    <a:pt x="25092" y="2491"/>
                  </a:cubicBezTo>
                  <a:cubicBezTo>
                    <a:pt x="24083" y="1845"/>
                    <a:pt x="23012" y="1299"/>
                    <a:pt x="21902" y="855"/>
                  </a:cubicBezTo>
                  <a:cubicBezTo>
                    <a:pt x="20791" y="411"/>
                    <a:pt x="19609" y="128"/>
                    <a:pt x="18418" y="27"/>
                  </a:cubicBezTo>
                  <a:cubicBezTo>
                    <a:pt x="18202" y="9"/>
                    <a:pt x="17985" y="0"/>
                    <a:pt x="1776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a:off x="4037050" y="3500325"/>
              <a:ext cx="633900" cy="277950"/>
            </a:xfrm>
            <a:custGeom>
              <a:avLst/>
              <a:gdLst/>
              <a:ahLst/>
              <a:cxnLst/>
              <a:rect l="l" t="t" r="r" b="b"/>
              <a:pathLst>
                <a:path w="25356" h="11118" extrusionOk="0">
                  <a:moveTo>
                    <a:pt x="23730" y="0"/>
                  </a:moveTo>
                  <a:cubicBezTo>
                    <a:pt x="23407" y="0"/>
                    <a:pt x="23094" y="31"/>
                    <a:pt x="22781" y="91"/>
                  </a:cubicBezTo>
                  <a:cubicBezTo>
                    <a:pt x="22468" y="142"/>
                    <a:pt x="22155" y="222"/>
                    <a:pt x="21852" y="303"/>
                  </a:cubicBezTo>
                  <a:cubicBezTo>
                    <a:pt x="20620" y="647"/>
                    <a:pt x="19449" y="1131"/>
                    <a:pt x="18227" y="1424"/>
                  </a:cubicBezTo>
                  <a:cubicBezTo>
                    <a:pt x="17924" y="1505"/>
                    <a:pt x="17611" y="1555"/>
                    <a:pt x="17298" y="1586"/>
                  </a:cubicBezTo>
                  <a:cubicBezTo>
                    <a:pt x="17220" y="1593"/>
                    <a:pt x="17142" y="1597"/>
                    <a:pt x="17064" y="1597"/>
                  </a:cubicBezTo>
                  <a:cubicBezTo>
                    <a:pt x="16836" y="1597"/>
                    <a:pt x="16607" y="1565"/>
                    <a:pt x="16389" y="1505"/>
                  </a:cubicBezTo>
                  <a:cubicBezTo>
                    <a:pt x="16318" y="1475"/>
                    <a:pt x="16248" y="1444"/>
                    <a:pt x="16187" y="1414"/>
                  </a:cubicBezTo>
                  <a:cubicBezTo>
                    <a:pt x="16116" y="1384"/>
                    <a:pt x="16046" y="1343"/>
                    <a:pt x="15975" y="1303"/>
                  </a:cubicBezTo>
                  <a:lnTo>
                    <a:pt x="15753" y="1202"/>
                  </a:lnTo>
                  <a:lnTo>
                    <a:pt x="15531" y="1101"/>
                  </a:lnTo>
                  <a:cubicBezTo>
                    <a:pt x="15238" y="980"/>
                    <a:pt x="14935" y="889"/>
                    <a:pt x="14622" y="808"/>
                  </a:cubicBezTo>
                  <a:cubicBezTo>
                    <a:pt x="14224" y="713"/>
                    <a:pt x="13823" y="666"/>
                    <a:pt x="13422" y="666"/>
                  </a:cubicBezTo>
                  <a:cubicBezTo>
                    <a:pt x="13182" y="666"/>
                    <a:pt x="12942" y="683"/>
                    <a:pt x="12703" y="717"/>
                  </a:cubicBezTo>
                  <a:cubicBezTo>
                    <a:pt x="12057" y="808"/>
                    <a:pt x="11441" y="1040"/>
                    <a:pt x="10906" y="1394"/>
                  </a:cubicBezTo>
                  <a:cubicBezTo>
                    <a:pt x="10633" y="1576"/>
                    <a:pt x="10391" y="1788"/>
                    <a:pt x="10159" y="2010"/>
                  </a:cubicBezTo>
                  <a:cubicBezTo>
                    <a:pt x="9927" y="2242"/>
                    <a:pt x="9725" y="2494"/>
                    <a:pt x="9543" y="2757"/>
                  </a:cubicBezTo>
                  <a:cubicBezTo>
                    <a:pt x="9169" y="3282"/>
                    <a:pt x="8876" y="3848"/>
                    <a:pt x="8644" y="4453"/>
                  </a:cubicBezTo>
                  <a:cubicBezTo>
                    <a:pt x="8594" y="4595"/>
                    <a:pt x="8533" y="4746"/>
                    <a:pt x="8473" y="4888"/>
                  </a:cubicBezTo>
                  <a:lnTo>
                    <a:pt x="8392" y="5110"/>
                  </a:lnTo>
                  <a:cubicBezTo>
                    <a:pt x="8361" y="5180"/>
                    <a:pt x="8321" y="5251"/>
                    <a:pt x="8291" y="5322"/>
                  </a:cubicBezTo>
                  <a:lnTo>
                    <a:pt x="8190" y="5534"/>
                  </a:lnTo>
                  <a:cubicBezTo>
                    <a:pt x="8149" y="5594"/>
                    <a:pt x="8109" y="5665"/>
                    <a:pt x="8069" y="5736"/>
                  </a:cubicBezTo>
                  <a:lnTo>
                    <a:pt x="7958" y="5938"/>
                  </a:lnTo>
                  <a:lnTo>
                    <a:pt x="7826" y="6140"/>
                  </a:lnTo>
                  <a:cubicBezTo>
                    <a:pt x="7473" y="6655"/>
                    <a:pt x="7069" y="7139"/>
                    <a:pt x="6625" y="7573"/>
                  </a:cubicBezTo>
                  <a:cubicBezTo>
                    <a:pt x="5696" y="8442"/>
                    <a:pt x="4656" y="9169"/>
                    <a:pt x="3525" y="9734"/>
                  </a:cubicBezTo>
                  <a:cubicBezTo>
                    <a:pt x="2404" y="10310"/>
                    <a:pt x="1223" y="10774"/>
                    <a:pt x="1" y="11118"/>
                  </a:cubicBezTo>
                  <a:cubicBezTo>
                    <a:pt x="617" y="10966"/>
                    <a:pt x="1223" y="10784"/>
                    <a:pt x="1808" y="10562"/>
                  </a:cubicBezTo>
                  <a:cubicBezTo>
                    <a:pt x="2404" y="10340"/>
                    <a:pt x="2990" y="10098"/>
                    <a:pt x="3555" y="9815"/>
                  </a:cubicBezTo>
                  <a:cubicBezTo>
                    <a:pt x="4706" y="9260"/>
                    <a:pt x="5766" y="8543"/>
                    <a:pt x="6705" y="7685"/>
                  </a:cubicBezTo>
                  <a:cubicBezTo>
                    <a:pt x="7180" y="7240"/>
                    <a:pt x="7594" y="6756"/>
                    <a:pt x="7947" y="6231"/>
                  </a:cubicBezTo>
                  <a:lnTo>
                    <a:pt x="8079" y="6029"/>
                  </a:lnTo>
                  <a:lnTo>
                    <a:pt x="8200" y="5817"/>
                  </a:lnTo>
                  <a:cubicBezTo>
                    <a:pt x="8240" y="5746"/>
                    <a:pt x="8281" y="5675"/>
                    <a:pt x="8321" y="5604"/>
                  </a:cubicBezTo>
                  <a:lnTo>
                    <a:pt x="8422" y="5392"/>
                  </a:lnTo>
                  <a:cubicBezTo>
                    <a:pt x="8462" y="5322"/>
                    <a:pt x="8503" y="5251"/>
                    <a:pt x="8533" y="5180"/>
                  </a:cubicBezTo>
                  <a:lnTo>
                    <a:pt x="8624" y="4958"/>
                  </a:lnTo>
                  <a:cubicBezTo>
                    <a:pt x="8685" y="4807"/>
                    <a:pt x="8735" y="4655"/>
                    <a:pt x="8796" y="4514"/>
                  </a:cubicBezTo>
                  <a:cubicBezTo>
                    <a:pt x="9018" y="3928"/>
                    <a:pt x="9321" y="3373"/>
                    <a:pt x="9674" y="2858"/>
                  </a:cubicBezTo>
                  <a:cubicBezTo>
                    <a:pt x="9856" y="2606"/>
                    <a:pt x="10058" y="2363"/>
                    <a:pt x="10280" y="2141"/>
                  </a:cubicBezTo>
                  <a:cubicBezTo>
                    <a:pt x="10502" y="1919"/>
                    <a:pt x="10745" y="1727"/>
                    <a:pt x="10997" y="1555"/>
                  </a:cubicBezTo>
                  <a:cubicBezTo>
                    <a:pt x="11522" y="1212"/>
                    <a:pt x="12108" y="980"/>
                    <a:pt x="12724" y="889"/>
                  </a:cubicBezTo>
                  <a:cubicBezTo>
                    <a:pt x="12961" y="858"/>
                    <a:pt x="13201" y="842"/>
                    <a:pt x="13441" y="842"/>
                  </a:cubicBezTo>
                  <a:cubicBezTo>
                    <a:pt x="13825" y="842"/>
                    <a:pt x="14209" y="883"/>
                    <a:pt x="14582" y="970"/>
                  </a:cubicBezTo>
                  <a:cubicBezTo>
                    <a:pt x="14884" y="1040"/>
                    <a:pt x="15187" y="1141"/>
                    <a:pt x="15470" y="1252"/>
                  </a:cubicBezTo>
                  <a:lnTo>
                    <a:pt x="15692" y="1343"/>
                  </a:lnTo>
                  <a:lnTo>
                    <a:pt x="15904" y="1444"/>
                  </a:lnTo>
                  <a:cubicBezTo>
                    <a:pt x="15975" y="1485"/>
                    <a:pt x="16036" y="1525"/>
                    <a:pt x="16116" y="1555"/>
                  </a:cubicBezTo>
                  <a:cubicBezTo>
                    <a:pt x="16187" y="1596"/>
                    <a:pt x="16268" y="1626"/>
                    <a:pt x="16339" y="1656"/>
                  </a:cubicBezTo>
                  <a:cubicBezTo>
                    <a:pt x="16570" y="1721"/>
                    <a:pt x="16801" y="1750"/>
                    <a:pt x="17036" y="1750"/>
                  </a:cubicBezTo>
                  <a:cubicBezTo>
                    <a:pt x="17130" y="1750"/>
                    <a:pt x="17223" y="1746"/>
                    <a:pt x="17318" y="1737"/>
                  </a:cubicBezTo>
                  <a:cubicBezTo>
                    <a:pt x="17631" y="1697"/>
                    <a:pt x="17944" y="1646"/>
                    <a:pt x="18257" y="1565"/>
                  </a:cubicBezTo>
                  <a:cubicBezTo>
                    <a:pt x="19499" y="1242"/>
                    <a:pt x="20660" y="748"/>
                    <a:pt x="21872" y="394"/>
                  </a:cubicBezTo>
                  <a:cubicBezTo>
                    <a:pt x="22175" y="303"/>
                    <a:pt x="22478" y="222"/>
                    <a:pt x="22791" y="162"/>
                  </a:cubicBezTo>
                  <a:cubicBezTo>
                    <a:pt x="23104" y="91"/>
                    <a:pt x="23417" y="61"/>
                    <a:pt x="23730" y="51"/>
                  </a:cubicBezTo>
                  <a:cubicBezTo>
                    <a:pt x="23752" y="50"/>
                    <a:pt x="23775" y="50"/>
                    <a:pt x="23797" y="50"/>
                  </a:cubicBezTo>
                  <a:cubicBezTo>
                    <a:pt x="24088" y="50"/>
                    <a:pt x="24377" y="110"/>
                    <a:pt x="24649" y="222"/>
                  </a:cubicBezTo>
                  <a:cubicBezTo>
                    <a:pt x="24942" y="344"/>
                    <a:pt x="25184" y="556"/>
                    <a:pt x="25356" y="818"/>
                  </a:cubicBezTo>
                  <a:cubicBezTo>
                    <a:pt x="25194" y="546"/>
                    <a:pt x="24952" y="323"/>
                    <a:pt x="24659" y="192"/>
                  </a:cubicBezTo>
                  <a:cubicBezTo>
                    <a:pt x="24366" y="61"/>
                    <a:pt x="24053" y="0"/>
                    <a:pt x="2373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4620450" y="3572225"/>
              <a:ext cx="325150" cy="88925"/>
            </a:xfrm>
            <a:custGeom>
              <a:avLst/>
              <a:gdLst/>
              <a:ahLst/>
              <a:cxnLst/>
              <a:rect l="l" t="t" r="r" b="b"/>
              <a:pathLst>
                <a:path w="13006" h="3557" extrusionOk="0">
                  <a:moveTo>
                    <a:pt x="4425" y="0"/>
                  </a:moveTo>
                  <a:cubicBezTo>
                    <a:pt x="4151" y="0"/>
                    <a:pt x="3878" y="30"/>
                    <a:pt x="3605" y="83"/>
                  </a:cubicBezTo>
                  <a:cubicBezTo>
                    <a:pt x="2989" y="194"/>
                    <a:pt x="2393" y="335"/>
                    <a:pt x="1797" y="487"/>
                  </a:cubicBezTo>
                  <a:cubicBezTo>
                    <a:pt x="1202" y="638"/>
                    <a:pt x="596" y="790"/>
                    <a:pt x="0" y="921"/>
                  </a:cubicBezTo>
                  <a:cubicBezTo>
                    <a:pt x="606" y="820"/>
                    <a:pt x="1212" y="699"/>
                    <a:pt x="1818" y="568"/>
                  </a:cubicBezTo>
                  <a:cubicBezTo>
                    <a:pt x="2424" y="436"/>
                    <a:pt x="3019" y="295"/>
                    <a:pt x="3625" y="204"/>
                  </a:cubicBezTo>
                  <a:cubicBezTo>
                    <a:pt x="3876" y="171"/>
                    <a:pt x="4127" y="151"/>
                    <a:pt x="4378" y="151"/>
                  </a:cubicBezTo>
                  <a:cubicBezTo>
                    <a:pt x="4430" y="151"/>
                    <a:pt x="4482" y="152"/>
                    <a:pt x="4534" y="154"/>
                  </a:cubicBezTo>
                  <a:cubicBezTo>
                    <a:pt x="4827" y="164"/>
                    <a:pt x="5120" y="255"/>
                    <a:pt x="5362" y="426"/>
                  </a:cubicBezTo>
                  <a:cubicBezTo>
                    <a:pt x="5604" y="598"/>
                    <a:pt x="5806" y="820"/>
                    <a:pt x="5968" y="1072"/>
                  </a:cubicBezTo>
                  <a:cubicBezTo>
                    <a:pt x="6049" y="1204"/>
                    <a:pt x="6129" y="1325"/>
                    <a:pt x="6200" y="1466"/>
                  </a:cubicBezTo>
                  <a:cubicBezTo>
                    <a:pt x="6230" y="1527"/>
                    <a:pt x="6271" y="1598"/>
                    <a:pt x="6311" y="1668"/>
                  </a:cubicBezTo>
                  <a:lnTo>
                    <a:pt x="6372" y="1769"/>
                  </a:lnTo>
                  <a:cubicBezTo>
                    <a:pt x="6402" y="1810"/>
                    <a:pt x="6422" y="1840"/>
                    <a:pt x="6452" y="1870"/>
                  </a:cubicBezTo>
                  <a:cubicBezTo>
                    <a:pt x="6664" y="2123"/>
                    <a:pt x="6967" y="2294"/>
                    <a:pt x="7291" y="2335"/>
                  </a:cubicBezTo>
                  <a:cubicBezTo>
                    <a:pt x="7447" y="2360"/>
                    <a:pt x="7606" y="2373"/>
                    <a:pt x="7765" y="2373"/>
                  </a:cubicBezTo>
                  <a:cubicBezTo>
                    <a:pt x="7924" y="2373"/>
                    <a:pt x="8083" y="2360"/>
                    <a:pt x="8240" y="2335"/>
                  </a:cubicBezTo>
                  <a:cubicBezTo>
                    <a:pt x="8866" y="2264"/>
                    <a:pt x="9462" y="2113"/>
                    <a:pt x="10067" y="2022"/>
                  </a:cubicBezTo>
                  <a:cubicBezTo>
                    <a:pt x="10302" y="1983"/>
                    <a:pt x="10537" y="1968"/>
                    <a:pt x="10772" y="1968"/>
                  </a:cubicBezTo>
                  <a:cubicBezTo>
                    <a:pt x="10840" y="1968"/>
                    <a:pt x="10908" y="1969"/>
                    <a:pt x="10976" y="1971"/>
                  </a:cubicBezTo>
                  <a:cubicBezTo>
                    <a:pt x="11279" y="1991"/>
                    <a:pt x="11572" y="2062"/>
                    <a:pt x="11845" y="2193"/>
                  </a:cubicBezTo>
                  <a:cubicBezTo>
                    <a:pt x="12117" y="2325"/>
                    <a:pt x="12360" y="2516"/>
                    <a:pt x="12551" y="2759"/>
                  </a:cubicBezTo>
                  <a:cubicBezTo>
                    <a:pt x="12733" y="3001"/>
                    <a:pt x="12895" y="3274"/>
                    <a:pt x="13006" y="3556"/>
                  </a:cubicBezTo>
                  <a:cubicBezTo>
                    <a:pt x="12905" y="3264"/>
                    <a:pt x="12763" y="2981"/>
                    <a:pt x="12592" y="2728"/>
                  </a:cubicBezTo>
                  <a:cubicBezTo>
                    <a:pt x="12400" y="2476"/>
                    <a:pt x="12168" y="2264"/>
                    <a:pt x="11885" y="2113"/>
                  </a:cubicBezTo>
                  <a:cubicBezTo>
                    <a:pt x="11602" y="1971"/>
                    <a:pt x="11299" y="1880"/>
                    <a:pt x="10986" y="1860"/>
                  </a:cubicBezTo>
                  <a:cubicBezTo>
                    <a:pt x="10875" y="1853"/>
                    <a:pt x="10764" y="1850"/>
                    <a:pt x="10654" y="1850"/>
                  </a:cubicBezTo>
                  <a:cubicBezTo>
                    <a:pt x="10451" y="1850"/>
                    <a:pt x="10249" y="1861"/>
                    <a:pt x="10047" y="1880"/>
                  </a:cubicBezTo>
                  <a:cubicBezTo>
                    <a:pt x="9431" y="1951"/>
                    <a:pt x="8825" y="2113"/>
                    <a:pt x="8220" y="2173"/>
                  </a:cubicBezTo>
                  <a:cubicBezTo>
                    <a:pt x="8073" y="2198"/>
                    <a:pt x="7924" y="2211"/>
                    <a:pt x="7775" y="2211"/>
                  </a:cubicBezTo>
                  <a:cubicBezTo>
                    <a:pt x="7626" y="2211"/>
                    <a:pt x="7477" y="2198"/>
                    <a:pt x="7331" y="2173"/>
                  </a:cubicBezTo>
                  <a:cubicBezTo>
                    <a:pt x="7038" y="2133"/>
                    <a:pt x="6776" y="1981"/>
                    <a:pt x="6594" y="1759"/>
                  </a:cubicBezTo>
                  <a:cubicBezTo>
                    <a:pt x="6564" y="1729"/>
                    <a:pt x="6543" y="1709"/>
                    <a:pt x="6523" y="1678"/>
                  </a:cubicBezTo>
                  <a:lnTo>
                    <a:pt x="6463" y="1587"/>
                  </a:lnTo>
                  <a:cubicBezTo>
                    <a:pt x="6422" y="1527"/>
                    <a:pt x="6392" y="1456"/>
                    <a:pt x="6351" y="1386"/>
                  </a:cubicBezTo>
                  <a:cubicBezTo>
                    <a:pt x="6271" y="1254"/>
                    <a:pt x="6190" y="1113"/>
                    <a:pt x="6109" y="992"/>
                  </a:cubicBezTo>
                  <a:cubicBezTo>
                    <a:pt x="5937" y="719"/>
                    <a:pt x="5715" y="477"/>
                    <a:pt x="5453" y="295"/>
                  </a:cubicBezTo>
                  <a:cubicBezTo>
                    <a:pt x="5180" y="113"/>
                    <a:pt x="4867" y="12"/>
                    <a:pt x="4544" y="2"/>
                  </a:cubicBezTo>
                  <a:cubicBezTo>
                    <a:pt x="4504" y="1"/>
                    <a:pt x="4464" y="0"/>
                    <a:pt x="44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3979250" y="4028675"/>
              <a:ext cx="129275" cy="154775"/>
            </a:xfrm>
            <a:custGeom>
              <a:avLst/>
              <a:gdLst/>
              <a:ahLst/>
              <a:cxnLst/>
              <a:rect l="l" t="t" r="r" b="b"/>
              <a:pathLst>
                <a:path w="5171" h="6191" extrusionOk="0">
                  <a:moveTo>
                    <a:pt x="0" y="0"/>
                  </a:moveTo>
                  <a:cubicBezTo>
                    <a:pt x="91" y="41"/>
                    <a:pt x="182" y="71"/>
                    <a:pt x="273" y="91"/>
                  </a:cubicBezTo>
                  <a:lnTo>
                    <a:pt x="546" y="162"/>
                  </a:lnTo>
                  <a:cubicBezTo>
                    <a:pt x="717" y="213"/>
                    <a:pt x="899" y="263"/>
                    <a:pt x="1081" y="324"/>
                  </a:cubicBezTo>
                  <a:cubicBezTo>
                    <a:pt x="1434" y="435"/>
                    <a:pt x="1778" y="566"/>
                    <a:pt x="2121" y="727"/>
                  </a:cubicBezTo>
                  <a:cubicBezTo>
                    <a:pt x="2787" y="1041"/>
                    <a:pt x="3393" y="1485"/>
                    <a:pt x="3888" y="2040"/>
                  </a:cubicBezTo>
                  <a:cubicBezTo>
                    <a:pt x="4363" y="2596"/>
                    <a:pt x="4706" y="3262"/>
                    <a:pt x="4898" y="3979"/>
                  </a:cubicBezTo>
                  <a:lnTo>
                    <a:pt x="4958" y="4252"/>
                  </a:lnTo>
                  <a:cubicBezTo>
                    <a:pt x="4978" y="4342"/>
                    <a:pt x="4989" y="4433"/>
                    <a:pt x="5009" y="4524"/>
                  </a:cubicBezTo>
                  <a:cubicBezTo>
                    <a:pt x="5049" y="4706"/>
                    <a:pt x="5059" y="4898"/>
                    <a:pt x="5079" y="5080"/>
                  </a:cubicBezTo>
                  <a:cubicBezTo>
                    <a:pt x="5100" y="5251"/>
                    <a:pt x="5100" y="5443"/>
                    <a:pt x="5110" y="5635"/>
                  </a:cubicBezTo>
                  <a:lnTo>
                    <a:pt x="5110" y="6190"/>
                  </a:lnTo>
                  <a:cubicBezTo>
                    <a:pt x="5130" y="6008"/>
                    <a:pt x="5160" y="5817"/>
                    <a:pt x="5160" y="5635"/>
                  </a:cubicBezTo>
                  <a:cubicBezTo>
                    <a:pt x="5160" y="5453"/>
                    <a:pt x="5170" y="5261"/>
                    <a:pt x="5160" y="5069"/>
                  </a:cubicBezTo>
                  <a:cubicBezTo>
                    <a:pt x="5160" y="4878"/>
                    <a:pt x="5140" y="4696"/>
                    <a:pt x="5120" y="4504"/>
                  </a:cubicBezTo>
                  <a:cubicBezTo>
                    <a:pt x="5110" y="4413"/>
                    <a:pt x="5100" y="4322"/>
                    <a:pt x="5079" y="4221"/>
                  </a:cubicBezTo>
                  <a:lnTo>
                    <a:pt x="5019" y="3949"/>
                  </a:lnTo>
                  <a:cubicBezTo>
                    <a:pt x="4857" y="3201"/>
                    <a:pt x="4514" y="2505"/>
                    <a:pt x="4009" y="1929"/>
                  </a:cubicBezTo>
                  <a:cubicBezTo>
                    <a:pt x="3504" y="1354"/>
                    <a:pt x="2878" y="909"/>
                    <a:pt x="2171" y="606"/>
                  </a:cubicBezTo>
                  <a:cubicBezTo>
                    <a:pt x="1828" y="465"/>
                    <a:pt x="1465" y="344"/>
                    <a:pt x="1101" y="243"/>
                  </a:cubicBezTo>
                  <a:cubicBezTo>
                    <a:pt x="919" y="192"/>
                    <a:pt x="738" y="152"/>
                    <a:pt x="546" y="122"/>
                  </a:cubicBezTo>
                  <a:lnTo>
                    <a:pt x="273" y="71"/>
                  </a:lnTo>
                  <a:cubicBezTo>
                    <a:pt x="182" y="51"/>
                    <a:pt x="91" y="31"/>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3914125" y="4022100"/>
              <a:ext cx="111100" cy="86350"/>
            </a:xfrm>
            <a:custGeom>
              <a:avLst/>
              <a:gdLst/>
              <a:ahLst/>
              <a:cxnLst/>
              <a:rect l="l" t="t" r="r" b="b"/>
              <a:pathLst>
                <a:path w="4444" h="3454" extrusionOk="0">
                  <a:moveTo>
                    <a:pt x="0" y="1"/>
                  </a:moveTo>
                  <a:cubicBezTo>
                    <a:pt x="485" y="859"/>
                    <a:pt x="1101" y="1627"/>
                    <a:pt x="1808" y="2303"/>
                  </a:cubicBezTo>
                  <a:cubicBezTo>
                    <a:pt x="2171" y="2636"/>
                    <a:pt x="2575" y="2929"/>
                    <a:pt x="3009" y="3161"/>
                  </a:cubicBezTo>
                  <a:cubicBezTo>
                    <a:pt x="3231" y="3273"/>
                    <a:pt x="3464" y="3353"/>
                    <a:pt x="3706" y="3414"/>
                  </a:cubicBezTo>
                  <a:cubicBezTo>
                    <a:pt x="3834" y="3441"/>
                    <a:pt x="3965" y="3453"/>
                    <a:pt x="4095" y="3453"/>
                  </a:cubicBezTo>
                  <a:cubicBezTo>
                    <a:pt x="4212" y="3453"/>
                    <a:pt x="4329" y="3443"/>
                    <a:pt x="4443" y="3424"/>
                  </a:cubicBezTo>
                  <a:lnTo>
                    <a:pt x="4443" y="3424"/>
                  </a:lnTo>
                  <a:cubicBezTo>
                    <a:pt x="4417" y="3425"/>
                    <a:pt x="4390" y="3426"/>
                    <a:pt x="4364" y="3426"/>
                  </a:cubicBezTo>
                  <a:cubicBezTo>
                    <a:pt x="3899" y="3426"/>
                    <a:pt x="3462" y="3260"/>
                    <a:pt x="3080" y="3040"/>
                  </a:cubicBezTo>
                  <a:cubicBezTo>
                    <a:pt x="2666" y="2788"/>
                    <a:pt x="2282" y="2495"/>
                    <a:pt x="1939" y="2172"/>
                  </a:cubicBezTo>
                  <a:cubicBezTo>
                    <a:pt x="1586" y="1839"/>
                    <a:pt x="1242" y="1495"/>
                    <a:pt x="929" y="1132"/>
                  </a:cubicBezTo>
                  <a:cubicBezTo>
                    <a:pt x="616" y="768"/>
                    <a:pt x="303" y="395"/>
                    <a:pt x="10" y="11"/>
                  </a:cubicBezTo>
                  <a:lnTo>
                    <a:pt x="0"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3924725" y="4091025"/>
              <a:ext cx="156275" cy="167825"/>
            </a:xfrm>
            <a:custGeom>
              <a:avLst/>
              <a:gdLst/>
              <a:ahLst/>
              <a:cxnLst/>
              <a:rect l="l" t="t" r="r" b="b"/>
              <a:pathLst>
                <a:path w="6251" h="6713" extrusionOk="0">
                  <a:moveTo>
                    <a:pt x="0" y="1"/>
                  </a:moveTo>
                  <a:lnTo>
                    <a:pt x="0" y="1"/>
                  </a:lnTo>
                  <a:cubicBezTo>
                    <a:pt x="91" y="394"/>
                    <a:pt x="222" y="798"/>
                    <a:pt x="354" y="1182"/>
                  </a:cubicBezTo>
                  <a:cubicBezTo>
                    <a:pt x="495" y="1576"/>
                    <a:pt x="647" y="1959"/>
                    <a:pt x="818" y="2333"/>
                  </a:cubicBezTo>
                  <a:cubicBezTo>
                    <a:pt x="1141" y="3100"/>
                    <a:pt x="1555" y="3828"/>
                    <a:pt x="2040" y="4504"/>
                  </a:cubicBezTo>
                  <a:cubicBezTo>
                    <a:pt x="2282" y="4837"/>
                    <a:pt x="2555" y="5160"/>
                    <a:pt x="2848" y="5453"/>
                  </a:cubicBezTo>
                  <a:cubicBezTo>
                    <a:pt x="3151" y="5746"/>
                    <a:pt x="3484" y="5998"/>
                    <a:pt x="3847" y="6221"/>
                  </a:cubicBezTo>
                  <a:cubicBezTo>
                    <a:pt x="3938" y="6261"/>
                    <a:pt x="4029" y="6322"/>
                    <a:pt x="4120" y="6362"/>
                  </a:cubicBezTo>
                  <a:lnTo>
                    <a:pt x="4403" y="6493"/>
                  </a:lnTo>
                  <a:lnTo>
                    <a:pt x="4706" y="6594"/>
                  </a:lnTo>
                  <a:cubicBezTo>
                    <a:pt x="4807" y="6625"/>
                    <a:pt x="4908" y="6635"/>
                    <a:pt x="5009" y="6665"/>
                  </a:cubicBezTo>
                  <a:cubicBezTo>
                    <a:pt x="5195" y="6697"/>
                    <a:pt x="5381" y="6712"/>
                    <a:pt x="5568" y="6712"/>
                  </a:cubicBezTo>
                  <a:cubicBezTo>
                    <a:pt x="5795" y="6712"/>
                    <a:pt x="6023" y="6689"/>
                    <a:pt x="6251" y="6645"/>
                  </a:cubicBezTo>
                  <a:lnTo>
                    <a:pt x="6251" y="6645"/>
                  </a:lnTo>
                  <a:cubicBezTo>
                    <a:pt x="6112" y="6662"/>
                    <a:pt x="5973" y="6670"/>
                    <a:pt x="5835" y="6670"/>
                  </a:cubicBezTo>
                  <a:cubicBezTo>
                    <a:pt x="5156" y="6670"/>
                    <a:pt x="4488" y="6468"/>
                    <a:pt x="3918" y="6099"/>
                  </a:cubicBezTo>
                  <a:cubicBezTo>
                    <a:pt x="3232" y="5645"/>
                    <a:pt x="2646" y="5070"/>
                    <a:pt x="2181" y="4393"/>
                  </a:cubicBezTo>
                  <a:cubicBezTo>
                    <a:pt x="1939" y="4060"/>
                    <a:pt x="1717" y="3716"/>
                    <a:pt x="1515" y="3363"/>
                  </a:cubicBezTo>
                  <a:cubicBezTo>
                    <a:pt x="1313" y="3010"/>
                    <a:pt x="1121" y="2646"/>
                    <a:pt x="939" y="2283"/>
                  </a:cubicBezTo>
                  <a:cubicBezTo>
                    <a:pt x="758" y="1909"/>
                    <a:pt x="596" y="1535"/>
                    <a:pt x="435" y="1152"/>
                  </a:cubicBezTo>
                  <a:cubicBezTo>
                    <a:pt x="273" y="768"/>
                    <a:pt x="132" y="38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4677750" y="4386875"/>
              <a:ext cx="294100" cy="171950"/>
            </a:xfrm>
            <a:custGeom>
              <a:avLst/>
              <a:gdLst/>
              <a:ahLst/>
              <a:cxnLst/>
              <a:rect l="l" t="t" r="r" b="b"/>
              <a:pathLst>
                <a:path w="11764" h="6878" extrusionOk="0">
                  <a:moveTo>
                    <a:pt x="11764" y="1"/>
                  </a:moveTo>
                  <a:cubicBezTo>
                    <a:pt x="11552" y="183"/>
                    <a:pt x="11330" y="364"/>
                    <a:pt x="11118" y="556"/>
                  </a:cubicBezTo>
                  <a:lnTo>
                    <a:pt x="10795" y="839"/>
                  </a:lnTo>
                  <a:lnTo>
                    <a:pt x="10461" y="1101"/>
                  </a:lnTo>
                  <a:lnTo>
                    <a:pt x="9785" y="1637"/>
                  </a:lnTo>
                  <a:lnTo>
                    <a:pt x="9088" y="2142"/>
                  </a:lnTo>
                  <a:cubicBezTo>
                    <a:pt x="8866" y="2313"/>
                    <a:pt x="8624" y="2475"/>
                    <a:pt x="8391" y="2626"/>
                  </a:cubicBezTo>
                  <a:cubicBezTo>
                    <a:pt x="8149" y="2788"/>
                    <a:pt x="7917" y="2949"/>
                    <a:pt x="7674" y="3101"/>
                  </a:cubicBezTo>
                  <a:lnTo>
                    <a:pt x="6947" y="3555"/>
                  </a:lnTo>
                  <a:cubicBezTo>
                    <a:pt x="6705" y="3697"/>
                    <a:pt x="6453" y="3838"/>
                    <a:pt x="6200" y="3979"/>
                  </a:cubicBezTo>
                  <a:cubicBezTo>
                    <a:pt x="5221" y="4545"/>
                    <a:pt x="4201" y="5070"/>
                    <a:pt x="3161" y="5554"/>
                  </a:cubicBezTo>
                  <a:lnTo>
                    <a:pt x="2383" y="5908"/>
                  </a:lnTo>
                  <a:cubicBezTo>
                    <a:pt x="2121" y="6019"/>
                    <a:pt x="1858" y="6140"/>
                    <a:pt x="1596" y="6251"/>
                  </a:cubicBezTo>
                  <a:cubicBezTo>
                    <a:pt x="1071" y="6473"/>
                    <a:pt x="535" y="6685"/>
                    <a:pt x="0" y="6877"/>
                  </a:cubicBezTo>
                  <a:cubicBezTo>
                    <a:pt x="1091" y="6544"/>
                    <a:pt x="2171" y="6140"/>
                    <a:pt x="3221" y="5676"/>
                  </a:cubicBezTo>
                  <a:cubicBezTo>
                    <a:pt x="4272" y="5221"/>
                    <a:pt x="5291" y="4696"/>
                    <a:pt x="6291" y="4131"/>
                  </a:cubicBezTo>
                  <a:cubicBezTo>
                    <a:pt x="7291" y="3565"/>
                    <a:pt x="8250" y="2929"/>
                    <a:pt x="9169" y="2253"/>
                  </a:cubicBezTo>
                  <a:cubicBezTo>
                    <a:pt x="10098" y="1566"/>
                    <a:pt x="10966" y="809"/>
                    <a:pt x="1176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4185225" y="4050700"/>
              <a:ext cx="350925" cy="281425"/>
            </a:xfrm>
            <a:custGeom>
              <a:avLst/>
              <a:gdLst/>
              <a:ahLst/>
              <a:cxnLst/>
              <a:rect l="l" t="t" r="r" b="b"/>
              <a:pathLst>
                <a:path w="14037" h="11257" extrusionOk="0">
                  <a:moveTo>
                    <a:pt x="7955" y="1"/>
                  </a:moveTo>
                  <a:cubicBezTo>
                    <a:pt x="6766" y="1"/>
                    <a:pt x="5510" y="324"/>
                    <a:pt x="4343" y="998"/>
                  </a:cubicBezTo>
                  <a:cubicBezTo>
                    <a:pt x="1283" y="2765"/>
                    <a:pt x="1" y="6269"/>
                    <a:pt x="1475" y="8823"/>
                  </a:cubicBezTo>
                  <a:cubicBezTo>
                    <a:pt x="2392" y="10408"/>
                    <a:pt x="4146" y="11256"/>
                    <a:pt x="6075" y="11256"/>
                  </a:cubicBezTo>
                  <a:cubicBezTo>
                    <a:pt x="7267" y="11256"/>
                    <a:pt x="8526" y="10932"/>
                    <a:pt x="9695" y="10257"/>
                  </a:cubicBezTo>
                  <a:cubicBezTo>
                    <a:pt x="12754" y="8490"/>
                    <a:pt x="14037" y="4986"/>
                    <a:pt x="12552" y="2431"/>
                  </a:cubicBezTo>
                  <a:cubicBezTo>
                    <a:pt x="11640" y="851"/>
                    <a:pt x="9885" y="1"/>
                    <a:pt x="795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4620450" y="3760300"/>
              <a:ext cx="350925" cy="281425"/>
            </a:xfrm>
            <a:custGeom>
              <a:avLst/>
              <a:gdLst/>
              <a:ahLst/>
              <a:cxnLst/>
              <a:rect l="l" t="t" r="r" b="b"/>
              <a:pathLst>
                <a:path w="14037" h="11257" extrusionOk="0">
                  <a:moveTo>
                    <a:pt x="7956" y="1"/>
                  </a:moveTo>
                  <a:cubicBezTo>
                    <a:pt x="6766" y="1"/>
                    <a:pt x="5510" y="324"/>
                    <a:pt x="4343" y="998"/>
                  </a:cubicBezTo>
                  <a:cubicBezTo>
                    <a:pt x="1283" y="2765"/>
                    <a:pt x="1" y="6268"/>
                    <a:pt x="1485" y="8823"/>
                  </a:cubicBezTo>
                  <a:cubicBezTo>
                    <a:pt x="2396" y="10408"/>
                    <a:pt x="4148" y="11256"/>
                    <a:pt x="6075" y="11256"/>
                  </a:cubicBezTo>
                  <a:cubicBezTo>
                    <a:pt x="7267" y="11256"/>
                    <a:pt x="8526" y="10932"/>
                    <a:pt x="9695" y="10257"/>
                  </a:cubicBezTo>
                  <a:cubicBezTo>
                    <a:pt x="12754" y="8500"/>
                    <a:pt x="14037" y="4986"/>
                    <a:pt x="12562" y="2431"/>
                  </a:cubicBezTo>
                  <a:cubicBezTo>
                    <a:pt x="11644" y="851"/>
                    <a:pt x="9887" y="1"/>
                    <a:pt x="795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4632300" y="4266225"/>
              <a:ext cx="84525" cy="78300"/>
            </a:xfrm>
            <a:custGeom>
              <a:avLst/>
              <a:gdLst/>
              <a:ahLst/>
              <a:cxnLst/>
              <a:rect l="l" t="t" r="r" b="b"/>
              <a:pathLst>
                <a:path w="3381" h="3132" extrusionOk="0">
                  <a:moveTo>
                    <a:pt x="1828" y="0"/>
                  </a:moveTo>
                  <a:lnTo>
                    <a:pt x="1" y="1060"/>
                  </a:lnTo>
                  <a:cubicBezTo>
                    <a:pt x="344" y="1666"/>
                    <a:pt x="708" y="2464"/>
                    <a:pt x="1061" y="2959"/>
                  </a:cubicBezTo>
                  <a:cubicBezTo>
                    <a:pt x="1144" y="3080"/>
                    <a:pt x="1284" y="3132"/>
                    <a:pt x="1452" y="3132"/>
                  </a:cubicBezTo>
                  <a:cubicBezTo>
                    <a:pt x="2163" y="3132"/>
                    <a:pt x="3380" y="2208"/>
                    <a:pt x="2939" y="1767"/>
                  </a:cubicBezTo>
                  <a:cubicBezTo>
                    <a:pt x="2343" y="1172"/>
                    <a:pt x="2172" y="424"/>
                    <a:pt x="182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4664125" y="4284650"/>
              <a:ext cx="188325" cy="118425"/>
            </a:xfrm>
            <a:custGeom>
              <a:avLst/>
              <a:gdLst/>
              <a:ahLst/>
              <a:cxnLst/>
              <a:rect l="l" t="t" r="r" b="b"/>
              <a:pathLst>
                <a:path w="7533" h="4737" extrusionOk="0">
                  <a:moveTo>
                    <a:pt x="7533" y="0"/>
                  </a:moveTo>
                  <a:lnTo>
                    <a:pt x="7533" y="0"/>
                  </a:lnTo>
                  <a:cubicBezTo>
                    <a:pt x="6493" y="10"/>
                    <a:pt x="5210" y="344"/>
                    <a:pt x="3615" y="1222"/>
                  </a:cubicBezTo>
                  <a:cubicBezTo>
                    <a:pt x="1595" y="2343"/>
                    <a:pt x="525" y="3575"/>
                    <a:pt x="0" y="4736"/>
                  </a:cubicBezTo>
                  <a:cubicBezTo>
                    <a:pt x="1040" y="4726"/>
                    <a:pt x="2322" y="4393"/>
                    <a:pt x="3908" y="3514"/>
                  </a:cubicBezTo>
                  <a:cubicBezTo>
                    <a:pt x="5927" y="2393"/>
                    <a:pt x="7008" y="1162"/>
                    <a:pt x="753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hild Care Thesis by Slidesgo ">
  <a:themeElements>
    <a:clrScheme name="Simple Light">
      <a:dk1>
        <a:srgbClr val="091841"/>
      </a:dk1>
      <a:lt1>
        <a:srgbClr val="FFFFFF"/>
      </a:lt1>
      <a:dk2>
        <a:srgbClr val="0C2E8B"/>
      </a:dk2>
      <a:lt2>
        <a:srgbClr val="BDF1FF"/>
      </a:lt2>
      <a:accent1>
        <a:srgbClr val="E24645"/>
      </a:accent1>
      <a:accent2>
        <a:srgbClr val="F4BD18"/>
      </a:accent2>
      <a:accent3>
        <a:srgbClr val="BA8974"/>
      </a:accent3>
      <a:accent4>
        <a:srgbClr val="FCBBA6"/>
      </a:accent4>
      <a:accent5>
        <a:srgbClr val="6AD9F5"/>
      </a:accent5>
      <a:accent6>
        <a:srgbClr val="4C6EC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366</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Roboto Condensed Light</vt:lpstr>
      <vt:lpstr>Antic</vt:lpstr>
      <vt:lpstr>Karla</vt:lpstr>
      <vt:lpstr>Fira Sans Condensed Medium</vt:lpstr>
      <vt:lpstr>Fredoka One</vt:lpstr>
      <vt:lpstr>Fira Sans Extra Condensed Medium</vt:lpstr>
      <vt:lpstr>Arial</vt:lpstr>
      <vt:lpstr>Roboto Slab Regular</vt:lpstr>
      <vt:lpstr>Nunito Light</vt:lpstr>
      <vt:lpstr>Child Care Thesis by Slidesgo </vt:lpstr>
      <vt:lpstr>IDENTIFYING DIGITAL PRESERVATION REQUIREMENTS: DIGITAL PRESERVATION STRATEGY AND COLLECTION PROFILING AT THE BRITISH LIBRARY</vt:lpstr>
      <vt:lpstr>Identitas artikel</vt:lpstr>
      <vt:lpstr>Tujuan &amp; Subjek Penelitian</vt:lpstr>
      <vt:lpstr>PowerPoint Presentation</vt:lpstr>
      <vt:lpstr>Fokus Masalah</vt:lpstr>
      <vt:lpstr>Hasil dan Analisis</vt:lpstr>
      <vt:lpstr>PowerPoint Presentation</vt:lpstr>
      <vt:lpstr>Kesimpulan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DIGITAL PRESERVATION REQUIREMENTS: DIGITAL PRESERVATION STRATEGY AND COLLECTION PROFILING AT THE BRITISH LIBRARY</dc:title>
  <cp:lastModifiedBy>safita sekar</cp:lastModifiedBy>
  <cp:revision>3</cp:revision>
  <dcterms:modified xsi:type="dcterms:W3CDTF">2020-09-23T02:41:41Z</dcterms:modified>
</cp:coreProperties>
</file>