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03" r:id="rId3"/>
    <p:sldId id="258" r:id="rId4"/>
    <p:sldId id="261" r:id="rId5"/>
    <p:sldId id="274" r:id="rId6"/>
    <p:sldId id="259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81" r:id="rId16"/>
  </p:sldIdLst>
  <p:sldSz cx="9144000" cy="5143500" type="screen16x9"/>
  <p:notesSz cx="6858000" cy="9144000"/>
  <p:embeddedFontLst>
    <p:embeddedFont>
      <p:font typeface="Overpass Mono" charset="0"/>
      <p:regular r:id="rId18"/>
      <p:bold r:id="rId19"/>
    </p:embeddedFont>
    <p:embeddedFont>
      <p:font typeface="Anaheim" charset="0"/>
      <p:regular r:id="rId20"/>
    </p:embeddedFont>
    <p:embeddedFont>
      <p:font typeface="Raleway Thin" charset="0"/>
      <p:bold r:id="rId21"/>
      <p:boldItalic r:id="rId22"/>
    </p:embeddedFont>
    <p:embeddedFont>
      <p:font typeface="Roboto Condensed Light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53E7E49-98B9-49AC-8E73-88616BEC9907}">
  <a:tblStyle styleId="{053E7E49-98B9-49AC-8E73-88616BEC9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689C4-1A90-441D-AE4E-2B0727B606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758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7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9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91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6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3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98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61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RESERVASI</a:t>
            </a:r>
            <a:br>
              <a:rPr lang="en-GB" dirty="0" smtClean="0"/>
            </a:br>
            <a:r>
              <a:rPr lang="en-GB" dirty="0" smtClean="0"/>
              <a:t>KERETA API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Here is where your presentation begins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98" y="1143720"/>
            <a:ext cx="1668798" cy="707950"/>
          </a:xfrm>
        </p:spPr>
        <p:txBody>
          <a:bodyPr/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88" y="123478"/>
            <a:ext cx="3127000" cy="4896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54" y="123478"/>
            <a:ext cx="3168034" cy="49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31590"/>
            <a:ext cx="1731676" cy="676396"/>
          </a:xfrm>
        </p:spPr>
        <p:txBody>
          <a:bodyPr/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3478"/>
            <a:ext cx="3131306" cy="4896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3478"/>
            <a:ext cx="3427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1584276" cy="676396"/>
          </a:xfrm>
        </p:spPr>
        <p:txBody>
          <a:bodyPr/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5486"/>
            <a:ext cx="3308958" cy="4752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94" y="195486"/>
            <a:ext cx="306058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" y="1635646"/>
            <a:ext cx="1812525" cy="676396"/>
          </a:xfrm>
        </p:spPr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913"/>
            <a:ext cx="3168352" cy="4945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1470"/>
            <a:ext cx="3312368" cy="49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2" y="1607322"/>
            <a:ext cx="3024436" cy="964428"/>
          </a:xfrm>
        </p:spPr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64" y="123478"/>
            <a:ext cx="310322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/>
              <a:t>Jl.Dewi</a:t>
            </a:r>
            <a:r>
              <a:rPr lang="en-GB" sz="1800" dirty="0" smtClean="0"/>
              <a:t> </a:t>
            </a:r>
            <a:r>
              <a:rPr lang="en-GB" sz="1800" dirty="0" err="1" smtClean="0"/>
              <a:t>Sartika</a:t>
            </a:r>
            <a:r>
              <a:rPr lang="en-GB" sz="1800" dirty="0" smtClean="0"/>
              <a:t> No.77,Cawang,Jakarta </a:t>
            </a:r>
            <a:r>
              <a:rPr lang="en-GB" sz="1800" dirty="0" err="1" smtClean="0"/>
              <a:t>Timur</a:t>
            </a:r>
            <a:r>
              <a:rPr lang="en-GB" sz="1800" dirty="0" smtClean="0"/>
              <a:t>, Indonesia 13630</a:t>
            </a:r>
            <a:endParaRPr sz="1800"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2521800" y="1923678"/>
            <a:ext cx="4100400" cy="1656184"/>
          </a:xfrm>
        </p:spPr>
        <p:txBody>
          <a:bodyPr/>
          <a:lstStyle/>
          <a:p>
            <a:pPr marL="114300" indent="0"/>
            <a:r>
              <a:rPr lang="en-GB" dirty="0" err="1"/>
              <a:t>Rionaldi</a:t>
            </a:r>
            <a:r>
              <a:rPr lang="en-GB" dirty="0"/>
              <a:t> </a:t>
            </a:r>
            <a:r>
              <a:rPr lang="en-GB" dirty="0" smtClean="0"/>
              <a:t>Dion </a:t>
            </a:r>
          </a:p>
          <a:p>
            <a:pPr marL="114300" indent="0"/>
            <a:r>
              <a:rPr lang="en-GB" dirty="0" smtClean="0"/>
              <a:t>Lulu </a:t>
            </a:r>
            <a:r>
              <a:rPr lang="en-GB" dirty="0" err="1"/>
              <a:t>Safitri</a:t>
            </a:r>
            <a:r>
              <a:rPr lang="en-GB" dirty="0"/>
              <a:t> </a:t>
            </a:r>
            <a:endParaRPr lang="en-GB" dirty="0" smtClean="0"/>
          </a:p>
          <a:p>
            <a:pPr marL="114300" indent="0"/>
            <a:r>
              <a:rPr lang="en-GB" dirty="0" smtClean="0"/>
              <a:t>M </a:t>
            </a:r>
            <a:r>
              <a:rPr lang="en-GB" dirty="0" err="1"/>
              <a:t>Fadli</a:t>
            </a:r>
            <a:r>
              <a:rPr lang="en-GB" dirty="0"/>
              <a:t> </a:t>
            </a:r>
            <a:r>
              <a:rPr lang="en-GB" dirty="0" smtClean="0"/>
              <a:t>Amin</a:t>
            </a:r>
          </a:p>
          <a:p>
            <a:pPr marL="114300" indent="0"/>
            <a:r>
              <a:rPr lang="en-GB" dirty="0" err="1" smtClean="0"/>
              <a:t>Valient</a:t>
            </a:r>
            <a:r>
              <a:rPr lang="en-GB" dirty="0" smtClean="0"/>
              <a:t> </a:t>
            </a:r>
            <a:r>
              <a:rPr lang="en-GB" dirty="0" err="1"/>
              <a:t>Yehezkiel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2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Gambaran Umum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GB" dirty="0" smtClean="0"/>
              <a:t>Screenshot </a:t>
            </a:r>
            <a:r>
              <a:rPr lang="en-GB" dirty="0" err="1" smtClean="0"/>
              <a:t>Codingan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Struktur Navigasi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Gambaran Umum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4" y="2568527"/>
            <a:ext cx="4297065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323528" y="2931790"/>
            <a:ext cx="3197372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just"/>
            <a:r>
              <a:rPr lang="en-GB" dirty="0" err="1"/>
              <a:t>M</a:t>
            </a:r>
            <a:r>
              <a:rPr lang="en-GB" dirty="0" err="1" smtClean="0"/>
              <a:t>enumpuknya</a:t>
            </a:r>
            <a:r>
              <a:rPr lang="en-GB" dirty="0" smtClean="0"/>
              <a:t> </a:t>
            </a:r>
            <a:r>
              <a:rPr lang="en-GB" dirty="0" err="1"/>
              <a:t>antrian</a:t>
            </a:r>
            <a:r>
              <a:rPr lang="en-GB" dirty="0"/>
              <a:t> di </a:t>
            </a:r>
            <a:r>
              <a:rPr lang="en-GB" dirty="0" err="1"/>
              <a:t>stasiun</a:t>
            </a:r>
            <a:r>
              <a:rPr lang="en-GB" dirty="0"/>
              <a:t>, </a:t>
            </a:r>
            <a:r>
              <a:rPr lang="en-GB" dirty="0" err="1"/>
              <a:t>keterbatasan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yang </a:t>
            </a:r>
            <a:r>
              <a:rPr lang="en-GB" dirty="0" err="1"/>
              <a:t>dimiliki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konsumen</a:t>
            </a:r>
            <a:r>
              <a:rPr lang="en-GB" dirty="0"/>
              <a:t>, proses </a:t>
            </a:r>
            <a:r>
              <a:rPr lang="en-GB" dirty="0" err="1"/>
              <a:t>penyampaian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mengenai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keberangkatan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tanggal</a:t>
            </a:r>
            <a:r>
              <a:rPr lang="en-GB" dirty="0"/>
              <a:t> </a:t>
            </a:r>
            <a:r>
              <a:rPr lang="en-GB" dirty="0" err="1"/>
              <a:t>sebelumnya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diproses</a:t>
            </a:r>
            <a:endParaRPr lang="en-GB" dirty="0"/>
          </a:p>
          <a:p>
            <a:pPr marL="0" lvl="0" indent="0" algn="just"/>
            <a:endParaRPr dirty="0"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410649" y="1673502"/>
            <a:ext cx="3625848" cy="127985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27000" indent="0"/>
            <a:r>
              <a:rPr lang="en-GB" dirty="0" err="1"/>
              <a:t>melalui</a:t>
            </a:r>
            <a:r>
              <a:rPr lang="en-GB" dirty="0"/>
              <a:t> WEB PROGRAM </a:t>
            </a:r>
            <a:r>
              <a:rPr lang="en-GB" dirty="0" err="1"/>
              <a:t>mempemudah</a:t>
            </a:r>
            <a:r>
              <a:rPr lang="en-GB" dirty="0"/>
              <a:t> </a:t>
            </a:r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, proses </a:t>
            </a:r>
            <a:r>
              <a:rPr lang="en-GB" dirty="0" err="1"/>
              <a:t>transaksi</a:t>
            </a:r>
            <a:r>
              <a:rPr lang="en-GB" dirty="0"/>
              <a:t> yang </a:t>
            </a:r>
            <a:r>
              <a:rPr lang="en-GB" dirty="0" err="1"/>
              <a:t>cepat</a:t>
            </a:r>
            <a:r>
              <a:rPr lang="en-GB" dirty="0"/>
              <a:t>, </a:t>
            </a:r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biaya</a:t>
            </a:r>
            <a:r>
              <a:rPr lang="en-GB" dirty="0"/>
              <a:t> </a:t>
            </a:r>
            <a:r>
              <a:rPr lang="en-GB" dirty="0" err="1"/>
              <a:t>operasional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pemesanan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, </a:t>
            </a:r>
            <a:r>
              <a:rPr lang="en-GB" dirty="0" err="1"/>
              <a:t>penyampaian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mengenai</a:t>
            </a:r>
            <a:r>
              <a:rPr lang="en-GB" dirty="0"/>
              <a:t> </a:t>
            </a:r>
            <a:r>
              <a:rPr lang="en-GB" dirty="0" err="1"/>
              <a:t>jadwal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harga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diakses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cepat</a:t>
            </a:r>
            <a:r>
              <a:rPr lang="en-GB" dirty="0"/>
              <a:t>. </a:t>
            </a:r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643758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419622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79518" y="1736994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era </a:t>
            </a:r>
            <a:r>
              <a:rPr lang="en-GB" dirty="0" err="1"/>
              <a:t>serba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kegiatan</a:t>
            </a:r>
            <a:r>
              <a:rPr lang="en-GB" dirty="0"/>
              <a:t> rata-rata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memakai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komputerisasi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berbagai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yang </a:t>
            </a:r>
            <a:r>
              <a:rPr lang="en-GB" dirty="0" err="1"/>
              <a:t>diterapkan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pun </a:t>
            </a:r>
            <a:r>
              <a:rPr lang="en-GB" dirty="0" err="1"/>
              <a:t>mulai</a:t>
            </a:r>
            <a:r>
              <a:rPr lang="en-GB" dirty="0"/>
              <a:t> </a:t>
            </a:r>
            <a:r>
              <a:rPr lang="en-GB" dirty="0" err="1"/>
              <a:t>ditawarkan</a:t>
            </a:r>
            <a:r>
              <a:rPr lang="en-GB" dirty="0"/>
              <a:t> </a:t>
            </a:r>
            <a:r>
              <a:rPr lang="en-GB" dirty="0" err="1"/>
              <a:t>keberbagai</a:t>
            </a:r>
            <a:r>
              <a:rPr lang="en-GB" dirty="0"/>
              <a:t> </a:t>
            </a:r>
            <a:r>
              <a:rPr lang="en-GB" dirty="0" err="1"/>
              <a:t>macam</a:t>
            </a:r>
            <a:r>
              <a:rPr lang="en-GB" dirty="0"/>
              <a:t> </a:t>
            </a:r>
            <a:r>
              <a:rPr lang="en-GB" dirty="0" err="1"/>
              <a:t>jasa</a:t>
            </a:r>
            <a:r>
              <a:rPr lang="en-GB" dirty="0"/>
              <a:t>. </a:t>
            </a:r>
            <a:r>
              <a:rPr lang="en-GB" dirty="0" err="1"/>
              <a:t>Disamping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, </a:t>
            </a:r>
            <a:r>
              <a:rPr lang="en-GB" dirty="0" err="1"/>
              <a:t>masyarakat</a:t>
            </a:r>
            <a:r>
              <a:rPr lang="en-GB" dirty="0"/>
              <a:t> </a:t>
            </a:r>
            <a:r>
              <a:rPr lang="en-GB" dirty="0" err="1"/>
              <a:t>zaman</a:t>
            </a:r>
            <a:r>
              <a:rPr lang="en-GB" dirty="0"/>
              <a:t>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semuanya</a:t>
            </a:r>
            <a:r>
              <a:rPr lang="en-GB" dirty="0"/>
              <a:t> </a:t>
            </a:r>
            <a:r>
              <a:rPr lang="en-GB" dirty="0" err="1"/>
              <a:t>serba</a:t>
            </a:r>
            <a:r>
              <a:rPr lang="en-GB" dirty="0"/>
              <a:t> </a:t>
            </a:r>
            <a:r>
              <a:rPr lang="en-GB" dirty="0" err="1"/>
              <a:t>praktis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menyita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. Salah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permasalahan</a:t>
            </a:r>
            <a:r>
              <a:rPr lang="en-GB" dirty="0"/>
              <a:t> </a:t>
            </a:r>
            <a:r>
              <a:rPr lang="en-GB" dirty="0" err="1"/>
              <a:t>sehari-hari</a:t>
            </a:r>
            <a:r>
              <a:rPr lang="en-GB" dirty="0"/>
              <a:t> yang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perhatian</a:t>
            </a:r>
            <a:r>
              <a:rPr lang="en-GB" dirty="0"/>
              <a:t> </a:t>
            </a:r>
            <a:r>
              <a:rPr lang="en-GB" dirty="0" err="1"/>
              <a:t>masyarakat</a:t>
            </a:r>
            <a:r>
              <a:rPr lang="en-GB" dirty="0"/>
              <a:t> </a:t>
            </a:r>
            <a:r>
              <a:rPr lang="en-GB" dirty="0" err="1"/>
              <a:t>sekarang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transportasi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03598"/>
            <a:ext cx="4896544" cy="2592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STRUKTUR NAVIGASI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 smtClean="0"/>
              <a:t>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STRUKTUR NAVIGASI HIRARKI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1" y="1131590"/>
            <a:ext cx="692509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 CODINGAN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GB" dirty="0" smtClean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4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182</Words>
  <Application>Microsoft Office PowerPoint</Application>
  <PresentationFormat>On-screen Show (16:9)</PresentationFormat>
  <Paragraphs>34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Overpass Mono</vt:lpstr>
      <vt:lpstr>Anaheim</vt:lpstr>
      <vt:lpstr>Raleway Thin</vt:lpstr>
      <vt:lpstr>Nunito Light</vt:lpstr>
      <vt:lpstr>Roboto Condensed Light</vt:lpstr>
      <vt:lpstr>Roboto</vt:lpstr>
      <vt:lpstr>Programming Lesson by Slidesgo</vt:lpstr>
      <vt:lpstr>RESERVASI KERETA API</vt:lpstr>
      <vt:lpstr>PowerPoint Presentation</vt:lpstr>
      <vt:lpstr>TABLE OF CONTENTS</vt:lpstr>
      <vt:lpstr>Gambaran Umum</vt:lpstr>
      <vt:lpstr>Problem</vt:lpstr>
      <vt:lpstr>INTRODUCTION</vt:lpstr>
      <vt:lpstr>STRUKTUR NAVIGASI</vt:lpstr>
      <vt:lpstr>STRUKTUR NAVIGASI HIRARKI</vt:lpstr>
      <vt:lpstr>SCREENSHOT CODINGAN</vt:lpstr>
      <vt:lpstr>INPUT</vt:lpstr>
      <vt:lpstr>INPUT</vt:lpstr>
      <vt:lpstr>INPUT</vt:lpstr>
      <vt:lpstr>Output</vt:lpstr>
      <vt:lpstr>Output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RESERVASI KERETA API</dc:title>
  <dc:creator>user</dc:creator>
  <cp:lastModifiedBy>USER</cp:lastModifiedBy>
  <cp:revision>21</cp:revision>
  <dcterms:modified xsi:type="dcterms:W3CDTF">2021-06-12T12:41:04Z</dcterms:modified>
</cp:coreProperties>
</file>