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Importance of Multi-Factor Authentication (MFA)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What is Multi-Factor Authentication (MFA)?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Multi-Factor Authentication (MFA) is a security mechanism that requires users to provide two or more verification factors to gain access to a resource such as an application, online account, or VPN.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Does MFA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Something You Know: A password or PIN.</a:t>
            </a:r>
          </a:p>
          <a:p>
            <a:r>
              <a:t>2. Something You Have: A smartphone, security token, or smart card.</a:t>
            </a:r>
          </a:p>
          <a:p>
            <a:r>
              <a:t>3. Something You Are: Biometric verification, like fingerprint or facial recognition.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is MFA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Protects Against Phishing: Even if attackers steal your password, they cannot access your account without the second factor.</a:t>
            </a:r>
          </a:p>
          <a:p>
            <a:r>
              <a:t>2. Mitigates Risk: Reduces the risk of unauthorized access to sensitive data.</a:t>
            </a:r>
          </a:p>
          <a:p>
            <a:r>
              <a:t>3. Regulatory Compliance: Many regulations require MFA to protect certain types of information.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Real-Life Example: The Twitter Hack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2020, a group of hackers used social engineering to take control of Twitter accounts of high-profile users. MFA could have prevented the attackers from gaining access even after obtaining the employees' credentials.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Implement MFA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Choose an MFA Solution: There are many MFA providers like Google Authenticator, Duo, and Microsoft Authenticator.</a:t>
            </a:r>
          </a:p>
          <a:p>
            <a:r>
              <a:t>2. Educate Employees: Ensure everyone understands the importance of MFA and how to use it.</a:t>
            </a:r>
          </a:p>
          <a:p>
            <a:r>
              <a:t>3. Monitor and Maintain: Regularly check MFA logs and settings to ensure continued security.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Multi-Factor Authentication (MFA) adds an essential layer of security to protect sensitive data and accounts. Implementing MFA is a critical step in safeguarding against modern cyber threats.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293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The Importance of Multi-Factor Authentication (MFA)</vt:lpstr>
      <vt:lpstr>What is Multi-Factor Authentication (MFA)?</vt:lpstr>
      <vt:lpstr>How Does MFA Work?</vt:lpstr>
      <vt:lpstr>Why is MFA Important?</vt:lpstr>
      <vt:lpstr>Real-Life Example: The Twitter Hack</vt:lpstr>
      <vt:lpstr>How to Implement MFA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Importance of Multi-Factor Authentication (MFA)</dc:title>
  <dc:subject/>
  <dc:creator/>
  <cp:keywords/>
  <dc:description>generated using python-pptx</dc:description>
  <cp:lastModifiedBy>Microsoft account</cp:lastModifiedBy>
  <cp:revision>2</cp:revision>
  <dcterms:created xsi:type="dcterms:W3CDTF">2013-01-27T09:14:16Z</dcterms:created>
  <dcterms:modified xsi:type="dcterms:W3CDTF">2024-08-15T19:05:03Z</dcterms:modified>
  <cp:category/>
</cp:coreProperties>
</file>