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0"/>
    <p:restoredTop sz="94705"/>
  </p:normalViewPr>
  <p:slideViewPr>
    <p:cSldViewPr snapToGrid="0" snapToObjects="1">
      <p:cViewPr varScale="1">
        <p:scale>
          <a:sx n="123" d="100"/>
          <a:sy n="12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0362-747F-DE48-82C6-69A11F050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 terminal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3F61-4BD2-B549-A132-BBD17EE36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Safiya AIDEED</a:t>
            </a:r>
          </a:p>
        </p:txBody>
      </p:sp>
    </p:spTree>
    <p:extLst>
      <p:ext uri="{BB962C8B-B14F-4D97-AF65-F5344CB8AC3E}">
        <p14:creationId xmlns:p14="http://schemas.microsoft.com/office/powerpoint/2010/main" val="321472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E077-559E-2B4E-8854-F93F7D7F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3831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50FB-931C-304E-BFF6-8EA30A31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3" y="305988"/>
            <a:ext cx="9905998" cy="147857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92D4C-268C-5243-BF68-5DB7D3AB0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194" y="1461052"/>
            <a:ext cx="6383350" cy="5147365"/>
          </a:xfrm>
        </p:spPr>
      </p:pic>
    </p:spTree>
    <p:extLst>
      <p:ext uri="{BB962C8B-B14F-4D97-AF65-F5344CB8AC3E}">
        <p14:creationId xmlns:p14="http://schemas.microsoft.com/office/powerpoint/2010/main" val="212225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5435-ABA8-0440-B9C2-5322A97A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4689-02FF-C145-BF99-128104F2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hangman game</a:t>
            </a:r>
          </a:p>
          <a:p>
            <a:r>
              <a:rPr lang="en-US" dirty="0"/>
              <a:t>A guessing game</a:t>
            </a:r>
          </a:p>
          <a:p>
            <a:r>
              <a:rPr lang="en-US" dirty="0"/>
              <a:t>Guess each letter of a word or a phrase</a:t>
            </a:r>
          </a:p>
          <a:p>
            <a:r>
              <a:rPr lang="en-US" dirty="0"/>
              <a:t>Get a certain amount of chances before losing</a:t>
            </a:r>
          </a:p>
          <a:p>
            <a:r>
              <a:rPr lang="en-US" dirty="0"/>
              <a:t>After losing or winning, you are met with a menu where user chooses to either start a new game or exit the game.</a:t>
            </a:r>
          </a:p>
        </p:txBody>
      </p:sp>
    </p:spTree>
    <p:extLst>
      <p:ext uri="{BB962C8B-B14F-4D97-AF65-F5344CB8AC3E}">
        <p14:creationId xmlns:p14="http://schemas.microsoft.com/office/powerpoint/2010/main" val="24061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687BC-53F3-064C-BC78-7D0525E0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70" y="316313"/>
            <a:ext cx="6148230" cy="3950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0FFE6-B995-084F-A8DF-D9B0514C1E09}"/>
              </a:ext>
            </a:extLst>
          </p:cNvPr>
          <p:cNvSpPr txBox="1"/>
          <p:nvPr/>
        </p:nvSpPr>
        <p:spPr>
          <a:xfrm>
            <a:off x="1193800" y="454660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 text file for the dictionary instead of putting it in a string which was my initial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using every word in the dictionary, decided on using programming terminology specifically for the presentation, may or may not change it back to the entire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idea to put the words in a string backfired, too many errors with my code.</a:t>
            </a:r>
          </a:p>
        </p:txBody>
      </p:sp>
    </p:spTree>
    <p:extLst>
      <p:ext uri="{BB962C8B-B14F-4D97-AF65-F5344CB8AC3E}">
        <p14:creationId xmlns:p14="http://schemas.microsoft.com/office/powerpoint/2010/main" val="18414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9C782-1757-8542-8D21-1FCE0531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016000"/>
            <a:ext cx="83439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5D80B-5FCB-9E4C-9410-35F9FE206FE7}"/>
              </a:ext>
            </a:extLst>
          </p:cNvPr>
          <p:cNvSpPr txBox="1"/>
          <p:nvPr/>
        </p:nvSpPr>
        <p:spPr>
          <a:xfrm>
            <a:off x="711200" y="3962400"/>
            <a:ext cx="63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Shuffles the words so that it’s in a random order each time you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rid of letters that have already been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9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6CFD-D8E0-DE48-A581-5F7F7A74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B277-83C9-8746-85D2-DE6B145D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73" y="2799222"/>
            <a:ext cx="5627687" cy="220288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EB562-5C5C-1D4C-BFF3-5E959DCC14B4}"/>
              </a:ext>
            </a:extLst>
          </p:cNvPr>
          <p:cNvCxnSpPr/>
          <p:nvPr/>
        </p:nvCxnSpPr>
        <p:spPr>
          <a:xfrm>
            <a:off x="2256183" y="1998155"/>
            <a:ext cx="648000" cy="90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9042B6-82E1-7F4F-BBEF-AE99F242095F}"/>
              </a:ext>
            </a:extLst>
          </p:cNvPr>
          <p:cNvSpPr txBox="1"/>
          <p:nvPr/>
        </p:nvSpPr>
        <p:spPr>
          <a:xfrm>
            <a:off x="487017" y="2799222"/>
            <a:ext cx="194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show first  letter of each  word on my VSCODE.</a:t>
            </a:r>
          </a:p>
        </p:txBody>
      </p:sp>
    </p:spTree>
    <p:extLst>
      <p:ext uri="{BB962C8B-B14F-4D97-AF65-F5344CB8AC3E}">
        <p14:creationId xmlns:p14="http://schemas.microsoft.com/office/powerpoint/2010/main" val="21820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5EDF-BA22-454C-B73E-3BA46545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7DB4-81F0-C14E-B5BD-CD692C72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43" y="2421635"/>
            <a:ext cx="3887857" cy="19601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631F98-FF04-F349-98A3-E4E540D45EED}"/>
              </a:ext>
            </a:extLst>
          </p:cNvPr>
          <p:cNvCxnSpPr/>
          <p:nvPr/>
        </p:nvCxnSpPr>
        <p:spPr>
          <a:xfrm>
            <a:off x="2669586" y="3270364"/>
            <a:ext cx="648000" cy="90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384B8-7B41-1246-99AB-2C825F66B0CB}"/>
              </a:ext>
            </a:extLst>
          </p:cNvPr>
          <p:cNvSpPr txBox="1"/>
          <p:nvPr/>
        </p:nvSpPr>
        <p:spPr>
          <a:xfrm>
            <a:off x="636104" y="2802835"/>
            <a:ext cx="165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word was guessed correctly, it did not show main  menu.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DF188-3A6F-8340-B66B-2B9A88FC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043" y="2372514"/>
            <a:ext cx="4141344" cy="23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079-F7CC-2B41-B052-7F0E49F4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4A8D-99EB-B446-B7F5-4BB86EEF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not  get  rid of each letter in  array  after correct  guess.</a:t>
            </a:r>
          </a:p>
          <a:p>
            <a:r>
              <a:rPr lang="en-US" dirty="0"/>
              <a:t> Amount of  lives  wouldn’t  change after incorrect guess.</a:t>
            </a:r>
          </a:p>
          <a:p>
            <a:r>
              <a:rPr lang="en-US" dirty="0"/>
              <a:t>Wouldn’t  show  the  last  letter of  each  word (now  the  first  letter  disappeared  lol)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AE1D-EAB8-A540-BA3E-216432D9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0FE-69B3-4348-AF7A-EAAA7FDB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</a:t>
            </a:r>
          </a:p>
          <a:p>
            <a:r>
              <a:rPr lang="en-US" dirty="0"/>
              <a:t>After fixing one error another would pop up</a:t>
            </a:r>
          </a:p>
          <a:p>
            <a:r>
              <a:rPr lang="en-US" dirty="0"/>
              <a:t>Issue with downloading gems on my laptop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2829</TotalTime>
  <Words>240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Hangman terminal app</vt:lpstr>
      <vt:lpstr>Flowchart</vt:lpstr>
      <vt:lpstr> overview</vt:lpstr>
      <vt:lpstr>PowerPoint Presentation</vt:lpstr>
      <vt:lpstr>PowerPoint Presentation</vt:lpstr>
      <vt:lpstr>Current errors</vt:lpstr>
      <vt:lpstr>Current Errors</vt:lpstr>
      <vt:lpstr>Old  errors</vt:lpstr>
      <vt:lpstr>challenges</vt:lpstr>
      <vt:lpstr>Thank you for listening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terminal app</dc:title>
  <dc:creator>Safiya Aideed</dc:creator>
  <cp:lastModifiedBy>Safiya Aideed</cp:lastModifiedBy>
  <cp:revision>13</cp:revision>
  <dcterms:created xsi:type="dcterms:W3CDTF">2020-12-17T23:00:37Z</dcterms:created>
  <dcterms:modified xsi:type="dcterms:W3CDTF">2020-12-19T22:10:25Z</dcterms:modified>
</cp:coreProperties>
</file>