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87" r:id="rId7"/>
    <p:sldId id="283" r:id="rId8"/>
    <p:sldId id="288" r:id="rId9"/>
    <p:sldId id="289" r:id="rId10"/>
    <p:sldId id="263" r:id="rId11"/>
    <p:sldId id="290" r:id="rId12"/>
    <p:sldId id="291" r:id="rId13"/>
    <p:sldId id="292" r:id="rId14"/>
    <p:sldId id="293" r:id="rId15"/>
    <p:sldId id="294" r:id="rId16"/>
    <p:sldId id="295" r:id="rId17"/>
    <p:sldId id="296"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iya Firdose Khan" userId="8baeb67d225d40de" providerId="LiveId" clId="{5C00F6F4-B044-4F52-BFA1-5026870C57BA}"/>
    <pc:docChg chg="undo redo custSel addSld delSld modSld">
      <pc:chgData name="Safiya Firdose Khan" userId="8baeb67d225d40de" providerId="LiveId" clId="{5C00F6F4-B044-4F52-BFA1-5026870C57BA}" dt="2022-12-29T09:07:12.964" v="1859" actId="2696"/>
      <pc:docMkLst>
        <pc:docMk/>
      </pc:docMkLst>
      <pc:sldChg chg="modSp mod">
        <pc:chgData name="Safiya Firdose Khan" userId="8baeb67d225d40de" providerId="LiveId" clId="{5C00F6F4-B044-4F52-BFA1-5026870C57BA}" dt="2022-12-28T17:27:37.647" v="89" actId="207"/>
        <pc:sldMkLst>
          <pc:docMk/>
          <pc:sldMk cId="1285696184" sldId="258"/>
        </pc:sldMkLst>
        <pc:spChg chg="mod">
          <ac:chgData name="Safiya Firdose Khan" userId="8baeb67d225d40de" providerId="LiveId" clId="{5C00F6F4-B044-4F52-BFA1-5026870C57BA}" dt="2022-12-28T17:27:37.647" v="89" actId="207"/>
          <ac:spMkLst>
            <pc:docMk/>
            <pc:sldMk cId="1285696184" sldId="258"/>
            <ac:spMk id="2" creationId="{61159AD3-4E9A-EE3A-2379-03166D4AAF1A}"/>
          </ac:spMkLst>
        </pc:spChg>
        <pc:spChg chg="mod">
          <ac:chgData name="Safiya Firdose Khan" userId="8baeb67d225d40de" providerId="LiveId" clId="{5C00F6F4-B044-4F52-BFA1-5026870C57BA}" dt="2022-12-28T17:22:38.087" v="57" actId="20577"/>
          <ac:spMkLst>
            <pc:docMk/>
            <pc:sldMk cId="1285696184" sldId="258"/>
            <ac:spMk id="3" creationId="{39F0806D-7FB8-435A-69A5-30C668ECC579}"/>
          </ac:spMkLst>
        </pc:spChg>
      </pc:sldChg>
      <pc:sldChg chg="modSp mod">
        <pc:chgData name="Safiya Firdose Khan" userId="8baeb67d225d40de" providerId="LiveId" clId="{5C00F6F4-B044-4F52-BFA1-5026870C57BA}" dt="2022-12-28T17:34:43.649" v="162" actId="12"/>
        <pc:sldMkLst>
          <pc:docMk/>
          <pc:sldMk cId="447847373" sldId="259"/>
        </pc:sldMkLst>
        <pc:spChg chg="mod">
          <ac:chgData name="Safiya Firdose Khan" userId="8baeb67d225d40de" providerId="LiveId" clId="{5C00F6F4-B044-4F52-BFA1-5026870C57BA}" dt="2022-12-28T17:28:57.119" v="101" actId="207"/>
          <ac:spMkLst>
            <pc:docMk/>
            <pc:sldMk cId="447847373" sldId="259"/>
            <ac:spMk id="2" creationId="{5FE70BE5-056E-4A0A-FF8D-EB7C0096ADB0}"/>
          </ac:spMkLst>
        </pc:spChg>
        <pc:spChg chg="mod">
          <ac:chgData name="Safiya Firdose Khan" userId="8baeb67d225d40de" providerId="LiveId" clId="{5C00F6F4-B044-4F52-BFA1-5026870C57BA}" dt="2022-12-28T17:34:43.649" v="162" actId="12"/>
          <ac:spMkLst>
            <pc:docMk/>
            <pc:sldMk cId="447847373" sldId="259"/>
            <ac:spMk id="3" creationId="{34B4147D-76F3-3153-4A56-B2A8A7EF42AC}"/>
          </ac:spMkLst>
        </pc:spChg>
      </pc:sldChg>
      <pc:sldChg chg="modSp mod">
        <pc:chgData name="Safiya Firdose Khan" userId="8baeb67d225d40de" providerId="LiveId" clId="{5C00F6F4-B044-4F52-BFA1-5026870C57BA}" dt="2022-12-28T17:50:15.736" v="218" actId="14100"/>
        <pc:sldMkLst>
          <pc:docMk/>
          <pc:sldMk cId="256688757" sldId="260"/>
        </pc:sldMkLst>
        <pc:spChg chg="mod">
          <ac:chgData name="Safiya Firdose Khan" userId="8baeb67d225d40de" providerId="LiveId" clId="{5C00F6F4-B044-4F52-BFA1-5026870C57BA}" dt="2022-12-28T17:50:15.736" v="218" actId="14100"/>
          <ac:spMkLst>
            <pc:docMk/>
            <pc:sldMk cId="256688757" sldId="260"/>
            <ac:spMk id="2" creationId="{38177FC6-0E45-7773-985B-A2BE22FBB980}"/>
          </ac:spMkLst>
        </pc:spChg>
        <pc:spChg chg="mod">
          <ac:chgData name="Safiya Firdose Khan" userId="8baeb67d225d40de" providerId="LiveId" clId="{5C00F6F4-B044-4F52-BFA1-5026870C57BA}" dt="2022-12-28T17:50:11.899" v="217" actId="27636"/>
          <ac:spMkLst>
            <pc:docMk/>
            <pc:sldMk cId="256688757" sldId="260"/>
            <ac:spMk id="3" creationId="{68B9D18A-55A0-B61B-E394-13B9B9E4CBE4}"/>
          </ac:spMkLst>
        </pc:spChg>
      </pc:sldChg>
      <pc:sldChg chg="addSp modSp mod">
        <pc:chgData name="Safiya Firdose Khan" userId="8baeb67d225d40de" providerId="LiveId" clId="{5C00F6F4-B044-4F52-BFA1-5026870C57BA}" dt="2022-12-29T08:09:57.335" v="1581" actId="14100"/>
        <pc:sldMkLst>
          <pc:docMk/>
          <pc:sldMk cId="3886805667" sldId="261"/>
        </pc:sldMkLst>
        <pc:spChg chg="mod">
          <ac:chgData name="Safiya Firdose Khan" userId="8baeb67d225d40de" providerId="LiveId" clId="{5C00F6F4-B044-4F52-BFA1-5026870C57BA}" dt="2022-12-29T08:09:57.335" v="1581" actId="14100"/>
          <ac:spMkLst>
            <pc:docMk/>
            <pc:sldMk cId="3886805667" sldId="261"/>
            <ac:spMk id="2" creationId="{43B53BA1-C69A-1547-FB05-177E97A642DF}"/>
          </ac:spMkLst>
        </pc:spChg>
        <pc:spChg chg="mod">
          <ac:chgData name="Safiya Firdose Khan" userId="8baeb67d225d40de" providerId="LiveId" clId="{5C00F6F4-B044-4F52-BFA1-5026870C57BA}" dt="2022-12-29T08:09:31.839" v="1578" actId="14100"/>
          <ac:spMkLst>
            <pc:docMk/>
            <pc:sldMk cId="3886805667" sldId="261"/>
            <ac:spMk id="3" creationId="{098FCD7B-2DCF-B182-274F-C33870B133A1}"/>
          </ac:spMkLst>
        </pc:spChg>
        <pc:picChg chg="add mod">
          <ac:chgData name="Safiya Firdose Khan" userId="8baeb67d225d40de" providerId="LiveId" clId="{5C00F6F4-B044-4F52-BFA1-5026870C57BA}" dt="2022-12-29T08:09:36.575" v="1579" actId="14100"/>
          <ac:picMkLst>
            <pc:docMk/>
            <pc:sldMk cId="3886805667" sldId="261"/>
            <ac:picMk id="4" creationId="{44EEAEB9-DEB5-993E-FA52-DC66675B768B}"/>
          </ac:picMkLst>
        </pc:picChg>
      </pc:sldChg>
      <pc:sldChg chg="addSp delSp modSp new del mod">
        <pc:chgData name="Safiya Firdose Khan" userId="8baeb67d225d40de" providerId="LiveId" clId="{5C00F6F4-B044-4F52-BFA1-5026870C57BA}" dt="2022-12-28T17:53:11.720" v="244" actId="2696"/>
        <pc:sldMkLst>
          <pc:docMk/>
          <pc:sldMk cId="4245790398" sldId="262"/>
        </pc:sldMkLst>
        <pc:spChg chg="add del mod">
          <ac:chgData name="Safiya Firdose Khan" userId="8baeb67d225d40de" providerId="LiveId" clId="{5C00F6F4-B044-4F52-BFA1-5026870C57BA}" dt="2022-12-28T17:52:30.330" v="233"/>
          <ac:spMkLst>
            <pc:docMk/>
            <pc:sldMk cId="4245790398" sldId="262"/>
            <ac:spMk id="3" creationId="{F6C1CE9F-AF8B-1E90-F769-E9C5A1C68F69}"/>
          </ac:spMkLst>
        </pc:spChg>
      </pc:sldChg>
      <pc:sldChg chg="modSp new mod">
        <pc:chgData name="Safiya Firdose Khan" userId="8baeb67d225d40de" providerId="LiveId" clId="{5C00F6F4-B044-4F52-BFA1-5026870C57BA}" dt="2022-12-28T18:18:17.236" v="841" actId="255"/>
        <pc:sldMkLst>
          <pc:docMk/>
          <pc:sldMk cId="3536870344" sldId="263"/>
        </pc:sldMkLst>
        <pc:spChg chg="mod">
          <ac:chgData name="Safiya Firdose Khan" userId="8baeb67d225d40de" providerId="LiveId" clId="{5C00F6F4-B044-4F52-BFA1-5026870C57BA}" dt="2022-12-28T18:18:17.236" v="841" actId="255"/>
          <ac:spMkLst>
            <pc:docMk/>
            <pc:sldMk cId="3536870344" sldId="263"/>
            <ac:spMk id="2" creationId="{44E47E2F-1D23-4BC0-D09E-1E204DDB0F81}"/>
          </ac:spMkLst>
        </pc:spChg>
        <pc:spChg chg="mod">
          <ac:chgData name="Safiya Firdose Khan" userId="8baeb67d225d40de" providerId="LiveId" clId="{5C00F6F4-B044-4F52-BFA1-5026870C57BA}" dt="2022-12-28T17:54:27.051" v="254" actId="27636"/>
          <ac:spMkLst>
            <pc:docMk/>
            <pc:sldMk cId="3536870344" sldId="263"/>
            <ac:spMk id="3" creationId="{870B1EA5-AEE6-F08E-64F1-7E786D74BE88}"/>
          </ac:spMkLst>
        </pc:spChg>
      </pc:sldChg>
      <pc:sldChg chg="modSp new mod">
        <pc:chgData name="Safiya Firdose Khan" userId="8baeb67d225d40de" providerId="LiveId" clId="{5C00F6F4-B044-4F52-BFA1-5026870C57BA}" dt="2022-12-29T07:28:23.668" v="1211" actId="27636"/>
        <pc:sldMkLst>
          <pc:docMk/>
          <pc:sldMk cId="386828300" sldId="264"/>
        </pc:sldMkLst>
        <pc:spChg chg="mod">
          <ac:chgData name="Safiya Firdose Khan" userId="8baeb67d225d40de" providerId="LiveId" clId="{5C00F6F4-B044-4F52-BFA1-5026870C57BA}" dt="2022-12-29T07:26:33.558" v="1191" actId="14100"/>
          <ac:spMkLst>
            <pc:docMk/>
            <pc:sldMk cId="386828300" sldId="264"/>
            <ac:spMk id="2" creationId="{603B8DE4-C85C-A4F0-CAF8-0A9D3914B864}"/>
          </ac:spMkLst>
        </pc:spChg>
        <pc:spChg chg="mod">
          <ac:chgData name="Safiya Firdose Khan" userId="8baeb67d225d40de" providerId="LiveId" clId="{5C00F6F4-B044-4F52-BFA1-5026870C57BA}" dt="2022-12-29T07:28:23.668" v="1211" actId="27636"/>
          <ac:spMkLst>
            <pc:docMk/>
            <pc:sldMk cId="386828300" sldId="264"/>
            <ac:spMk id="3" creationId="{E1A8C082-5CAD-DBE9-8638-EB26BD323209}"/>
          </ac:spMkLst>
        </pc:spChg>
      </pc:sldChg>
      <pc:sldChg chg="addSp modSp new mod">
        <pc:chgData name="Safiya Firdose Khan" userId="8baeb67d225d40de" providerId="LiveId" clId="{5C00F6F4-B044-4F52-BFA1-5026870C57BA}" dt="2022-12-28T18:19:29.149" v="863" actId="20577"/>
        <pc:sldMkLst>
          <pc:docMk/>
          <pc:sldMk cId="878280542" sldId="265"/>
        </pc:sldMkLst>
        <pc:spChg chg="mod">
          <ac:chgData name="Safiya Firdose Khan" userId="8baeb67d225d40de" providerId="LiveId" clId="{5C00F6F4-B044-4F52-BFA1-5026870C57BA}" dt="2022-12-28T18:19:29.149" v="863" actId="20577"/>
          <ac:spMkLst>
            <pc:docMk/>
            <pc:sldMk cId="878280542" sldId="265"/>
            <ac:spMk id="2" creationId="{952B8A43-84FA-DD54-2C9E-302F194411C7}"/>
          </ac:spMkLst>
        </pc:spChg>
        <pc:spChg chg="mod">
          <ac:chgData name="Safiya Firdose Khan" userId="8baeb67d225d40de" providerId="LiveId" clId="{5C00F6F4-B044-4F52-BFA1-5026870C57BA}" dt="2022-12-28T18:02:16.861" v="414" actId="20577"/>
          <ac:spMkLst>
            <pc:docMk/>
            <pc:sldMk cId="878280542" sldId="265"/>
            <ac:spMk id="3" creationId="{FE037F9B-095E-132F-AE13-BA502CABA83A}"/>
          </ac:spMkLst>
        </pc:spChg>
        <pc:picChg chg="add mod">
          <ac:chgData name="Safiya Firdose Khan" userId="8baeb67d225d40de" providerId="LiveId" clId="{5C00F6F4-B044-4F52-BFA1-5026870C57BA}" dt="2022-12-28T18:01:29.152" v="364" actId="14100"/>
          <ac:picMkLst>
            <pc:docMk/>
            <pc:sldMk cId="878280542" sldId="265"/>
            <ac:picMk id="4" creationId="{0A58D0EA-AB03-B523-C708-2FCFD9631A4A}"/>
          </ac:picMkLst>
        </pc:picChg>
      </pc:sldChg>
      <pc:sldChg chg="addSp modSp new mod">
        <pc:chgData name="Safiya Firdose Khan" userId="8baeb67d225d40de" providerId="LiveId" clId="{5C00F6F4-B044-4F52-BFA1-5026870C57BA}" dt="2022-12-28T18:17:00.359" v="833" actId="20577"/>
        <pc:sldMkLst>
          <pc:docMk/>
          <pc:sldMk cId="2238485328" sldId="266"/>
        </pc:sldMkLst>
        <pc:spChg chg="mod">
          <ac:chgData name="Safiya Firdose Khan" userId="8baeb67d225d40de" providerId="LiveId" clId="{5C00F6F4-B044-4F52-BFA1-5026870C57BA}" dt="2022-12-28T18:13:32.072" v="688" actId="14100"/>
          <ac:spMkLst>
            <pc:docMk/>
            <pc:sldMk cId="2238485328" sldId="266"/>
            <ac:spMk id="2" creationId="{9995D49E-9E28-7953-72E3-06AE80C1667E}"/>
          </ac:spMkLst>
        </pc:spChg>
        <pc:spChg chg="mod">
          <ac:chgData name="Safiya Firdose Khan" userId="8baeb67d225d40de" providerId="LiveId" clId="{5C00F6F4-B044-4F52-BFA1-5026870C57BA}" dt="2022-12-28T18:17:00.359" v="833" actId="20577"/>
          <ac:spMkLst>
            <pc:docMk/>
            <pc:sldMk cId="2238485328" sldId="266"/>
            <ac:spMk id="3" creationId="{06C9205A-7981-F016-8947-848393400F9C}"/>
          </ac:spMkLst>
        </pc:spChg>
        <pc:picChg chg="add mod">
          <ac:chgData name="Safiya Firdose Khan" userId="8baeb67d225d40de" providerId="LiveId" clId="{5C00F6F4-B044-4F52-BFA1-5026870C57BA}" dt="2022-12-28T18:14:22.440" v="737" actId="14100"/>
          <ac:picMkLst>
            <pc:docMk/>
            <pc:sldMk cId="2238485328" sldId="266"/>
            <ac:picMk id="4" creationId="{9A2BCE23-A509-BD93-D601-9D5FDEC4D2F5}"/>
          </ac:picMkLst>
        </pc:picChg>
      </pc:sldChg>
      <pc:sldChg chg="addSp modSp new mod">
        <pc:chgData name="Safiya Firdose Khan" userId="8baeb67d225d40de" providerId="LiveId" clId="{5C00F6F4-B044-4F52-BFA1-5026870C57BA}" dt="2022-12-28T18:17:14.090" v="837" actId="20577"/>
        <pc:sldMkLst>
          <pc:docMk/>
          <pc:sldMk cId="3188123384" sldId="267"/>
        </pc:sldMkLst>
        <pc:spChg chg="mod">
          <ac:chgData name="Safiya Firdose Khan" userId="8baeb67d225d40de" providerId="LiveId" clId="{5C00F6F4-B044-4F52-BFA1-5026870C57BA}" dt="2022-12-28T18:15:52.232" v="777" actId="14100"/>
          <ac:spMkLst>
            <pc:docMk/>
            <pc:sldMk cId="3188123384" sldId="267"/>
            <ac:spMk id="2" creationId="{8B57AE24-BB19-C1D8-862B-48E5A977D6FC}"/>
          </ac:spMkLst>
        </pc:spChg>
        <pc:spChg chg="mod">
          <ac:chgData name="Safiya Firdose Khan" userId="8baeb67d225d40de" providerId="LiveId" clId="{5C00F6F4-B044-4F52-BFA1-5026870C57BA}" dt="2022-12-28T18:17:14.090" v="837" actId="20577"/>
          <ac:spMkLst>
            <pc:docMk/>
            <pc:sldMk cId="3188123384" sldId="267"/>
            <ac:spMk id="3" creationId="{0B76278D-4542-1A51-E287-1CA9EAC1D8F8}"/>
          </ac:spMkLst>
        </pc:spChg>
        <pc:picChg chg="add mod">
          <ac:chgData name="Safiya Firdose Khan" userId="8baeb67d225d40de" providerId="LiveId" clId="{5C00F6F4-B044-4F52-BFA1-5026870C57BA}" dt="2022-12-28T18:16:47.416" v="830" actId="14100"/>
          <ac:picMkLst>
            <pc:docMk/>
            <pc:sldMk cId="3188123384" sldId="267"/>
            <ac:picMk id="4" creationId="{D9D1FD01-6D51-7E26-7AF8-DCC6C0FE5A17}"/>
          </ac:picMkLst>
        </pc:picChg>
      </pc:sldChg>
      <pc:sldChg chg="addSp modSp new mod">
        <pc:chgData name="Safiya Firdose Khan" userId="8baeb67d225d40de" providerId="LiveId" clId="{5C00F6F4-B044-4F52-BFA1-5026870C57BA}" dt="2022-12-28T18:23:22.280" v="997" actId="14100"/>
        <pc:sldMkLst>
          <pc:docMk/>
          <pc:sldMk cId="3286132132" sldId="268"/>
        </pc:sldMkLst>
        <pc:spChg chg="mod">
          <ac:chgData name="Safiya Firdose Khan" userId="8baeb67d225d40de" providerId="LiveId" clId="{5C00F6F4-B044-4F52-BFA1-5026870C57BA}" dt="2022-12-28T18:21:11.204" v="874" actId="20577"/>
          <ac:spMkLst>
            <pc:docMk/>
            <pc:sldMk cId="3286132132" sldId="268"/>
            <ac:spMk id="2" creationId="{E31605D9-F91B-CD2F-D698-A0942176E891}"/>
          </ac:spMkLst>
        </pc:spChg>
        <pc:spChg chg="mod">
          <ac:chgData name="Safiya Firdose Khan" userId="8baeb67d225d40de" providerId="LiveId" clId="{5C00F6F4-B044-4F52-BFA1-5026870C57BA}" dt="2022-12-28T18:23:03.971" v="995" actId="20577"/>
          <ac:spMkLst>
            <pc:docMk/>
            <pc:sldMk cId="3286132132" sldId="268"/>
            <ac:spMk id="3" creationId="{EF1D5F39-4CBA-60CA-FB97-25AA9403E4FD}"/>
          </ac:spMkLst>
        </pc:spChg>
        <pc:picChg chg="add mod">
          <ac:chgData name="Safiya Firdose Khan" userId="8baeb67d225d40de" providerId="LiveId" clId="{5C00F6F4-B044-4F52-BFA1-5026870C57BA}" dt="2022-12-28T18:23:22.280" v="997" actId="14100"/>
          <ac:picMkLst>
            <pc:docMk/>
            <pc:sldMk cId="3286132132" sldId="268"/>
            <ac:picMk id="4" creationId="{419833EA-1FB7-A9E3-E378-4C6938832724}"/>
          </ac:picMkLst>
        </pc:picChg>
      </pc:sldChg>
      <pc:sldChg chg="addSp modSp new mod">
        <pc:chgData name="Safiya Firdose Khan" userId="8baeb67d225d40de" providerId="LiveId" clId="{5C00F6F4-B044-4F52-BFA1-5026870C57BA}" dt="2022-12-29T07:15:42.101" v="1049" actId="20577"/>
        <pc:sldMkLst>
          <pc:docMk/>
          <pc:sldMk cId="4113944136" sldId="269"/>
        </pc:sldMkLst>
        <pc:spChg chg="mod">
          <ac:chgData name="Safiya Firdose Khan" userId="8baeb67d225d40de" providerId="LiveId" clId="{5C00F6F4-B044-4F52-BFA1-5026870C57BA}" dt="2022-12-29T07:14:46.369" v="1023" actId="120"/>
          <ac:spMkLst>
            <pc:docMk/>
            <pc:sldMk cId="4113944136" sldId="269"/>
            <ac:spMk id="2" creationId="{5B82BADA-B4C5-4AC0-7099-2BDC21E01673}"/>
          </ac:spMkLst>
        </pc:spChg>
        <pc:spChg chg="mod">
          <ac:chgData name="Safiya Firdose Khan" userId="8baeb67d225d40de" providerId="LiveId" clId="{5C00F6F4-B044-4F52-BFA1-5026870C57BA}" dt="2022-12-29T07:15:42.101" v="1049" actId="20577"/>
          <ac:spMkLst>
            <pc:docMk/>
            <pc:sldMk cId="4113944136" sldId="269"/>
            <ac:spMk id="3" creationId="{78CAA588-870B-9B55-F17A-BEBCDFE74DBE}"/>
          </ac:spMkLst>
        </pc:spChg>
        <pc:picChg chg="add mod">
          <ac:chgData name="Safiya Firdose Khan" userId="8baeb67d225d40de" providerId="LiveId" clId="{5C00F6F4-B044-4F52-BFA1-5026870C57BA}" dt="2022-12-29T07:15:27.518" v="1045" actId="14100"/>
          <ac:picMkLst>
            <pc:docMk/>
            <pc:sldMk cId="4113944136" sldId="269"/>
            <ac:picMk id="4" creationId="{C6F6B463-E396-BA7F-7392-A48B1EC4445D}"/>
          </ac:picMkLst>
        </pc:picChg>
      </pc:sldChg>
      <pc:sldChg chg="addSp modSp new mod">
        <pc:chgData name="Safiya Firdose Khan" userId="8baeb67d225d40de" providerId="LiveId" clId="{5C00F6F4-B044-4F52-BFA1-5026870C57BA}" dt="2022-12-29T07:17:45.639" v="1077" actId="20577"/>
        <pc:sldMkLst>
          <pc:docMk/>
          <pc:sldMk cId="2003617294" sldId="270"/>
        </pc:sldMkLst>
        <pc:spChg chg="mod">
          <ac:chgData name="Safiya Firdose Khan" userId="8baeb67d225d40de" providerId="LiveId" clId="{5C00F6F4-B044-4F52-BFA1-5026870C57BA}" dt="2022-12-29T07:17:20.229" v="1069" actId="27636"/>
          <ac:spMkLst>
            <pc:docMk/>
            <pc:sldMk cId="2003617294" sldId="270"/>
            <ac:spMk id="2" creationId="{ADEDD119-4BF8-F9B7-AD08-8BB81C1241D5}"/>
          </ac:spMkLst>
        </pc:spChg>
        <pc:spChg chg="mod">
          <ac:chgData name="Safiya Firdose Khan" userId="8baeb67d225d40de" providerId="LiveId" clId="{5C00F6F4-B044-4F52-BFA1-5026870C57BA}" dt="2022-12-29T07:17:45.639" v="1077" actId="20577"/>
          <ac:spMkLst>
            <pc:docMk/>
            <pc:sldMk cId="2003617294" sldId="270"/>
            <ac:spMk id="3" creationId="{D0080211-0D3D-1B60-107B-F494C25C5523}"/>
          </ac:spMkLst>
        </pc:spChg>
        <pc:picChg chg="add mod">
          <ac:chgData name="Safiya Firdose Khan" userId="8baeb67d225d40de" providerId="LiveId" clId="{5C00F6F4-B044-4F52-BFA1-5026870C57BA}" dt="2022-12-29T07:17:39.134" v="1073" actId="14100"/>
          <ac:picMkLst>
            <pc:docMk/>
            <pc:sldMk cId="2003617294" sldId="270"/>
            <ac:picMk id="4" creationId="{49DC083F-EA93-9D40-09F8-C655F49E7DC8}"/>
          </ac:picMkLst>
        </pc:picChg>
      </pc:sldChg>
      <pc:sldChg chg="addSp modSp new mod">
        <pc:chgData name="Safiya Firdose Khan" userId="8baeb67d225d40de" providerId="LiveId" clId="{5C00F6F4-B044-4F52-BFA1-5026870C57BA}" dt="2022-12-29T07:19:54.386" v="1101" actId="20577"/>
        <pc:sldMkLst>
          <pc:docMk/>
          <pc:sldMk cId="4037035266" sldId="271"/>
        </pc:sldMkLst>
        <pc:spChg chg="mod">
          <ac:chgData name="Safiya Firdose Khan" userId="8baeb67d225d40de" providerId="LiveId" clId="{5C00F6F4-B044-4F52-BFA1-5026870C57BA}" dt="2022-12-29T07:19:08.422" v="1088" actId="14100"/>
          <ac:spMkLst>
            <pc:docMk/>
            <pc:sldMk cId="4037035266" sldId="271"/>
            <ac:spMk id="2" creationId="{5172FDFD-5D1C-FF9B-DD0E-CD1027B75BED}"/>
          </ac:spMkLst>
        </pc:spChg>
        <pc:spChg chg="mod">
          <ac:chgData name="Safiya Firdose Khan" userId="8baeb67d225d40de" providerId="LiveId" clId="{5C00F6F4-B044-4F52-BFA1-5026870C57BA}" dt="2022-12-29T07:19:54.386" v="1101" actId="20577"/>
          <ac:spMkLst>
            <pc:docMk/>
            <pc:sldMk cId="4037035266" sldId="271"/>
            <ac:spMk id="3" creationId="{135AC594-2D7C-EC63-017B-115EAFF0EF24}"/>
          </ac:spMkLst>
        </pc:spChg>
        <pc:picChg chg="add mod">
          <ac:chgData name="Safiya Firdose Khan" userId="8baeb67d225d40de" providerId="LiveId" clId="{5C00F6F4-B044-4F52-BFA1-5026870C57BA}" dt="2022-12-29T07:19:46.638" v="1097" actId="14100"/>
          <ac:picMkLst>
            <pc:docMk/>
            <pc:sldMk cId="4037035266" sldId="271"/>
            <ac:picMk id="4" creationId="{B84A4925-884E-D678-8664-681DF1344BE5}"/>
          </ac:picMkLst>
        </pc:picChg>
      </pc:sldChg>
      <pc:sldChg chg="addSp modSp new mod">
        <pc:chgData name="Safiya Firdose Khan" userId="8baeb67d225d40de" providerId="LiveId" clId="{5C00F6F4-B044-4F52-BFA1-5026870C57BA}" dt="2022-12-29T07:21:36.603" v="1133" actId="20577"/>
        <pc:sldMkLst>
          <pc:docMk/>
          <pc:sldMk cId="793584877" sldId="272"/>
        </pc:sldMkLst>
        <pc:spChg chg="mod">
          <ac:chgData name="Safiya Firdose Khan" userId="8baeb67d225d40de" providerId="LiveId" clId="{5C00F6F4-B044-4F52-BFA1-5026870C57BA}" dt="2022-12-29T07:20:39.478" v="1112" actId="14100"/>
          <ac:spMkLst>
            <pc:docMk/>
            <pc:sldMk cId="793584877" sldId="272"/>
            <ac:spMk id="2" creationId="{558A446F-F632-9719-862E-72646E5EC7DF}"/>
          </ac:spMkLst>
        </pc:spChg>
        <pc:spChg chg="mod">
          <ac:chgData name="Safiya Firdose Khan" userId="8baeb67d225d40de" providerId="LiveId" clId="{5C00F6F4-B044-4F52-BFA1-5026870C57BA}" dt="2022-12-29T07:21:36.603" v="1133" actId="20577"/>
          <ac:spMkLst>
            <pc:docMk/>
            <pc:sldMk cId="793584877" sldId="272"/>
            <ac:spMk id="3" creationId="{E0231BDA-C452-BD22-974F-24C24402EE26}"/>
          </ac:spMkLst>
        </pc:spChg>
        <pc:picChg chg="add mod">
          <ac:chgData name="Safiya Firdose Khan" userId="8baeb67d225d40de" providerId="LiveId" clId="{5C00F6F4-B044-4F52-BFA1-5026870C57BA}" dt="2022-12-29T07:21:28.214" v="1125" actId="14100"/>
          <ac:picMkLst>
            <pc:docMk/>
            <pc:sldMk cId="793584877" sldId="272"/>
            <ac:picMk id="4" creationId="{4CB6B9FD-2076-11FB-EF89-E8E3E9414058}"/>
          </ac:picMkLst>
        </pc:picChg>
      </pc:sldChg>
      <pc:sldChg chg="addSp modSp new mod">
        <pc:chgData name="Safiya Firdose Khan" userId="8baeb67d225d40de" providerId="LiveId" clId="{5C00F6F4-B044-4F52-BFA1-5026870C57BA}" dt="2022-12-29T07:23:23.944" v="1161" actId="14100"/>
        <pc:sldMkLst>
          <pc:docMk/>
          <pc:sldMk cId="4240099273" sldId="273"/>
        </pc:sldMkLst>
        <pc:spChg chg="mod">
          <ac:chgData name="Safiya Firdose Khan" userId="8baeb67d225d40de" providerId="LiveId" clId="{5C00F6F4-B044-4F52-BFA1-5026870C57BA}" dt="2022-12-29T07:22:21.030" v="1144" actId="14100"/>
          <ac:spMkLst>
            <pc:docMk/>
            <pc:sldMk cId="4240099273" sldId="273"/>
            <ac:spMk id="2" creationId="{8D1F6CCC-DA2E-E763-095E-E220E5EB5F84}"/>
          </ac:spMkLst>
        </pc:spChg>
        <pc:spChg chg="mod">
          <ac:chgData name="Safiya Firdose Khan" userId="8baeb67d225d40de" providerId="LiveId" clId="{5C00F6F4-B044-4F52-BFA1-5026870C57BA}" dt="2022-12-29T07:22:47.820" v="1156" actId="20577"/>
          <ac:spMkLst>
            <pc:docMk/>
            <pc:sldMk cId="4240099273" sldId="273"/>
            <ac:spMk id="3" creationId="{75457458-C272-94FD-664E-5D833516BBA8}"/>
          </ac:spMkLst>
        </pc:spChg>
        <pc:picChg chg="add mod">
          <ac:chgData name="Safiya Firdose Khan" userId="8baeb67d225d40de" providerId="LiveId" clId="{5C00F6F4-B044-4F52-BFA1-5026870C57BA}" dt="2022-12-29T07:23:23.944" v="1161" actId="14100"/>
          <ac:picMkLst>
            <pc:docMk/>
            <pc:sldMk cId="4240099273" sldId="273"/>
            <ac:picMk id="4" creationId="{213BB0EC-4881-B8BF-E803-0A26F570877D}"/>
          </ac:picMkLst>
        </pc:picChg>
      </pc:sldChg>
      <pc:sldChg chg="addSp modSp new mod">
        <pc:chgData name="Safiya Firdose Khan" userId="8baeb67d225d40de" providerId="LiveId" clId="{5C00F6F4-B044-4F52-BFA1-5026870C57BA}" dt="2022-12-29T07:25:00.105" v="1186" actId="20577"/>
        <pc:sldMkLst>
          <pc:docMk/>
          <pc:sldMk cId="3513458810" sldId="274"/>
        </pc:sldMkLst>
        <pc:spChg chg="mod">
          <ac:chgData name="Safiya Firdose Khan" userId="8baeb67d225d40de" providerId="LiveId" clId="{5C00F6F4-B044-4F52-BFA1-5026870C57BA}" dt="2022-12-29T07:24:13.574" v="1173" actId="14100"/>
          <ac:spMkLst>
            <pc:docMk/>
            <pc:sldMk cId="3513458810" sldId="274"/>
            <ac:spMk id="2" creationId="{105F8348-33D5-948D-734B-7837F6512E10}"/>
          </ac:spMkLst>
        </pc:spChg>
        <pc:spChg chg="mod">
          <ac:chgData name="Safiya Firdose Khan" userId="8baeb67d225d40de" providerId="LiveId" clId="{5C00F6F4-B044-4F52-BFA1-5026870C57BA}" dt="2022-12-29T07:25:00.105" v="1186" actId="20577"/>
          <ac:spMkLst>
            <pc:docMk/>
            <pc:sldMk cId="3513458810" sldId="274"/>
            <ac:spMk id="3" creationId="{293AF241-575B-4AC9-25C3-69938CAD3950}"/>
          </ac:spMkLst>
        </pc:spChg>
        <pc:picChg chg="add mod">
          <ac:chgData name="Safiya Firdose Khan" userId="8baeb67d225d40de" providerId="LiveId" clId="{5C00F6F4-B044-4F52-BFA1-5026870C57BA}" dt="2022-12-29T07:24:51.902" v="1182" actId="14100"/>
          <ac:picMkLst>
            <pc:docMk/>
            <pc:sldMk cId="3513458810" sldId="274"/>
            <ac:picMk id="4" creationId="{3663E654-ACBA-2220-1E1A-044E27507B98}"/>
          </ac:picMkLst>
        </pc:picChg>
      </pc:sldChg>
      <pc:sldChg chg="addSp delSp modSp new mod">
        <pc:chgData name="Safiya Firdose Khan" userId="8baeb67d225d40de" providerId="LiveId" clId="{5C00F6F4-B044-4F52-BFA1-5026870C57BA}" dt="2022-12-29T07:32:29.734" v="1267" actId="14100"/>
        <pc:sldMkLst>
          <pc:docMk/>
          <pc:sldMk cId="3092898994" sldId="275"/>
        </pc:sldMkLst>
        <pc:spChg chg="mod">
          <ac:chgData name="Safiya Firdose Khan" userId="8baeb67d225d40de" providerId="LiveId" clId="{5C00F6F4-B044-4F52-BFA1-5026870C57BA}" dt="2022-12-29T07:31:59.215" v="1256" actId="14100"/>
          <ac:spMkLst>
            <pc:docMk/>
            <pc:sldMk cId="3092898994" sldId="275"/>
            <ac:spMk id="2" creationId="{5DC90D6C-EDE5-6617-2FD6-28600359D0AD}"/>
          </ac:spMkLst>
        </pc:spChg>
        <pc:spChg chg="mod">
          <ac:chgData name="Safiya Firdose Khan" userId="8baeb67d225d40de" providerId="LiveId" clId="{5C00F6F4-B044-4F52-BFA1-5026870C57BA}" dt="2022-12-29T07:32:05.761" v="1263" actId="27636"/>
          <ac:spMkLst>
            <pc:docMk/>
            <pc:sldMk cId="3092898994" sldId="275"/>
            <ac:spMk id="3" creationId="{E3C4617E-FBF1-C9A3-FAC3-53CF9C3ED941}"/>
          </ac:spMkLst>
        </pc:spChg>
        <pc:picChg chg="add del mod">
          <ac:chgData name="Safiya Firdose Khan" userId="8baeb67d225d40de" providerId="LiveId" clId="{5C00F6F4-B044-4F52-BFA1-5026870C57BA}" dt="2022-12-29T07:30:47.787" v="1237" actId="21"/>
          <ac:picMkLst>
            <pc:docMk/>
            <pc:sldMk cId="3092898994" sldId="275"/>
            <ac:picMk id="4" creationId="{0FF22B84-2DBD-C013-B3BF-7F34EC353994}"/>
          </ac:picMkLst>
        </pc:picChg>
        <pc:picChg chg="add mod">
          <ac:chgData name="Safiya Firdose Khan" userId="8baeb67d225d40de" providerId="LiveId" clId="{5C00F6F4-B044-4F52-BFA1-5026870C57BA}" dt="2022-12-29T07:32:29.734" v="1267" actId="14100"/>
          <ac:picMkLst>
            <pc:docMk/>
            <pc:sldMk cId="3092898994" sldId="275"/>
            <ac:picMk id="5" creationId="{0FEF9814-3136-A4F6-891D-56430EE3BBF6}"/>
          </ac:picMkLst>
        </pc:picChg>
      </pc:sldChg>
      <pc:sldChg chg="addSp modSp new mod">
        <pc:chgData name="Safiya Firdose Khan" userId="8baeb67d225d40de" providerId="LiveId" clId="{5C00F6F4-B044-4F52-BFA1-5026870C57BA}" dt="2022-12-29T07:35:45.239" v="1294" actId="14100"/>
        <pc:sldMkLst>
          <pc:docMk/>
          <pc:sldMk cId="2724328402" sldId="276"/>
        </pc:sldMkLst>
        <pc:spChg chg="mod">
          <ac:chgData name="Safiya Firdose Khan" userId="8baeb67d225d40de" providerId="LiveId" clId="{5C00F6F4-B044-4F52-BFA1-5026870C57BA}" dt="2022-12-29T07:35:12.094" v="1288" actId="14100"/>
          <ac:spMkLst>
            <pc:docMk/>
            <pc:sldMk cId="2724328402" sldId="276"/>
            <ac:spMk id="2" creationId="{6F2E226D-1A00-9887-F379-0CF8531B5595}"/>
          </ac:spMkLst>
        </pc:spChg>
        <pc:spChg chg="mod">
          <ac:chgData name="Safiya Firdose Khan" userId="8baeb67d225d40de" providerId="LiveId" clId="{5C00F6F4-B044-4F52-BFA1-5026870C57BA}" dt="2022-12-29T07:35:07.766" v="1287" actId="14100"/>
          <ac:spMkLst>
            <pc:docMk/>
            <pc:sldMk cId="2724328402" sldId="276"/>
            <ac:spMk id="3" creationId="{9018CC2F-4F37-E8C0-D8EA-D807839FB14B}"/>
          </ac:spMkLst>
        </pc:spChg>
        <pc:picChg chg="add mod">
          <ac:chgData name="Safiya Firdose Khan" userId="8baeb67d225d40de" providerId="LiveId" clId="{5C00F6F4-B044-4F52-BFA1-5026870C57BA}" dt="2022-12-29T07:35:45.239" v="1294" actId="14100"/>
          <ac:picMkLst>
            <pc:docMk/>
            <pc:sldMk cId="2724328402" sldId="276"/>
            <ac:picMk id="4" creationId="{E95BE89E-3B82-ACA8-8309-F66E88E0B742}"/>
          </ac:picMkLst>
        </pc:picChg>
      </pc:sldChg>
      <pc:sldChg chg="addSp modSp new mod">
        <pc:chgData name="Safiya Firdose Khan" userId="8baeb67d225d40de" providerId="LiveId" clId="{5C00F6F4-B044-4F52-BFA1-5026870C57BA}" dt="2022-12-29T07:40:29.735" v="1342" actId="14100"/>
        <pc:sldMkLst>
          <pc:docMk/>
          <pc:sldMk cId="4262132701" sldId="277"/>
        </pc:sldMkLst>
        <pc:spChg chg="mod">
          <ac:chgData name="Safiya Firdose Khan" userId="8baeb67d225d40de" providerId="LiveId" clId="{5C00F6F4-B044-4F52-BFA1-5026870C57BA}" dt="2022-12-29T07:37:47.975" v="1318" actId="14100"/>
          <ac:spMkLst>
            <pc:docMk/>
            <pc:sldMk cId="4262132701" sldId="277"/>
            <ac:spMk id="2" creationId="{1164EC7C-A317-B753-F137-88E123039DAA}"/>
          </ac:spMkLst>
        </pc:spChg>
        <pc:spChg chg="mod">
          <ac:chgData name="Safiya Firdose Khan" userId="8baeb67d225d40de" providerId="LiveId" clId="{5C00F6F4-B044-4F52-BFA1-5026870C57BA}" dt="2022-12-29T07:40:00.070" v="1336" actId="14100"/>
          <ac:spMkLst>
            <pc:docMk/>
            <pc:sldMk cId="4262132701" sldId="277"/>
            <ac:spMk id="3" creationId="{DC364E30-7B8E-B283-C2DF-B9A23C66480F}"/>
          </ac:spMkLst>
        </pc:spChg>
        <pc:picChg chg="add mod">
          <ac:chgData name="Safiya Firdose Khan" userId="8baeb67d225d40de" providerId="LiveId" clId="{5C00F6F4-B044-4F52-BFA1-5026870C57BA}" dt="2022-12-29T07:40:29.735" v="1342" actId="14100"/>
          <ac:picMkLst>
            <pc:docMk/>
            <pc:sldMk cId="4262132701" sldId="277"/>
            <ac:picMk id="4" creationId="{F57DA3E4-E44A-BEDF-2CDE-1455668D9641}"/>
          </ac:picMkLst>
        </pc:picChg>
        <pc:picChg chg="add mod">
          <ac:chgData name="Safiya Firdose Khan" userId="8baeb67d225d40de" providerId="LiveId" clId="{5C00F6F4-B044-4F52-BFA1-5026870C57BA}" dt="2022-12-29T07:40:16.951" v="1340" actId="14100"/>
          <ac:picMkLst>
            <pc:docMk/>
            <pc:sldMk cId="4262132701" sldId="277"/>
            <ac:picMk id="5" creationId="{7D3272EA-B455-348F-CBCE-2F77675553F8}"/>
          </ac:picMkLst>
        </pc:picChg>
      </pc:sldChg>
      <pc:sldChg chg="addSp modSp new mod">
        <pc:chgData name="Safiya Firdose Khan" userId="8baeb67d225d40de" providerId="LiveId" clId="{5C00F6F4-B044-4F52-BFA1-5026870C57BA}" dt="2022-12-29T07:42:26.055" v="1370" actId="14100"/>
        <pc:sldMkLst>
          <pc:docMk/>
          <pc:sldMk cId="2694174177" sldId="278"/>
        </pc:sldMkLst>
        <pc:spChg chg="mod">
          <ac:chgData name="Safiya Firdose Khan" userId="8baeb67d225d40de" providerId="LiveId" clId="{5C00F6F4-B044-4F52-BFA1-5026870C57BA}" dt="2022-12-29T07:41:48.103" v="1360" actId="14100"/>
          <ac:spMkLst>
            <pc:docMk/>
            <pc:sldMk cId="2694174177" sldId="278"/>
            <ac:spMk id="2" creationId="{E86A724B-F804-2530-F7A1-41BB145B0083}"/>
          </ac:spMkLst>
        </pc:spChg>
        <pc:spChg chg="mod">
          <ac:chgData name="Safiya Firdose Khan" userId="8baeb67d225d40de" providerId="LiveId" clId="{5C00F6F4-B044-4F52-BFA1-5026870C57BA}" dt="2022-12-29T07:42:26.055" v="1370" actId="14100"/>
          <ac:spMkLst>
            <pc:docMk/>
            <pc:sldMk cId="2694174177" sldId="278"/>
            <ac:spMk id="3" creationId="{2B1DA285-D183-340C-F703-11CD3965FFC7}"/>
          </ac:spMkLst>
        </pc:spChg>
        <pc:picChg chg="add mod">
          <ac:chgData name="Safiya Firdose Khan" userId="8baeb67d225d40de" providerId="LiveId" clId="{5C00F6F4-B044-4F52-BFA1-5026870C57BA}" dt="2022-12-29T07:42:15.891" v="1368" actId="14100"/>
          <ac:picMkLst>
            <pc:docMk/>
            <pc:sldMk cId="2694174177" sldId="278"/>
            <ac:picMk id="4" creationId="{75F64B77-7F06-BC67-8C93-BE45896E0A69}"/>
          </ac:picMkLst>
        </pc:picChg>
      </pc:sldChg>
      <pc:sldChg chg="addSp modSp new mod">
        <pc:chgData name="Safiya Firdose Khan" userId="8baeb67d225d40de" providerId="LiveId" clId="{5C00F6F4-B044-4F52-BFA1-5026870C57BA}" dt="2022-12-29T07:44:53.006" v="1406" actId="14100"/>
        <pc:sldMkLst>
          <pc:docMk/>
          <pc:sldMk cId="3641113287" sldId="279"/>
        </pc:sldMkLst>
        <pc:spChg chg="mod">
          <ac:chgData name="Safiya Firdose Khan" userId="8baeb67d225d40de" providerId="LiveId" clId="{5C00F6F4-B044-4F52-BFA1-5026870C57BA}" dt="2022-12-29T07:44:53.006" v="1406" actId="14100"/>
          <ac:spMkLst>
            <pc:docMk/>
            <pc:sldMk cId="3641113287" sldId="279"/>
            <ac:spMk id="2" creationId="{8F7615AB-DD51-7304-CA3C-789E318C859D}"/>
          </ac:spMkLst>
        </pc:spChg>
        <pc:spChg chg="mod">
          <ac:chgData name="Safiya Firdose Khan" userId="8baeb67d225d40de" providerId="LiveId" clId="{5C00F6F4-B044-4F52-BFA1-5026870C57BA}" dt="2022-12-29T07:43:58.359" v="1396" actId="14100"/>
          <ac:spMkLst>
            <pc:docMk/>
            <pc:sldMk cId="3641113287" sldId="279"/>
            <ac:spMk id="3" creationId="{942786A5-0B0D-7B21-7124-A8801C6E8507}"/>
          </ac:spMkLst>
        </pc:spChg>
        <pc:picChg chg="add mod">
          <ac:chgData name="Safiya Firdose Khan" userId="8baeb67d225d40de" providerId="LiveId" clId="{5C00F6F4-B044-4F52-BFA1-5026870C57BA}" dt="2022-12-29T07:44:44.983" v="1404" actId="14100"/>
          <ac:picMkLst>
            <pc:docMk/>
            <pc:sldMk cId="3641113287" sldId="279"/>
            <ac:picMk id="4" creationId="{343E14CD-36A1-AD7F-BACC-AB4FCD916531}"/>
          </ac:picMkLst>
        </pc:picChg>
      </pc:sldChg>
      <pc:sldChg chg="modSp new del mod">
        <pc:chgData name="Safiya Firdose Khan" userId="8baeb67d225d40de" providerId="LiveId" clId="{5C00F6F4-B044-4F52-BFA1-5026870C57BA}" dt="2022-12-29T07:46:07.200" v="1418" actId="2696"/>
        <pc:sldMkLst>
          <pc:docMk/>
          <pc:sldMk cId="1419394132" sldId="280"/>
        </pc:sldMkLst>
        <pc:spChg chg="mod">
          <ac:chgData name="Safiya Firdose Khan" userId="8baeb67d225d40de" providerId="LiveId" clId="{5C00F6F4-B044-4F52-BFA1-5026870C57BA}" dt="2022-12-29T07:45:56.591" v="1417" actId="14100"/>
          <ac:spMkLst>
            <pc:docMk/>
            <pc:sldMk cId="1419394132" sldId="280"/>
            <ac:spMk id="2" creationId="{5C9CB9E7-31BF-C267-12BF-292B5BA44073}"/>
          </ac:spMkLst>
        </pc:spChg>
      </pc:sldChg>
      <pc:sldChg chg="addSp modSp new mod">
        <pc:chgData name="Safiya Firdose Khan" userId="8baeb67d225d40de" providerId="LiveId" clId="{5C00F6F4-B044-4F52-BFA1-5026870C57BA}" dt="2022-12-29T07:50:35.527" v="1481" actId="14100"/>
        <pc:sldMkLst>
          <pc:docMk/>
          <pc:sldMk cId="2587517077" sldId="280"/>
        </pc:sldMkLst>
        <pc:spChg chg="mod">
          <ac:chgData name="Safiya Firdose Khan" userId="8baeb67d225d40de" providerId="LiveId" clId="{5C00F6F4-B044-4F52-BFA1-5026870C57BA}" dt="2022-12-29T07:47:30.927" v="1442" actId="14100"/>
          <ac:spMkLst>
            <pc:docMk/>
            <pc:sldMk cId="2587517077" sldId="280"/>
            <ac:spMk id="2" creationId="{08B5F7C4-2AB9-3A41-5DBB-4E69D93EEC46}"/>
          </ac:spMkLst>
        </pc:spChg>
        <pc:spChg chg="mod">
          <ac:chgData name="Safiya Firdose Khan" userId="8baeb67d225d40de" providerId="LiveId" clId="{5C00F6F4-B044-4F52-BFA1-5026870C57BA}" dt="2022-12-29T07:50:11.426" v="1476" actId="20577"/>
          <ac:spMkLst>
            <pc:docMk/>
            <pc:sldMk cId="2587517077" sldId="280"/>
            <ac:spMk id="3" creationId="{131FF740-E363-DE83-CE14-D3987A79C320}"/>
          </ac:spMkLst>
        </pc:spChg>
        <pc:picChg chg="add mod">
          <ac:chgData name="Safiya Firdose Khan" userId="8baeb67d225d40de" providerId="LiveId" clId="{5C00F6F4-B044-4F52-BFA1-5026870C57BA}" dt="2022-12-29T07:50:24.558" v="1480" actId="14100"/>
          <ac:picMkLst>
            <pc:docMk/>
            <pc:sldMk cId="2587517077" sldId="280"/>
            <ac:picMk id="4" creationId="{4226FFFB-E39B-5B9F-153C-4448D47A8C0D}"/>
          </ac:picMkLst>
        </pc:picChg>
        <pc:picChg chg="add mod">
          <ac:chgData name="Safiya Firdose Khan" userId="8baeb67d225d40de" providerId="LiveId" clId="{5C00F6F4-B044-4F52-BFA1-5026870C57BA}" dt="2022-12-29T07:50:35.527" v="1481" actId="14100"/>
          <ac:picMkLst>
            <pc:docMk/>
            <pc:sldMk cId="2587517077" sldId="280"/>
            <ac:picMk id="5" creationId="{37B57A1B-9A38-6A22-71A6-4A925ECBF7A4}"/>
          </ac:picMkLst>
        </pc:picChg>
      </pc:sldChg>
      <pc:sldChg chg="addSp modSp new mod">
        <pc:chgData name="Safiya Firdose Khan" userId="8baeb67d225d40de" providerId="LiveId" clId="{5C00F6F4-B044-4F52-BFA1-5026870C57BA}" dt="2022-12-29T07:54:33.159" v="1529" actId="14100"/>
        <pc:sldMkLst>
          <pc:docMk/>
          <pc:sldMk cId="2156995272" sldId="281"/>
        </pc:sldMkLst>
        <pc:spChg chg="mod">
          <ac:chgData name="Safiya Firdose Khan" userId="8baeb67d225d40de" providerId="LiveId" clId="{5C00F6F4-B044-4F52-BFA1-5026870C57BA}" dt="2022-12-29T07:53:50.550" v="1517" actId="14100"/>
          <ac:spMkLst>
            <pc:docMk/>
            <pc:sldMk cId="2156995272" sldId="281"/>
            <ac:spMk id="2" creationId="{6C08EABE-B02F-E205-2BE1-1F92CB9493B1}"/>
          </ac:spMkLst>
        </pc:spChg>
        <pc:spChg chg="mod">
          <ac:chgData name="Safiya Firdose Khan" userId="8baeb67d225d40de" providerId="LiveId" clId="{5C00F6F4-B044-4F52-BFA1-5026870C57BA}" dt="2022-12-29T07:54:33.159" v="1529" actId="14100"/>
          <ac:spMkLst>
            <pc:docMk/>
            <pc:sldMk cId="2156995272" sldId="281"/>
            <ac:spMk id="3" creationId="{35B3D074-9D12-72FB-6A88-B4B8C1030309}"/>
          </ac:spMkLst>
        </pc:spChg>
        <pc:picChg chg="add mod">
          <ac:chgData name="Safiya Firdose Khan" userId="8baeb67d225d40de" providerId="LiveId" clId="{5C00F6F4-B044-4F52-BFA1-5026870C57BA}" dt="2022-12-29T07:54:27.278" v="1527" actId="14100"/>
          <ac:picMkLst>
            <pc:docMk/>
            <pc:sldMk cId="2156995272" sldId="281"/>
            <ac:picMk id="4" creationId="{51EC62B4-30BD-5A43-E474-7E3A82E21CA6}"/>
          </ac:picMkLst>
        </pc:picChg>
      </pc:sldChg>
      <pc:sldChg chg="add del">
        <pc:chgData name="Safiya Firdose Khan" userId="8baeb67d225d40de" providerId="LiveId" clId="{5C00F6F4-B044-4F52-BFA1-5026870C57BA}" dt="2022-12-29T07:46:21.501" v="1421" actId="2696"/>
        <pc:sldMkLst>
          <pc:docMk/>
          <pc:sldMk cId="4162824837" sldId="281"/>
        </pc:sldMkLst>
      </pc:sldChg>
      <pc:sldChg chg="modSp new mod">
        <pc:chgData name="Safiya Firdose Khan" userId="8baeb67d225d40de" providerId="LiveId" clId="{5C00F6F4-B044-4F52-BFA1-5026870C57BA}" dt="2022-12-29T07:57:21.265" v="1548"/>
        <pc:sldMkLst>
          <pc:docMk/>
          <pc:sldMk cId="1763367900" sldId="282"/>
        </pc:sldMkLst>
        <pc:spChg chg="mod">
          <ac:chgData name="Safiya Firdose Khan" userId="8baeb67d225d40de" providerId="LiveId" clId="{5C00F6F4-B044-4F52-BFA1-5026870C57BA}" dt="2022-12-29T07:55:50.359" v="1547" actId="14100"/>
          <ac:spMkLst>
            <pc:docMk/>
            <pc:sldMk cId="1763367900" sldId="282"/>
            <ac:spMk id="2" creationId="{61E69A47-3CA0-B683-8142-0EC204360355}"/>
          </ac:spMkLst>
        </pc:spChg>
        <pc:spChg chg="mod">
          <ac:chgData name="Safiya Firdose Khan" userId="8baeb67d225d40de" providerId="LiveId" clId="{5C00F6F4-B044-4F52-BFA1-5026870C57BA}" dt="2022-12-29T07:57:21.265" v="1548"/>
          <ac:spMkLst>
            <pc:docMk/>
            <pc:sldMk cId="1763367900" sldId="282"/>
            <ac:spMk id="3" creationId="{3F995BFC-381E-E1AB-C11E-79CEE3F197DC}"/>
          </ac:spMkLst>
        </pc:spChg>
      </pc:sldChg>
      <pc:sldChg chg="addSp modSp new mod">
        <pc:chgData name="Safiya Firdose Khan" userId="8baeb67d225d40de" providerId="LiveId" clId="{5C00F6F4-B044-4F52-BFA1-5026870C57BA}" dt="2022-12-29T08:14:09.071" v="1607" actId="14100"/>
        <pc:sldMkLst>
          <pc:docMk/>
          <pc:sldMk cId="3109068085" sldId="283"/>
        </pc:sldMkLst>
        <pc:spChg chg="mod">
          <ac:chgData name="Safiya Firdose Khan" userId="8baeb67d225d40de" providerId="LiveId" clId="{5C00F6F4-B044-4F52-BFA1-5026870C57BA}" dt="2022-12-29T08:10:33.775" v="1592" actId="14100"/>
          <ac:spMkLst>
            <pc:docMk/>
            <pc:sldMk cId="3109068085" sldId="283"/>
            <ac:spMk id="2" creationId="{4EA30EDB-4774-9616-709E-E7231F1CEE41}"/>
          </ac:spMkLst>
        </pc:spChg>
        <pc:spChg chg="mod">
          <ac:chgData name="Safiya Firdose Khan" userId="8baeb67d225d40de" providerId="LiveId" clId="{5C00F6F4-B044-4F52-BFA1-5026870C57BA}" dt="2022-12-29T08:11:13.730" v="1598" actId="21"/>
          <ac:spMkLst>
            <pc:docMk/>
            <pc:sldMk cId="3109068085" sldId="283"/>
            <ac:spMk id="3" creationId="{44BF58D7-ABBC-5014-42A3-5AFCF5E7B5E7}"/>
          </ac:spMkLst>
        </pc:spChg>
        <pc:picChg chg="add mod">
          <ac:chgData name="Safiya Firdose Khan" userId="8baeb67d225d40de" providerId="LiveId" clId="{5C00F6F4-B044-4F52-BFA1-5026870C57BA}" dt="2022-12-29T08:14:09.071" v="1607" actId="14100"/>
          <ac:picMkLst>
            <pc:docMk/>
            <pc:sldMk cId="3109068085" sldId="283"/>
            <ac:picMk id="4" creationId="{0565EFC1-DF42-CF02-85FA-E3FCA1348799}"/>
          </ac:picMkLst>
        </pc:picChg>
      </pc:sldChg>
      <pc:sldChg chg="modSp new del mod">
        <pc:chgData name="Safiya Firdose Khan" userId="8baeb67d225d40de" providerId="LiveId" clId="{5C00F6F4-B044-4F52-BFA1-5026870C57BA}" dt="2022-12-29T08:52:15.797" v="1683" actId="2696"/>
        <pc:sldMkLst>
          <pc:docMk/>
          <pc:sldMk cId="10064607" sldId="284"/>
        </pc:sldMkLst>
        <pc:spChg chg="mod">
          <ac:chgData name="Safiya Firdose Khan" userId="8baeb67d225d40de" providerId="LiveId" clId="{5C00F6F4-B044-4F52-BFA1-5026870C57BA}" dt="2022-12-29T08:52:07.495" v="1682" actId="20577"/>
          <ac:spMkLst>
            <pc:docMk/>
            <pc:sldMk cId="10064607" sldId="284"/>
            <ac:spMk id="2" creationId="{B1066318-1C77-CBDA-B333-1C8A6265C363}"/>
          </ac:spMkLst>
        </pc:spChg>
        <pc:spChg chg="mod">
          <ac:chgData name="Safiya Firdose Khan" userId="8baeb67d225d40de" providerId="LiveId" clId="{5C00F6F4-B044-4F52-BFA1-5026870C57BA}" dt="2022-12-29T08:16:55.273" v="1629" actId="21"/>
          <ac:spMkLst>
            <pc:docMk/>
            <pc:sldMk cId="10064607" sldId="284"/>
            <ac:spMk id="3" creationId="{D739B254-3A9E-CF0B-C26D-5F0ABDE43D7B}"/>
          </ac:spMkLst>
        </pc:spChg>
      </pc:sldChg>
      <pc:sldChg chg="addSp delSp modSp new del mod">
        <pc:chgData name="Safiya Firdose Khan" userId="8baeb67d225d40de" providerId="LiveId" clId="{5C00F6F4-B044-4F52-BFA1-5026870C57BA}" dt="2022-12-29T08:35:09.127" v="1637" actId="2696"/>
        <pc:sldMkLst>
          <pc:docMk/>
          <pc:sldMk cId="3003318657" sldId="285"/>
        </pc:sldMkLst>
        <pc:picChg chg="add del mod">
          <ac:chgData name="Safiya Firdose Khan" userId="8baeb67d225d40de" providerId="LiveId" clId="{5C00F6F4-B044-4F52-BFA1-5026870C57BA}" dt="2022-12-29T08:34:12.832" v="1635" actId="21"/>
          <ac:picMkLst>
            <pc:docMk/>
            <pc:sldMk cId="3003318657" sldId="285"/>
            <ac:picMk id="2" creationId="{1FBC0E23-5151-1876-0991-B09F187F6E26}"/>
          </ac:picMkLst>
        </pc:picChg>
      </pc:sldChg>
      <pc:sldChg chg="add del">
        <pc:chgData name="Safiya Firdose Khan" userId="8baeb67d225d40de" providerId="LiveId" clId="{5C00F6F4-B044-4F52-BFA1-5026870C57BA}" dt="2022-12-29T08:35:18.152" v="1639" actId="2696"/>
        <pc:sldMkLst>
          <pc:docMk/>
          <pc:sldMk cId="3387309867" sldId="285"/>
        </pc:sldMkLst>
      </pc:sldChg>
      <pc:sldChg chg="new del">
        <pc:chgData name="Safiya Firdose Khan" userId="8baeb67d225d40de" providerId="LiveId" clId="{5C00F6F4-B044-4F52-BFA1-5026870C57BA}" dt="2022-12-29T08:35:23.225" v="1640" actId="2696"/>
        <pc:sldMkLst>
          <pc:docMk/>
          <pc:sldMk cId="3428770422" sldId="286"/>
        </pc:sldMkLst>
      </pc:sldChg>
      <pc:sldChg chg="addSp modSp new">
        <pc:chgData name="Safiya Firdose Khan" userId="8baeb67d225d40de" providerId="LiveId" clId="{5C00F6F4-B044-4F52-BFA1-5026870C57BA}" dt="2022-12-29T08:34:17.212" v="1636"/>
        <pc:sldMkLst>
          <pc:docMk/>
          <pc:sldMk cId="594775436" sldId="287"/>
        </pc:sldMkLst>
        <pc:picChg chg="add mod">
          <ac:chgData name="Safiya Firdose Khan" userId="8baeb67d225d40de" providerId="LiveId" clId="{5C00F6F4-B044-4F52-BFA1-5026870C57BA}" dt="2022-12-29T08:34:17.212" v="1636"/>
          <ac:picMkLst>
            <pc:docMk/>
            <pc:sldMk cId="594775436" sldId="287"/>
            <ac:picMk id="2" creationId="{40073B13-6E31-81FB-03C2-05204C3758F4}"/>
          </ac:picMkLst>
        </pc:picChg>
      </pc:sldChg>
      <pc:sldChg chg="addSp modSp new mod">
        <pc:chgData name="Safiya Firdose Khan" userId="8baeb67d225d40de" providerId="LiveId" clId="{5C00F6F4-B044-4F52-BFA1-5026870C57BA}" dt="2022-12-29T08:53:53.352" v="1709" actId="14100"/>
        <pc:sldMkLst>
          <pc:docMk/>
          <pc:sldMk cId="1373800032" sldId="288"/>
        </pc:sldMkLst>
        <pc:spChg chg="mod">
          <ac:chgData name="Safiya Firdose Khan" userId="8baeb67d225d40de" providerId="LiveId" clId="{5C00F6F4-B044-4F52-BFA1-5026870C57BA}" dt="2022-12-29T08:53:17.376" v="1700" actId="14100"/>
          <ac:spMkLst>
            <pc:docMk/>
            <pc:sldMk cId="1373800032" sldId="288"/>
            <ac:spMk id="2" creationId="{54F9B3AE-ABD3-FA36-AFE5-D3B51FC3B156}"/>
          </ac:spMkLst>
        </pc:spChg>
        <pc:spChg chg="mod">
          <ac:chgData name="Safiya Firdose Khan" userId="8baeb67d225d40de" providerId="LiveId" clId="{5C00F6F4-B044-4F52-BFA1-5026870C57BA}" dt="2022-12-29T08:53:29.552" v="1704" actId="14100"/>
          <ac:spMkLst>
            <pc:docMk/>
            <pc:sldMk cId="1373800032" sldId="288"/>
            <ac:spMk id="3" creationId="{14955324-14FA-5368-0293-AE78809E95CB}"/>
          </ac:spMkLst>
        </pc:spChg>
        <pc:picChg chg="add mod">
          <ac:chgData name="Safiya Firdose Khan" userId="8baeb67d225d40de" providerId="LiveId" clId="{5C00F6F4-B044-4F52-BFA1-5026870C57BA}" dt="2022-12-29T08:53:53.352" v="1709" actId="14100"/>
          <ac:picMkLst>
            <pc:docMk/>
            <pc:sldMk cId="1373800032" sldId="288"/>
            <ac:picMk id="4" creationId="{00B70458-E472-6575-4F2E-F8367F45981B}"/>
          </ac:picMkLst>
        </pc:picChg>
      </pc:sldChg>
      <pc:sldChg chg="addSp modSp new mod">
        <pc:chgData name="Safiya Firdose Khan" userId="8baeb67d225d40de" providerId="LiveId" clId="{5C00F6F4-B044-4F52-BFA1-5026870C57BA}" dt="2022-12-29T08:56:00.248" v="1740" actId="14100"/>
        <pc:sldMkLst>
          <pc:docMk/>
          <pc:sldMk cId="1301508865" sldId="289"/>
        </pc:sldMkLst>
        <pc:spChg chg="mod">
          <ac:chgData name="Safiya Firdose Khan" userId="8baeb67d225d40de" providerId="LiveId" clId="{5C00F6F4-B044-4F52-BFA1-5026870C57BA}" dt="2022-12-29T08:54:59.976" v="1726" actId="14100"/>
          <ac:spMkLst>
            <pc:docMk/>
            <pc:sldMk cId="1301508865" sldId="289"/>
            <ac:spMk id="2" creationId="{5944670F-52FE-4C7D-EE46-97DA06B58C38}"/>
          </ac:spMkLst>
        </pc:spChg>
        <pc:spChg chg="mod">
          <ac:chgData name="Safiya Firdose Khan" userId="8baeb67d225d40de" providerId="LiveId" clId="{5C00F6F4-B044-4F52-BFA1-5026870C57BA}" dt="2022-12-29T08:55:53.072" v="1739" actId="1076"/>
          <ac:spMkLst>
            <pc:docMk/>
            <pc:sldMk cId="1301508865" sldId="289"/>
            <ac:spMk id="3" creationId="{AC14E236-3A80-915E-81AC-65CD693C5A4D}"/>
          </ac:spMkLst>
        </pc:spChg>
        <pc:picChg chg="add mod">
          <ac:chgData name="Safiya Firdose Khan" userId="8baeb67d225d40de" providerId="LiveId" clId="{5C00F6F4-B044-4F52-BFA1-5026870C57BA}" dt="2022-12-29T08:56:00.248" v="1740" actId="14100"/>
          <ac:picMkLst>
            <pc:docMk/>
            <pc:sldMk cId="1301508865" sldId="289"/>
            <ac:picMk id="4" creationId="{AFD6A7DB-96AE-1CE1-174B-892DA5B68F36}"/>
          </ac:picMkLst>
        </pc:picChg>
      </pc:sldChg>
      <pc:sldChg chg="addSp modSp new mod">
        <pc:chgData name="Safiya Firdose Khan" userId="8baeb67d225d40de" providerId="LiveId" clId="{5C00F6F4-B044-4F52-BFA1-5026870C57BA}" dt="2022-12-29T08:57:46.168" v="1748" actId="14100"/>
        <pc:sldMkLst>
          <pc:docMk/>
          <pc:sldMk cId="1250195312" sldId="290"/>
        </pc:sldMkLst>
        <pc:picChg chg="add mod">
          <ac:chgData name="Safiya Firdose Khan" userId="8baeb67d225d40de" providerId="LiveId" clId="{5C00F6F4-B044-4F52-BFA1-5026870C57BA}" dt="2022-12-29T08:57:46.168" v="1748" actId="14100"/>
          <ac:picMkLst>
            <pc:docMk/>
            <pc:sldMk cId="1250195312" sldId="290"/>
            <ac:picMk id="2" creationId="{35CD8E79-D107-3770-971E-C58276D295E2}"/>
          </ac:picMkLst>
        </pc:picChg>
      </pc:sldChg>
      <pc:sldChg chg="new del">
        <pc:chgData name="Safiya Firdose Khan" userId="8baeb67d225d40de" providerId="LiveId" clId="{5C00F6F4-B044-4F52-BFA1-5026870C57BA}" dt="2022-12-29T08:58:14.673" v="1750" actId="2696"/>
        <pc:sldMkLst>
          <pc:docMk/>
          <pc:sldMk cId="1130709125" sldId="291"/>
        </pc:sldMkLst>
      </pc:sldChg>
      <pc:sldChg chg="addSp modSp new mod">
        <pc:chgData name="Safiya Firdose Khan" userId="8baeb67d225d40de" providerId="LiveId" clId="{5C00F6F4-B044-4F52-BFA1-5026870C57BA}" dt="2022-12-29T08:59:56.273" v="1779" actId="14100"/>
        <pc:sldMkLst>
          <pc:docMk/>
          <pc:sldMk cId="2640707308" sldId="291"/>
        </pc:sldMkLst>
        <pc:spChg chg="mod">
          <ac:chgData name="Safiya Firdose Khan" userId="8baeb67d225d40de" providerId="LiveId" clId="{5C00F6F4-B044-4F52-BFA1-5026870C57BA}" dt="2022-12-29T08:59:01.144" v="1766" actId="14100"/>
          <ac:spMkLst>
            <pc:docMk/>
            <pc:sldMk cId="2640707308" sldId="291"/>
            <ac:spMk id="2" creationId="{9CC42F9F-33B0-BE25-99FA-60940026C18C}"/>
          </ac:spMkLst>
        </pc:spChg>
        <pc:spChg chg="mod">
          <ac:chgData name="Safiya Firdose Khan" userId="8baeb67d225d40de" providerId="LiveId" clId="{5C00F6F4-B044-4F52-BFA1-5026870C57BA}" dt="2022-12-29T08:59:56.273" v="1779" actId="14100"/>
          <ac:spMkLst>
            <pc:docMk/>
            <pc:sldMk cId="2640707308" sldId="291"/>
            <ac:spMk id="3" creationId="{7669A22B-4DB3-4807-3C2F-48401241D7D0}"/>
          </ac:spMkLst>
        </pc:spChg>
        <pc:picChg chg="add mod">
          <ac:chgData name="Safiya Firdose Khan" userId="8baeb67d225d40de" providerId="LiveId" clId="{5C00F6F4-B044-4F52-BFA1-5026870C57BA}" dt="2022-12-29T08:59:49.584" v="1778" actId="14100"/>
          <ac:picMkLst>
            <pc:docMk/>
            <pc:sldMk cId="2640707308" sldId="291"/>
            <ac:picMk id="4" creationId="{94B572EC-3B75-FB10-0F07-65EF840C04FD}"/>
          </ac:picMkLst>
        </pc:picChg>
      </pc:sldChg>
      <pc:sldChg chg="addSp modSp new mod">
        <pc:chgData name="Safiya Firdose Khan" userId="8baeb67d225d40de" providerId="LiveId" clId="{5C00F6F4-B044-4F52-BFA1-5026870C57BA}" dt="2022-12-29T09:02:10.760" v="1815" actId="14100"/>
        <pc:sldMkLst>
          <pc:docMk/>
          <pc:sldMk cId="1473388173" sldId="292"/>
        </pc:sldMkLst>
        <pc:spChg chg="mod">
          <ac:chgData name="Safiya Firdose Khan" userId="8baeb67d225d40de" providerId="LiveId" clId="{5C00F6F4-B044-4F52-BFA1-5026870C57BA}" dt="2022-12-29T09:01:40.416" v="1807" actId="14100"/>
          <ac:spMkLst>
            <pc:docMk/>
            <pc:sldMk cId="1473388173" sldId="292"/>
            <ac:spMk id="2" creationId="{92038C9E-DCB2-2728-3AFD-D550AA7779C8}"/>
          </ac:spMkLst>
        </pc:spChg>
        <pc:spChg chg="mod">
          <ac:chgData name="Safiya Firdose Khan" userId="8baeb67d225d40de" providerId="LiveId" clId="{5C00F6F4-B044-4F52-BFA1-5026870C57BA}" dt="2022-12-29T09:01:50.129" v="1810" actId="14100"/>
          <ac:spMkLst>
            <pc:docMk/>
            <pc:sldMk cId="1473388173" sldId="292"/>
            <ac:spMk id="3" creationId="{039F666A-690A-4CA9-6380-6CE2C6515320}"/>
          </ac:spMkLst>
        </pc:spChg>
        <pc:picChg chg="add mod">
          <ac:chgData name="Safiya Firdose Khan" userId="8baeb67d225d40de" providerId="LiveId" clId="{5C00F6F4-B044-4F52-BFA1-5026870C57BA}" dt="2022-12-29T09:02:10.760" v="1815" actId="14100"/>
          <ac:picMkLst>
            <pc:docMk/>
            <pc:sldMk cId="1473388173" sldId="292"/>
            <ac:picMk id="4" creationId="{9223C194-864F-5FA7-B10C-3BFB04C0C9EC}"/>
          </ac:picMkLst>
        </pc:picChg>
      </pc:sldChg>
      <pc:sldChg chg="addSp modSp new mod">
        <pc:chgData name="Safiya Firdose Khan" userId="8baeb67d225d40de" providerId="LiveId" clId="{5C00F6F4-B044-4F52-BFA1-5026870C57BA}" dt="2022-12-29T09:02:46.600" v="1820" actId="14100"/>
        <pc:sldMkLst>
          <pc:docMk/>
          <pc:sldMk cId="506812610" sldId="293"/>
        </pc:sldMkLst>
        <pc:picChg chg="add mod">
          <ac:chgData name="Safiya Firdose Khan" userId="8baeb67d225d40de" providerId="LiveId" clId="{5C00F6F4-B044-4F52-BFA1-5026870C57BA}" dt="2022-12-29T09:02:46.600" v="1820" actId="14100"/>
          <ac:picMkLst>
            <pc:docMk/>
            <pc:sldMk cId="506812610" sldId="293"/>
            <ac:picMk id="2" creationId="{5CA3BB38-7518-E66D-FDB5-5CDA9A3FA449}"/>
          </ac:picMkLst>
        </pc:picChg>
      </pc:sldChg>
      <pc:sldChg chg="addSp modSp new mod">
        <pc:chgData name="Safiya Firdose Khan" userId="8baeb67d225d40de" providerId="LiveId" clId="{5C00F6F4-B044-4F52-BFA1-5026870C57BA}" dt="2022-12-29T09:03:12.328" v="1825" actId="14100"/>
        <pc:sldMkLst>
          <pc:docMk/>
          <pc:sldMk cId="3040540452" sldId="294"/>
        </pc:sldMkLst>
        <pc:picChg chg="add mod">
          <ac:chgData name="Safiya Firdose Khan" userId="8baeb67d225d40de" providerId="LiveId" clId="{5C00F6F4-B044-4F52-BFA1-5026870C57BA}" dt="2022-12-29T09:03:12.328" v="1825" actId="14100"/>
          <ac:picMkLst>
            <pc:docMk/>
            <pc:sldMk cId="3040540452" sldId="294"/>
            <ac:picMk id="2" creationId="{C37F24FE-67EC-F069-F5C8-DC38BF695DBB}"/>
          </ac:picMkLst>
        </pc:picChg>
      </pc:sldChg>
      <pc:sldChg chg="addSp modSp new mod">
        <pc:chgData name="Safiya Firdose Khan" userId="8baeb67d225d40de" providerId="LiveId" clId="{5C00F6F4-B044-4F52-BFA1-5026870C57BA}" dt="2022-12-29T09:03:42.072" v="1831" actId="14100"/>
        <pc:sldMkLst>
          <pc:docMk/>
          <pc:sldMk cId="3565543369" sldId="295"/>
        </pc:sldMkLst>
        <pc:picChg chg="add mod">
          <ac:chgData name="Safiya Firdose Khan" userId="8baeb67d225d40de" providerId="LiveId" clId="{5C00F6F4-B044-4F52-BFA1-5026870C57BA}" dt="2022-12-29T09:03:42.072" v="1831" actId="14100"/>
          <ac:picMkLst>
            <pc:docMk/>
            <pc:sldMk cId="3565543369" sldId="295"/>
            <ac:picMk id="2" creationId="{15ED7BA5-F934-9138-8F39-7A3E8C1AA660}"/>
          </ac:picMkLst>
        </pc:picChg>
      </pc:sldChg>
      <pc:sldChg chg="addSp modSp new mod">
        <pc:chgData name="Safiya Firdose Khan" userId="8baeb67d225d40de" providerId="LiveId" clId="{5C00F6F4-B044-4F52-BFA1-5026870C57BA}" dt="2022-12-29T09:04:08.368" v="1836" actId="14100"/>
        <pc:sldMkLst>
          <pc:docMk/>
          <pc:sldMk cId="183178372" sldId="296"/>
        </pc:sldMkLst>
        <pc:picChg chg="add mod">
          <ac:chgData name="Safiya Firdose Khan" userId="8baeb67d225d40de" providerId="LiveId" clId="{5C00F6F4-B044-4F52-BFA1-5026870C57BA}" dt="2022-12-29T09:04:08.368" v="1836" actId="14100"/>
          <ac:picMkLst>
            <pc:docMk/>
            <pc:sldMk cId="183178372" sldId="296"/>
            <ac:picMk id="2" creationId="{D066A83B-5FBB-E76B-E0B2-3E3BF1D271AC}"/>
          </ac:picMkLst>
        </pc:picChg>
      </pc:sldChg>
      <pc:sldChg chg="modSp new del mod">
        <pc:chgData name="Safiya Firdose Khan" userId="8baeb67d225d40de" providerId="LiveId" clId="{5C00F6F4-B044-4F52-BFA1-5026870C57BA}" dt="2022-12-29T09:07:12.964" v="1859" actId="2696"/>
        <pc:sldMkLst>
          <pc:docMk/>
          <pc:sldMk cId="3029921591" sldId="297"/>
        </pc:sldMkLst>
        <pc:spChg chg="mod">
          <ac:chgData name="Safiya Firdose Khan" userId="8baeb67d225d40de" providerId="LiveId" clId="{5C00F6F4-B044-4F52-BFA1-5026870C57BA}" dt="2022-12-29T09:05:50.832" v="1858" actId="14100"/>
          <ac:spMkLst>
            <pc:docMk/>
            <pc:sldMk cId="3029921591" sldId="297"/>
            <ac:spMk id="2" creationId="{7E8AF85C-E836-C862-01C3-8D63990B0C14}"/>
          </ac:spMkLst>
        </pc:spChg>
        <pc:spChg chg="mod">
          <ac:chgData name="Safiya Firdose Khan" userId="8baeb67d225d40de" providerId="LiveId" clId="{5C00F6F4-B044-4F52-BFA1-5026870C57BA}" dt="2022-12-29T09:05:44.200" v="1857" actId="14100"/>
          <ac:spMkLst>
            <pc:docMk/>
            <pc:sldMk cId="3029921591" sldId="297"/>
            <ac:spMk id="3" creationId="{604C13DA-30A9-1104-2169-928FDCAA6F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834D-28EB-2E7A-3ED8-F14D7E0B2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A7E069-2F1E-2A7F-0C5C-B73F35DC3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104D2F-AB14-C13E-470A-29B1D991B12A}"/>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A15B7111-AB48-7973-8E4E-54A8422AA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D57E-CF7E-6465-7D74-72E9E5E9857C}"/>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82075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EF13-B77C-188A-4091-C6D4E3E75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4C96B2-9BF5-6C99-FF95-76FC4322E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3CA16-206A-D5A5-E9BB-8574354D0E40}"/>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BEF41C45-43D2-D87D-0B47-5EB0C51BA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07C87-C898-72EA-74A2-DF36994A75D5}"/>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17621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F5B70-19F6-46C7-73B3-3C2144FCAA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94C08F-49ED-8531-1FCD-232635340D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C911C-7916-2CC0-3B77-5AD71929101F}"/>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74E45E15-C818-58AE-F08A-13FBF07D9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D0651-E495-5073-023A-A88AA68241CA}"/>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42331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433B-00D0-4B3D-210C-1E8F93D73F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E592B-8A4B-12DA-1079-D371E07154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4674E-686C-9FB6-ABF7-E483F285B166}"/>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42819798-1330-E7CF-F838-FEBBC2988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BA61F-03D3-D509-C61B-426B926FCAF3}"/>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79076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1AD6-096F-0386-4C38-597B735AD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17602-2602-7E5A-3163-0FE6C1340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9775F2-73A1-69DF-F9C3-553B689F30CB}"/>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452DD899-1519-8F65-39D1-BFC9B5BFF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5EA0E-5E81-13E6-EA8E-199749AB62FD}"/>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424926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F27C-EDE2-4CAE-2ED7-D471D7864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0B27B-A706-09B4-2D83-1243B60584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9CD129-C74E-E4BB-4401-D1742A58B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467044-01B7-235C-67EF-C7D43C8C2F71}"/>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6" name="Footer Placeholder 5">
            <a:extLst>
              <a:ext uri="{FF2B5EF4-FFF2-40B4-BE49-F238E27FC236}">
                <a16:creationId xmlns:a16="http://schemas.microsoft.com/office/drawing/2014/main" id="{B134B522-2373-311C-1D00-0915BDEB5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73CC2-F9C1-69F3-BD6D-1A29C4A88422}"/>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14208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497A-7AE1-012A-7890-A265B28D39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73A5E-8D3E-726E-00D4-C8DBDED24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EC75-250E-3E3F-508B-6D4FE54C4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4A8188-4981-C5DC-047E-067FAD39A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F908A-26FB-2DE3-2C01-40F4302F9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440B32-9EF5-915A-27CE-4ADB28B7273A}"/>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8" name="Footer Placeholder 7">
            <a:extLst>
              <a:ext uri="{FF2B5EF4-FFF2-40B4-BE49-F238E27FC236}">
                <a16:creationId xmlns:a16="http://schemas.microsoft.com/office/drawing/2014/main" id="{6F2FAD1A-0542-ABE4-AEB8-08D76F3C25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1128E-6304-492F-3C92-377F44CBE573}"/>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233414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8996-557A-DE98-B89A-6EC6AC4F8F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B282CD-A034-9337-C237-D31C1E073F2D}"/>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4" name="Footer Placeholder 3">
            <a:extLst>
              <a:ext uri="{FF2B5EF4-FFF2-40B4-BE49-F238E27FC236}">
                <a16:creationId xmlns:a16="http://schemas.microsoft.com/office/drawing/2014/main" id="{0E0E049E-6800-1B3A-2268-F4099742C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BC461-6044-F5D7-1780-C4300BF11378}"/>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02795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BF680-57BA-8FF3-E119-6E2256E55E39}"/>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3" name="Footer Placeholder 2">
            <a:extLst>
              <a:ext uri="{FF2B5EF4-FFF2-40B4-BE49-F238E27FC236}">
                <a16:creationId xmlns:a16="http://schemas.microsoft.com/office/drawing/2014/main" id="{AB7E9ADE-9103-A44F-9453-47A014C9AD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F863D5-E4CE-1F07-F7A0-609164AE95D7}"/>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3585603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8FF9-AE41-0781-3D21-6E02D62FC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477D7-D65B-726F-300F-9CA75B249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D2400-7B8F-B2DF-E37C-029EF6D78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06EF5-699C-F395-EAD1-A0D33AE17EF3}"/>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6" name="Footer Placeholder 5">
            <a:extLst>
              <a:ext uri="{FF2B5EF4-FFF2-40B4-BE49-F238E27FC236}">
                <a16:creationId xmlns:a16="http://schemas.microsoft.com/office/drawing/2014/main" id="{276DC113-201E-C68D-B86B-829914399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72422-2E7C-07CB-62BC-CCBF9EE0CE28}"/>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72102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2D76-F8B2-820C-1E62-DB9F49E19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44D049-3C22-2FC8-DCFD-FE09E7F076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F852E-7470-118C-5F2D-5431FC2B9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8EE4A-393C-0176-0793-50D37ED1BD7B}"/>
              </a:ext>
            </a:extLst>
          </p:cNvPr>
          <p:cNvSpPr>
            <a:spLocks noGrp="1"/>
          </p:cNvSpPr>
          <p:nvPr>
            <p:ph type="dt" sz="half" idx="10"/>
          </p:nvPr>
        </p:nvSpPr>
        <p:spPr/>
        <p:txBody>
          <a:bodyPr/>
          <a:lstStyle/>
          <a:p>
            <a:fld id="{0F5D9CEC-0EEA-41B3-AF03-AF8393D74FC1}" type="datetimeFigureOut">
              <a:rPr lang="en-US" smtClean="0"/>
              <a:t>12/28/2022</a:t>
            </a:fld>
            <a:endParaRPr lang="en-US"/>
          </a:p>
        </p:txBody>
      </p:sp>
      <p:sp>
        <p:nvSpPr>
          <p:cNvPr id="6" name="Footer Placeholder 5">
            <a:extLst>
              <a:ext uri="{FF2B5EF4-FFF2-40B4-BE49-F238E27FC236}">
                <a16:creationId xmlns:a16="http://schemas.microsoft.com/office/drawing/2014/main" id="{4432DEEB-FE38-13C0-5E8C-E5E3C76D9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2FFA7-AB98-3C33-A6DB-C9364D12EBC7}"/>
              </a:ext>
            </a:extLst>
          </p:cNvPr>
          <p:cNvSpPr>
            <a:spLocks noGrp="1"/>
          </p:cNvSpPr>
          <p:nvPr>
            <p:ph type="sldNum" sz="quarter" idx="12"/>
          </p:nvPr>
        </p:nvSpPr>
        <p:spPr/>
        <p:txBody>
          <a:bodyPr/>
          <a:lstStyle/>
          <a:p>
            <a:fld id="{AC5853CD-E99D-4A71-B204-9C55DCDE58F0}" type="slidenum">
              <a:rPr lang="en-US" smtClean="0"/>
              <a:t>‹#›</a:t>
            </a:fld>
            <a:endParaRPr lang="en-US"/>
          </a:p>
        </p:txBody>
      </p:sp>
    </p:spTree>
    <p:extLst>
      <p:ext uri="{BB962C8B-B14F-4D97-AF65-F5344CB8AC3E}">
        <p14:creationId xmlns:p14="http://schemas.microsoft.com/office/powerpoint/2010/main" val="427924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FA117-5627-49E1-6201-6F1EE7707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43CC2-4D04-2754-A437-83B94752B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A438A-15D2-33E4-3409-63E42D989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D9CEC-0EEA-41B3-AF03-AF8393D74FC1}" type="datetimeFigureOut">
              <a:rPr lang="en-US" smtClean="0"/>
              <a:t>12/28/2022</a:t>
            </a:fld>
            <a:endParaRPr lang="en-US"/>
          </a:p>
        </p:txBody>
      </p:sp>
      <p:sp>
        <p:nvSpPr>
          <p:cNvPr id="5" name="Footer Placeholder 4">
            <a:extLst>
              <a:ext uri="{FF2B5EF4-FFF2-40B4-BE49-F238E27FC236}">
                <a16:creationId xmlns:a16="http://schemas.microsoft.com/office/drawing/2014/main" id="{0B9A1756-19E7-0BC7-C8AB-6A9F986D9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E4B4-8ABE-E143-41C2-F6ABDACF7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853CD-E99D-4A71-B204-9C55DCDE58F0}" type="slidenum">
              <a:rPr lang="en-US" smtClean="0"/>
              <a:t>‹#›</a:t>
            </a:fld>
            <a:endParaRPr lang="en-US"/>
          </a:p>
        </p:txBody>
      </p:sp>
    </p:spTree>
    <p:extLst>
      <p:ext uri="{BB962C8B-B14F-4D97-AF65-F5344CB8AC3E}">
        <p14:creationId xmlns:p14="http://schemas.microsoft.com/office/powerpoint/2010/main" val="190880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368F-C316-E313-B2C1-10486A448874}"/>
              </a:ext>
            </a:extLst>
          </p:cNvPr>
          <p:cNvSpPr>
            <a:spLocks noGrp="1"/>
          </p:cNvSpPr>
          <p:nvPr>
            <p:ph type="ctrTitle"/>
          </p:nvPr>
        </p:nvSpPr>
        <p:spPr>
          <a:xfrm>
            <a:off x="433632" y="377073"/>
            <a:ext cx="10234368" cy="838985"/>
          </a:xfrm>
        </p:spPr>
        <p:txBody>
          <a:bodyPr>
            <a:normAutofit/>
          </a:bodyPr>
          <a:lstStyle/>
          <a:p>
            <a:pPr algn="l"/>
            <a:r>
              <a:rPr lang="en-US" sz="4400" dirty="0">
                <a:solidFill>
                  <a:srgbClr val="FF0000"/>
                </a:solidFill>
                <a:latin typeface="Brush Script MT" panose="03060802040406070304" pitchFamily="66" charset="0"/>
              </a:rPr>
              <a:t>Fake News Detection Project</a:t>
            </a:r>
            <a:endParaRPr lang="en-US" dirty="0">
              <a:solidFill>
                <a:srgbClr val="FF0000"/>
              </a:solidFill>
            </a:endParaRPr>
          </a:p>
        </p:txBody>
      </p:sp>
      <p:sp>
        <p:nvSpPr>
          <p:cNvPr id="3" name="Subtitle 2">
            <a:extLst>
              <a:ext uri="{FF2B5EF4-FFF2-40B4-BE49-F238E27FC236}">
                <a16:creationId xmlns:a16="http://schemas.microsoft.com/office/drawing/2014/main" id="{99E7AA2E-B8B1-EB83-AA0C-F7AD4FE34154}"/>
              </a:ext>
            </a:extLst>
          </p:cNvPr>
          <p:cNvSpPr>
            <a:spLocks noGrp="1"/>
          </p:cNvSpPr>
          <p:nvPr>
            <p:ph type="subTitle" idx="1"/>
          </p:nvPr>
        </p:nvSpPr>
        <p:spPr>
          <a:xfrm>
            <a:off x="292231" y="1216058"/>
            <a:ext cx="11566689" cy="5420412"/>
          </a:xfrm>
        </p:spPr>
        <p:txBody>
          <a:body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100" b="0" i="0" u="none" strike="noStrike" kern="1200" cap="none" spc="0" normalizeH="0" baseline="0" noProof="0" dirty="0">
              <a:ln>
                <a:noFill/>
              </a:ln>
              <a:solidFill>
                <a:srgbClr val="002060"/>
              </a:solidFill>
              <a:effectLst/>
              <a:uLnTx/>
              <a:uFillTx/>
              <a:latin typeface="Brush Script MT" panose="03060802040406070304" pitchFamily="66"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4100" dirty="0">
              <a:solidFill>
                <a:srgbClr val="002060"/>
              </a:solidFill>
              <a:latin typeface="Brush Script MT" panose="03060802040406070304" pitchFamily="66" charset="0"/>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100" b="0" i="0" u="none" strike="noStrike" kern="1200" cap="none" spc="0" normalizeH="0" baseline="0" noProof="0" dirty="0">
              <a:ln>
                <a:noFill/>
              </a:ln>
              <a:solidFill>
                <a:srgbClr val="002060"/>
              </a:solidFill>
              <a:effectLst/>
              <a:uLnTx/>
              <a:uFillTx/>
              <a:latin typeface="Brush Script MT" panose="03060802040406070304" pitchFamily="66"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4100" dirty="0">
              <a:solidFill>
                <a:srgbClr val="002060"/>
              </a:solidFill>
              <a:latin typeface="Brush Script MT" panose="03060802040406070304" pitchFamily="66" charset="0"/>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100" b="0" i="0" u="none" strike="noStrike" kern="1200" cap="none" spc="0" normalizeH="0" baseline="0" noProof="0" dirty="0">
              <a:ln>
                <a:noFill/>
              </a:ln>
              <a:solidFill>
                <a:srgbClr val="002060"/>
              </a:solidFill>
              <a:effectLst/>
              <a:uLnTx/>
              <a:uFillTx/>
              <a:latin typeface="Brush Script MT" panose="03060802040406070304" pitchFamily="66"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4100" dirty="0">
              <a:solidFill>
                <a:srgbClr val="002060"/>
              </a:solidFill>
              <a:latin typeface="Brush Script MT" panose="03060802040406070304" pitchFamily="66" charset="0"/>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100" b="0" i="0" u="none" strike="noStrike" kern="1200" cap="none" spc="0" normalizeH="0" baseline="0" noProof="0" dirty="0">
              <a:ln>
                <a:noFill/>
              </a:ln>
              <a:solidFill>
                <a:srgbClr val="002060"/>
              </a:solidFill>
              <a:effectLst/>
              <a:uLnTx/>
              <a:uFillTx/>
              <a:latin typeface="Brush Script MT" panose="03060802040406070304" pitchFamily="66"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100" b="0"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rPr>
              <a:t>Presented By: Safiya Firdose Khan</a:t>
            </a:r>
            <a:endParaRPr kumimoji="0" lang="en-US" sz="1700" b="0" i="0" u="none" strike="noStrike" kern="1200" cap="none" spc="0" normalizeH="0" baseline="0" noProof="0" dirty="0">
              <a:ln>
                <a:noFill/>
              </a:ln>
              <a:solidFill>
                <a:srgbClr val="FF0000"/>
              </a:solidFill>
              <a:effectLst/>
              <a:uLnTx/>
              <a:uFillTx/>
              <a:latin typeface="Calibri" panose="020F0502020204030204"/>
              <a:ea typeface="+mn-ea"/>
              <a:cs typeface="+mn-cs"/>
            </a:endParaRPr>
          </a:p>
          <a:p>
            <a:endParaRPr lang="en-US" dirty="0"/>
          </a:p>
        </p:txBody>
      </p:sp>
      <p:pic>
        <p:nvPicPr>
          <p:cNvPr id="7" name="Picture 6">
            <a:extLst>
              <a:ext uri="{FF2B5EF4-FFF2-40B4-BE49-F238E27FC236}">
                <a16:creationId xmlns:a16="http://schemas.microsoft.com/office/drawing/2014/main" id="{A8F67E21-6024-07C3-FC07-89CFF1693FA4}"/>
              </a:ext>
            </a:extLst>
          </p:cNvPr>
          <p:cNvPicPr>
            <a:picLocks noChangeAspect="1"/>
          </p:cNvPicPr>
          <p:nvPr/>
        </p:nvPicPr>
        <p:blipFill>
          <a:blip r:embed="rId2"/>
          <a:stretch>
            <a:fillRect/>
          </a:stretch>
        </p:blipFill>
        <p:spPr>
          <a:xfrm>
            <a:off x="433632" y="1300899"/>
            <a:ext cx="11340445" cy="4194927"/>
          </a:xfrm>
          <a:prstGeom prst="rect">
            <a:avLst/>
          </a:prstGeom>
        </p:spPr>
      </p:pic>
    </p:spTree>
    <p:extLst>
      <p:ext uri="{BB962C8B-B14F-4D97-AF65-F5344CB8AC3E}">
        <p14:creationId xmlns:p14="http://schemas.microsoft.com/office/powerpoint/2010/main" val="285106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7E2F-1D23-4BC0-D09E-1E204DDB0F81}"/>
              </a:ext>
            </a:extLst>
          </p:cNvPr>
          <p:cNvSpPr>
            <a:spLocks noGrp="1"/>
          </p:cNvSpPr>
          <p:nvPr>
            <p:ph type="ctrTitle"/>
          </p:nvPr>
        </p:nvSpPr>
        <p:spPr>
          <a:xfrm>
            <a:off x="546755" y="1093509"/>
            <a:ext cx="10121245" cy="575035"/>
          </a:xfrm>
        </p:spPr>
        <p:txBody>
          <a:bodyPr>
            <a:no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Exploratory Data Analysis:</a:t>
            </a:r>
            <a:endParaRPr lang="en-US" sz="3600" dirty="0"/>
          </a:p>
        </p:txBody>
      </p:sp>
      <p:sp>
        <p:nvSpPr>
          <p:cNvPr id="3" name="Subtitle 2">
            <a:extLst>
              <a:ext uri="{FF2B5EF4-FFF2-40B4-BE49-F238E27FC236}">
                <a16:creationId xmlns:a16="http://schemas.microsoft.com/office/drawing/2014/main" id="{870B1EA5-AEE6-F08E-64F1-7E786D74BE88}"/>
              </a:ext>
            </a:extLst>
          </p:cNvPr>
          <p:cNvSpPr>
            <a:spLocks noGrp="1"/>
          </p:cNvSpPr>
          <p:nvPr>
            <p:ph type="subTitle" idx="1"/>
          </p:nvPr>
        </p:nvSpPr>
        <p:spPr>
          <a:xfrm>
            <a:off x="433633" y="1951348"/>
            <a:ext cx="11368726" cy="3704734"/>
          </a:xfrm>
        </p:spPr>
        <p:txBody>
          <a:bodyPr>
            <a:normAutofit fontScale="92500" lnSpcReduction="10000"/>
          </a:bodyPr>
          <a:lstStyle/>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Cleaning the raw data involves the deletion of words or special characters that do not add meaning to the text. </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Important cleaning steps are as follows: </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1. Lowering case </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2. Handling of special characters </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3. Removal of </a:t>
            </a:r>
            <a:r>
              <a:rPr kumimoji="0" lang="en-US" sz="2600" b="0" i="0" u="none" strike="noStrike" kern="1200" cap="none" spc="0" normalizeH="0" baseline="0" noProof="0" dirty="0" err="1">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stopwords</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Calibri" panose="020F0502020204030204" pitchFamily="34" charset="0"/>
              </a:rPr>
              <a:t>4. Converting words to the most suitable base form by using lemmatization.</a:t>
            </a:r>
            <a:endParaRPr kumimoji="0" lang="en-US" sz="2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687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CD8E79-D107-3770-971E-C58276D295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705" y="1800520"/>
            <a:ext cx="10473180" cy="4383464"/>
          </a:xfrm>
          <a:prstGeom prst="rect">
            <a:avLst/>
          </a:prstGeom>
          <a:noFill/>
          <a:ln>
            <a:noFill/>
          </a:ln>
        </p:spPr>
      </p:pic>
    </p:spTree>
    <p:extLst>
      <p:ext uri="{BB962C8B-B14F-4D97-AF65-F5344CB8AC3E}">
        <p14:creationId xmlns:p14="http://schemas.microsoft.com/office/powerpoint/2010/main" val="125019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2F9F-33B0-BE25-99FA-60940026C18C}"/>
              </a:ext>
            </a:extLst>
          </p:cNvPr>
          <p:cNvSpPr>
            <a:spLocks noGrp="1"/>
          </p:cNvSpPr>
          <p:nvPr>
            <p:ph type="ctrTitle"/>
          </p:nvPr>
        </p:nvSpPr>
        <p:spPr>
          <a:xfrm>
            <a:off x="556181" y="895547"/>
            <a:ext cx="10991653" cy="791852"/>
          </a:xfrm>
        </p:spPr>
        <p:txBody>
          <a:bodyPr>
            <a:normAutofit fontScale="90000"/>
          </a:bodyPr>
          <a:lstStyle/>
          <a:p>
            <a:pPr marL="342900" marR="0" lvl="0" indent="-342900" algn="l">
              <a:lnSpc>
                <a:spcPct val="107000"/>
              </a:lnSpc>
              <a:spcBef>
                <a:spcPts val="0"/>
              </a:spcBef>
              <a:spcAft>
                <a:spcPts val="800"/>
              </a:spcAft>
              <a:buFont typeface="Wingdings" panose="05000000000000000000" pitchFamily="2" charset="2"/>
              <a:buChar char="ü"/>
            </a:pPr>
            <a:r>
              <a:rPr lang="en-US" sz="2400" dirty="0">
                <a:effectLst/>
                <a:latin typeface="Cambria" panose="02040503050406030204" pitchFamily="18" charset="0"/>
                <a:ea typeface="Cambria" panose="02040503050406030204" pitchFamily="18" charset="0"/>
                <a:cs typeface="Calibri" panose="020F0502020204030204" pitchFamily="34" charset="0"/>
              </a:rPr>
              <a:t>Then, I have converted text to vectors using </a:t>
            </a:r>
            <a:r>
              <a:rPr lang="en-US" sz="2400" dirty="0" err="1">
                <a:effectLst/>
                <a:latin typeface="Cambria" panose="02040503050406030204" pitchFamily="18" charset="0"/>
                <a:ea typeface="Cambria" panose="02040503050406030204" pitchFamily="18" charset="0"/>
                <a:cs typeface="Calibri" panose="020F0502020204030204" pitchFamily="34" charset="0"/>
              </a:rPr>
              <a:t>TfidfVectorizer</a:t>
            </a:r>
            <a:r>
              <a:rPr lang="en-US" sz="2400" dirty="0">
                <a:effectLst/>
                <a:latin typeface="Cambria" panose="02040503050406030204" pitchFamily="18" charset="0"/>
                <a:ea typeface="Cambria" panose="02040503050406030204" pitchFamily="18" charset="0"/>
                <a:cs typeface="Calibri" panose="020F0502020204030204" pitchFamily="34" charset="0"/>
              </a:rPr>
              <a:t>.</a:t>
            </a:r>
            <a:br>
              <a:rPr lang="en-US" sz="2400" dirty="0">
                <a:effectLst/>
                <a:latin typeface="Cambria" panose="02040503050406030204" pitchFamily="18" charset="0"/>
                <a:ea typeface="Cambria" panose="02040503050406030204" pitchFamily="18" charset="0"/>
                <a:cs typeface="Times New Roman" panose="02020603050405020304" pitchFamily="18" charset="0"/>
              </a:rPr>
            </a:br>
            <a:endParaRPr lang="en-US" sz="2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669A22B-4DB3-4807-3C2F-48401241D7D0}"/>
              </a:ext>
            </a:extLst>
          </p:cNvPr>
          <p:cNvSpPr>
            <a:spLocks noGrp="1"/>
          </p:cNvSpPr>
          <p:nvPr>
            <p:ph type="subTitle" idx="1"/>
          </p:nvPr>
        </p:nvSpPr>
        <p:spPr>
          <a:xfrm>
            <a:off x="644165" y="1791093"/>
            <a:ext cx="10991653" cy="2857107"/>
          </a:xfrm>
        </p:spPr>
        <p:txBody>
          <a:bodyPr/>
          <a:lstStyle/>
          <a:p>
            <a:endParaRPr lang="en-US" dirty="0"/>
          </a:p>
        </p:txBody>
      </p:sp>
      <p:pic>
        <p:nvPicPr>
          <p:cNvPr id="4" name="Picture 3">
            <a:extLst>
              <a:ext uri="{FF2B5EF4-FFF2-40B4-BE49-F238E27FC236}">
                <a16:creationId xmlns:a16="http://schemas.microsoft.com/office/drawing/2014/main" id="{94B572EC-3B75-FB10-0F07-65EF840C04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165" y="1791093"/>
            <a:ext cx="10991653" cy="2857107"/>
          </a:xfrm>
          <a:prstGeom prst="rect">
            <a:avLst/>
          </a:prstGeom>
          <a:noFill/>
          <a:ln>
            <a:noFill/>
          </a:ln>
        </p:spPr>
      </p:pic>
    </p:spTree>
    <p:extLst>
      <p:ext uri="{BB962C8B-B14F-4D97-AF65-F5344CB8AC3E}">
        <p14:creationId xmlns:p14="http://schemas.microsoft.com/office/powerpoint/2010/main" val="264070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8C9E-DCB2-2728-3AFD-D550AA7779C8}"/>
              </a:ext>
            </a:extLst>
          </p:cNvPr>
          <p:cNvSpPr>
            <a:spLocks noGrp="1"/>
          </p:cNvSpPr>
          <p:nvPr>
            <p:ph type="ctrTitle"/>
          </p:nvPr>
        </p:nvSpPr>
        <p:spPr>
          <a:xfrm>
            <a:off x="546755" y="471341"/>
            <a:ext cx="11038787" cy="565608"/>
          </a:xfrm>
        </p:spPr>
        <p:txBody>
          <a:bodyPr>
            <a:normAutofit fontScale="90000"/>
          </a:bodyPr>
          <a:lstStyle/>
          <a:p>
            <a:pPr algn="l"/>
            <a:r>
              <a:rPr lang="en-US" sz="3600" dirty="0">
                <a:solidFill>
                  <a:srgbClr val="FF0000"/>
                </a:solidFill>
                <a:latin typeface="Cambria" panose="02040503050406030204" pitchFamily="18" charset="0"/>
                <a:ea typeface="Cambria" panose="02040503050406030204" pitchFamily="18" charset="0"/>
              </a:rPr>
              <a:t>Visualizations:</a:t>
            </a:r>
          </a:p>
        </p:txBody>
      </p:sp>
      <p:sp>
        <p:nvSpPr>
          <p:cNvPr id="3" name="Subtitle 2">
            <a:extLst>
              <a:ext uri="{FF2B5EF4-FFF2-40B4-BE49-F238E27FC236}">
                <a16:creationId xmlns:a16="http://schemas.microsoft.com/office/drawing/2014/main" id="{039F666A-690A-4CA9-6380-6CE2C6515320}"/>
              </a:ext>
            </a:extLst>
          </p:cNvPr>
          <p:cNvSpPr>
            <a:spLocks noGrp="1"/>
          </p:cNvSpPr>
          <p:nvPr>
            <p:ph type="subTitle" idx="1"/>
          </p:nvPr>
        </p:nvSpPr>
        <p:spPr>
          <a:xfrm>
            <a:off x="546755" y="1168924"/>
            <a:ext cx="11038787" cy="5448691"/>
          </a:xfrm>
        </p:spPr>
        <p:txBody>
          <a:bodyPr/>
          <a:lstStyle/>
          <a:p>
            <a:endParaRPr lang="en-US" dirty="0"/>
          </a:p>
        </p:txBody>
      </p:sp>
      <p:pic>
        <p:nvPicPr>
          <p:cNvPr id="4" name="Picture 3">
            <a:extLst>
              <a:ext uri="{FF2B5EF4-FFF2-40B4-BE49-F238E27FC236}">
                <a16:creationId xmlns:a16="http://schemas.microsoft.com/office/drawing/2014/main" id="{9223C194-864F-5FA7-B10C-3BFB04C0C9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755" y="1168924"/>
            <a:ext cx="11038787" cy="5373278"/>
          </a:xfrm>
          <a:prstGeom prst="rect">
            <a:avLst/>
          </a:prstGeom>
          <a:noFill/>
          <a:ln>
            <a:noFill/>
          </a:ln>
        </p:spPr>
      </p:pic>
    </p:spTree>
    <p:extLst>
      <p:ext uri="{BB962C8B-B14F-4D97-AF65-F5344CB8AC3E}">
        <p14:creationId xmlns:p14="http://schemas.microsoft.com/office/powerpoint/2010/main" val="147338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A3BB38-7518-E66D-FDB5-5CDA9A3FA4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8157" y="1013460"/>
            <a:ext cx="10821971" cy="5557022"/>
          </a:xfrm>
          <a:prstGeom prst="rect">
            <a:avLst/>
          </a:prstGeom>
          <a:noFill/>
          <a:ln>
            <a:noFill/>
          </a:ln>
        </p:spPr>
      </p:pic>
    </p:spTree>
    <p:extLst>
      <p:ext uri="{BB962C8B-B14F-4D97-AF65-F5344CB8AC3E}">
        <p14:creationId xmlns:p14="http://schemas.microsoft.com/office/powerpoint/2010/main" val="50681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F24FE-67EC-F069-F5C8-DC38BF695D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730" y="1173479"/>
            <a:ext cx="10831398" cy="5378149"/>
          </a:xfrm>
          <a:prstGeom prst="rect">
            <a:avLst/>
          </a:prstGeom>
          <a:noFill/>
          <a:ln>
            <a:noFill/>
          </a:ln>
        </p:spPr>
      </p:pic>
    </p:spTree>
    <p:extLst>
      <p:ext uri="{BB962C8B-B14F-4D97-AF65-F5344CB8AC3E}">
        <p14:creationId xmlns:p14="http://schemas.microsoft.com/office/powerpoint/2010/main" val="304054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D7BA5-F934-9138-8F39-7A3E8C1AA6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741" y="582930"/>
            <a:ext cx="10972801" cy="5978126"/>
          </a:xfrm>
          <a:prstGeom prst="rect">
            <a:avLst/>
          </a:prstGeom>
          <a:noFill/>
          <a:ln>
            <a:noFill/>
          </a:ln>
        </p:spPr>
      </p:pic>
    </p:spTree>
    <p:extLst>
      <p:ext uri="{BB962C8B-B14F-4D97-AF65-F5344CB8AC3E}">
        <p14:creationId xmlns:p14="http://schemas.microsoft.com/office/powerpoint/2010/main" val="356554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66A83B-5FBB-E76B-E0B2-3E3BF1D271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462" y="979170"/>
            <a:ext cx="10953946" cy="5610166"/>
          </a:xfrm>
          <a:prstGeom prst="rect">
            <a:avLst/>
          </a:prstGeom>
          <a:noFill/>
          <a:ln>
            <a:noFill/>
          </a:ln>
        </p:spPr>
      </p:pic>
    </p:spTree>
    <p:extLst>
      <p:ext uri="{BB962C8B-B14F-4D97-AF65-F5344CB8AC3E}">
        <p14:creationId xmlns:p14="http://schemas.microsoft.com/office/powerpoint/2010/main" val="18317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DE4-C85C-A4F0-CAF8-0A9D3914B864}"/>
              </a:ext>
            </a:extLst>
          </p:cNvPr>
          <p:cNvSpPr>
            <a:spLocks noGrp="1"/>
          </p:cNvSpPr>
          <p:nvPr>
            <p:ph type="ctrTitle"/>
          </p:nvPr>
        </p:nvSpPr>
        <p:spPr>
          <a:xfrm>
            <a:off x="471340" y="631597"/>
            <a:ext cx="10196660" cy="641022"/>
          </a:xfrm>
        </p:spPr>
        <p:txBody>
          <a:bodyPr>
            <a:no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Model Building:</a:t>
            </a:r>
            <a:endParaRPr lang="en-US" sz="3600" dirty="0">
              <a:solidFill>
                <a:srgbClr val="FF0000"/>
              </a:solidFill>
            </a:endParaRPr>
          </a:p>
        </p:txBody>
      </p:sp>
      <p:sp>
        <p:nvSpPr>
          <p:cNvPr id="3" name="Subtitle 2">
            <a:extLst>
              <a:ext uri="{FF2B5EF4-FFF2-40B4-BE49-F238E27FC236}">
                <a16:creationId xmlns:a16="http://schemas.microsoft.com/office/drawing/2014/main" id="{E1A8C082-5CAD-DBE9-8638-EB26BD323209}"/>
              </a:ext>
            </a:extLst>
          </p:cNvPr>
          <p:cNvSpPr>
            <a:spLocks noGrp="1"/>
          </p:cNvSpPr>
          <p:nvPr>
            <p:ph type="subTitle" idx="1"/>
          </p:nvPr>
        </p:nvSpPr>
        <p:spPr>
          <a:xfrm>
            <a:off x="471340" y="1357460"/>
            <a:ext cx="11293312" cy="5156462"/>
          </a:xfrm>
        </p:spPr>
        <p:txBody>
          <a:bodyPr>
            <a:normAutofit fontScale="55000" lnSpcReduction="20000"/>
          </a:bodyPr>
          <a:lstStyle/>
          <a:p>
            <a:pPr marL="0" marR="0" algn="just">
              <a:lnSpc>
                <a:spcPct val="107000"/>
              </a:lnSpc>
              <a:spcBef>
                <a:spcPts val="0"/>
              </a:spcBef>
              <a:spcAft>
                <a:spcPts val="800"/>
              </a:spcAft>
            </a:pPr>
            <a:r>
              <a:rPr lang="en-US" sz="3800" dirty="0">
                <a:effectLst/>
                <a:ea typeface="Calibri" panose="020F0502020204030204" pitchFamily="34" charset="0"/>
                <a:cs typeface="Calibri" panose="020F0502020204030204" pitchFamily="34" charset="0"/>
              </a:rPr>
              <a:t>Since “label” is my target variable and it is discrete in nature, so this particular problem is a classification problem. I have used 10 different classification algorithms to build my model. By looking at the accuracy score and Cross Validation score, I found that Light Gradient Boosting Machine Classifier is the best model. </a:t>
            </a:r>
            <a:endParaRPr lang="en-US" sz="3800" dirty="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3800" dirty="0">
                <a:effectLst/>
                <a:ea typeface="Calibri" panose="020F0502020204030204" pitchFamily="34" charset="0"/>
                <a:cs typeface="Calibri" panose="020F0502020204030204" pitchFamily="34" charset="0"/>
              </a:rPr>
              <a:t>Below is the list of classification algorithms, that I have used in my project.</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Logistic Regression</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Random Forest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Decision Tree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Linear Support Vector Machine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XGB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Gradient Boosting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Stochastic Gradient Descent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Bernoulli Naive Bayes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Multinomial Naive Bayes Classifier</a:t>
            </a:r>
            <a:endParaRPr lang="en-US" sz="38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3800" dirty="0">
                <a:effectLst/>
                <a:ea typeface="Calibri" panose="020F0502020204030204" pitchFamily="34" charset="0"/>
                <a:cs typeface="Calibri" panose="020F0502020204030204" pitchFamily="34" charset="0"/>
              </a:rPr>
              <a:t>Light Gradient Boosting Machine Classifier</a:t>
            </a:r>
            <a:endParaRPr lang="en-US" sz="3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682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8A43-84FA-DD54-2C9E-302F194411C7}"/>
              </a:ext>
            </a:extLst>
          </p:cNvPr>
          <p:cNvSpPr>
            <a:spLocks noGrp="1"/>
          </p:cNvSpPr>
          <p:nvPr>
            <p:ph type="ctrTitle"/>
          </p:nvPr>
        </p:nvSpPr>
        <p:spPr>
          <a:xfrm>
            <a:off x="518474" y="763571"/>
            <a:ext cx="11161336" cy="659876"/>
          </a:xfrm>
        </p:spPr>
        <p:txBody>
          <a:bodyPr>
            <a:normAutofit fontScale="90000"/>
          </a:bodyPr>
          <a:lstStyle/>
          <a:p>
            <a:pPr algn="l"/>
            <a:br>
              <a:rPr lang="en-US" b="1" i="0" dirty="0">
                <a:solidFill>
                  <a:srgbClr val="000000"/>
                </a:solidFill>
                <a:effectLst/>
                <a:latin typeface="Helvetica Neue"/>
              </a:rPr>
            </a:br>
            <a:r>
              <a:rPr lang="en-IN" sz="3200" i="0" dirty="0">
                <a:solidFill>
                  <a:srgbClr val="FF0000"/>
                </a:solidFill>
                <a:effectLst/>
                <a:latin typeface="Cambria"/>
              </a:rPr>
              <a:t>1.</a:t>
            </a:r>
            <a:r>
              <a:rPr lang="en-IN" sz="4000" dirty="0">
                <a:solidFill>
                  <a:srgbClr val="FF0000"/>
                </a:solidFill>
                <a:latin typeface="Cambria"/>
              </a:rPr>
              <a:t> </a:t>
            </a:r>
            <a:r>
              <a:rPr lang="en-IN" sz="3600" dirty="0">
                <a:solidFill>
                  <a:srgbClr val="FF0000"/>
                </a:solidFill>
                <a:latin typeface="Cambria"/>
              </a:rPr>
              <a:t>Logistic Regression</a:t>
            </a:r>
            <a:r>
              <a:rPr kumimoji="0" lang="en-IN" sz="3600" b="0" i="0" u="none" strike="noStrike" kern="1200" cap="none" spc="0" normalizeH="0" baseline="0" noProof="0" dirty="0">
                <a:ln>
                  <a:noFill/>
                </a:ln>
                <a:solidFill>
                  <a:srgbClr val="FF0000"/>
                </a:solidFill>
                <a:effectLst/>
                <a:uLnTx/>
                <a:uFillTx/>
                <a:latin typeface="Cambria"/>
                <a:ea typeface="+mj-ea"/>
                <a:cs typeface="+mj-cs"/>
              </a:rPr>
              <a:t>:</a:t>
            </a:r>
            <a:endParaRPr lang="en-US" sz="3600" dirty="0">
              <a:solidFill>
                <a:srgbClr val="FF0000"/>
              </a:solidFill>
            </a:endParaRPr>
          </a:p>
        </p:txBody>
      </p:sp>
      <p:sp>
        <p:nvSpPr>
          <p:cNvPr id="3" name="Subtitle 2">
            <a:extLst>
              <a:ext uri="{FF2B5EF4-FFF2-40B4-BE49-F238E27FC236}">
                <a16:creationId xmlns:a16="http://schemas.microsoft.com/office/drawing/2014/main" id="{FE037F9B-095E-132F-AE13-BA502CABA83A}"/>
              </a:ext>
            </a:extLst>
          </p:cNvPr>
          <p:cNvSpPr>
            <a:spLocks noGrp="1"/>
          </p:cNvSpPr>
          <p:nvPr>
            <p:ph type="subTitle" idx="1"/>
          </p:nvPr>
        </p:nvSpPr>
        <p:spPr>
          <a:xfrm>
            <a:off x="518474" y="1772239"/>
            <a:ext cx="11161336" cy="4835951"/>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srgbClr val="303030"/>
                </a:solidFill>
                <a:latin typeface="Calibri" panose="020F0502020204030204"/>
                <a:ea typeface="Calibri" panose="020F0502020204030204" pitchFamily="34" charset="0"/>
                <a:cs typeface="Times New Roman" panose="02020603050405020304" pitchFamily="18" charset="0"/>
              </a:rPr>
              <a:t>Logistic Regression</a:t>
            </a: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 is giving me 99.15%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0A58D0EA-AB03-B523-C708-2FCFD9631A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190" y="1653540"/>
            <a:ext cx="11161336" cy="4181652"/>
          </a:xfrm>
          <a:prstGeom prst="rect">
            <a:avLst/>
          </a:prstGeom>
          <a:noFill/>
          <a:ln>
            <a:noFill/>
          </a:ln>
        </p:spPr>
      </p:pic>
    </p:spTree>
    <p:extLst>
      <p:ext uri="{BB962C8B-B14F-4D97-AF65-F5344CB8AC3E}">
        <p14:creationId xmlns:p14="http://schemas.microsoft.com/office/powerpoint/2010/main" val="8782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9AD3-4E9A-EE3A-2379-03166D4AAF1A}"/>
              </a:ext>
            </a:extLst>
          </p:cNvPr>
          <p:cNvSpPr>
            <a:spLocks noGrp="1"/>
          </p:cNvSpPr>
          <p:nvPr>
            <p:ph type="ctrTitle"/>
          </p:nvPr>
        </p:nvSpPr>
        <p:spPr>
          <a:xfrm>
            <a:off x="1524000" y="1122363"/>
            <a:ext cx="9144000" cy="725291"/>
          </a:xfrm>
        </p:spPr>
        <p:txBody>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Overview:</a:t>
            </a:r>
            <a:endParaRPr lang="en-US" dirty="0">
              <a:solidFill>
                <a:srgbClr val="FF0000"/>
              </a:solidFill>
            </a:endParaRPr>
          </a:p>
        </p:txBody>
      </p:sp>
      <p:sp>
        <p:nvSpPr>
          <p:cNvPr id="3" name="Subtitle 2">
            <a:extLst>
              <a:ext uri="{FF2B5EF4-FFF2-40B4-BE49-F238E27FC236}">
                <a16:creationId xmlns:a16="http://schemas.microsoft.com/office/drawing/2014/main" id="{39F0806D-7FB8-435A-69A5-30C668ECC579}"/>
              </a:ext>
            </a:extLst>
          </p:cNvPr>
          <p:cNvSpPr>
            <a:spLocks noGrp="1"/>
          </p:cNvSpPr>
          <p:nvPr>
            <p:ph type="subTitle" idx="1"/>
          </p:nvPr>
        </p:nvSpPr>
        <p:spPr>
          <a:xfrm>
            <a:off x="1524000" y="1847654"/>
            <a:ext cx="9144000" cy="3410146"/>
          </a:xfrm>
        </p:spPr>
        <p:txBody>
          <a:bodyPr/>
          <a:lstStyle/>
          <a:p>
            <a:pPr marL="223838" marR="0" lvl="0" indent="-223838" algn="l" defTabSz="914400" rtl="0" eaLnBrk="1" fontAlgn="auto" latinLnBrk="0" hangingPunct="1">
              <a:lnSpc>
                <a:spcPct val="90000"/>
              </a:lnSpc>
              <a:spcBef>
                <a:spcPts val="1800"/>
              </a:spcBef>
              <a:spcAft>
                <a:spcPts val="0"/>
              </a:spcAft>
              <a:buClr>
                <a:srgbClr val="303030">
                  <a:lumMod val="90000"/>
                  <a:lumOff val="10000"/>
                </a:srgbClr>
              </a:buClr>
              <a:buSzPct val="80000"/>
              <a:buFont typeface="Wingdings" panose="05000000000000000000" pitchFamily="2" charset="2"/>
              <a:buChar char="ü"/>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In this particular presentation we will be looking on:</a:t>
            </a:r>
          </a:p>
          <a:p>
            <a:pPr marL="511175" marR="0" lvl="1" indent="-228600" algn="l" defTabSz="914400" rtl="0" eaLnBrk="1" fontAlgn="auto" latinLnBrk="0" hangingPunct="1">
              <a:lnSpc>
                <a:spcPct val="90000"/>
              </a:lnSpc>
              <a:spcBef>
                <a:spcPts val="10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How to analyze the dataset of Fake News Project.</a:t>
            </a:r>
          </a:p>
          <a:p>
            <a:pPr marL="511175" marR="0" lvl="1" indent="-228600" algn="l" defTabSz="914400" rtl="0" eaLnBrk="1" fontAlgn="auto" latinLnBrk="0" hangingPunct="1">
              <a:lnSpc>
                <a:spcPct val="90000"/>
              </a:lnSpc>
              <a:spcBef>
                <a:spcPts val="10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What are the EDA steps in cleaning the dataset.</a:t>
            </a:r>
          </a:p>
          <a:p>
            <a:pPr marL="511175" marR="0" lvl="1" indent="-228600" algn="l" defTabSz="914400" rtl="0" eaLnBrk="1" fontAlgn="auto" latinLnBrk="0" hangingPunct="1">
              <a:lnSpc>
                <a:spcPct val="90000"/>
              </a:lnSpc>
              <a:spcBef>
                <a:spcPts val="10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Overall analysis of the problem.</a:t>
            </a:r>
          </a:p>
          <a:p>
            <a:pPr marL="511175" marR="0" lvl="1" indent="-228600" algn="l" defTabSz="914400" rtl="0" eaLnBrk="1" fontAlgn="auto" latinLnBrk="0" hangingPunct="1">
              <a:lnSpc>
                <a:spcPct val="90000"/>
              </a:lnSpc>
              <a:spcBef>
                <a:spcPts val="10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Model building </a:t>
            </a:r>
          </a:p>
          <a:p>
            <a:pPr marL="511175" marR="0" lvl="1" indent="-228600" algn="l" defTabSz="914400" rtl="0" eaLnBrk="1" fontAlgn="auto" latinLnBrk="0" hangingPunct="1">
              <a:lnSpc>
                <a:spcPct val="90000"/>
              </a:lnSpc>
              <a:spcBef>
                <a:spcPts val="1000"/>
              </a:spcBef>
              <a:spcAft>
                <a:spcPts val="0"/>
              </a:spcAft>
              <a:buClr>
                <a:srgbClr val="303030">
                  <a:lumMod val="90000"/>
                  <a:lumOff val="10000"/>
                </a:srgbClr>
              </a:buClr>
              <a:buSzPct val="80000"/>
              <a:buFont typeface="Arial" panose="020B0604020202020204" pitchFamily="34" charset="0"/>
              <a:buChar char="•"/>
              <a:tabLst/>
              <a:defRPr/>
            </a:pP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Predictingwhether</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news is fake or true.</a:t>
            </a:r>
          </a:p>
          <a:p>
            <a:endParaRPr lang="en-US" dirty="0"/>
          </a:p>
        </p:txBody>
      </p:sp>
    </p:spTree>
    <p:extLst>
      <p:ext uri="{BB962C8B-B14F-4D97-AF65-F5344CB8AC3E}">
        <p14:creationId xmlns:p14="http://schemas.microsoft.com/office/powerpoint/2010/main" val="128569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5D49E-9E28-7953-72E3-06AE80C1667E}"/>
              </a:ext>
            </a:extLst>
          </p:cNvPr>
          <p:cNvSpPr>
            <a:spLocks noGrp="1"/>
          </p:cNvSpPr>
          <p:nvPr>
            <p:ph type="ctrTitle"/>
          </p:nvPr>
        </p:nvSpPr>
        <p:spPr>
          <a:xfrm>
            <a:off x="518474" y="659876"/>
            <a:ext cx="11199044" cy="754145"/>
          </a:xfrm>
        </p:spPr>
        <p:txBody>
          <a:bodyPr>
            <a:normAutofit/>
          </a:bodyPr>
          <a:lstStyle/>
          <a:p>
            <a:pPr algn="l"/>
            <a:r>
              <a:rPr lang="en-US" sz="3200" dirty="0">
                <a:solidFill>
                  <a:srgbClr val="FF0000"/>
                </a:solidFill>
                <a:effectLst/>
                <a:latin typeface="Cambria" panose="02040503050406030204" pitchFamily="18" charset="0"/>
                <a:ea typeface="Cambria" panose="02040503050406030204" pitchFamily="18" charset="0"/>
              </a:rPr>
              <a:t>2. Decision Tree Classifier:</a:t>
            </a:r>
            <a:endParaRPr lang="en-US" sz="32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06C9205A-7981-F016-8947-848393400F9C}"/>
              </a:ext>
            </a:extLst>
          </p:cNvPr>
          <p:cNvSpPr>
            <a:spLocks noGrp="1"/>
          </p:cNvSpPr>
          <p:nvPr>
            <p:ph type="subTitle" idx="1"/>
          </p:nvPr>
        </p:nvSpPr>
        <p:spPr>
          <a:xfrm>
            <a:off x="518473" y="1536570"/>
            <a:ext cx="11199043" cy="4967926"/>
          </a:xfrm>
        </p:spPr>
        <p:txBody>
          <a:bodyPr>
            <a:normAutofit lnSpcReduction="10000"/>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srgbClr val="303030"/>
                </a:solidFill>
                <a:latin typeface="Calibri" panose="020F0502020204030204"/>
                <a:ea typeface="Calibri" panose="020F0502020204030204" pitchFamily="34" charset="0"/>
                <a:cs typeface="Times New Roman" panose="02020603050405020304" pitchFamily="18" charset="0"/>
              </a:rPr>
              <a:t>Decision Tree Classifier</a:t>
            </a: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 is giving me 99.58%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9A2BCE23-A509-BD93-D601-9D5FDEC4D2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483" y="1592579"/>
            <a:ext cx="11199043" cy="4035223"/>
          </a:xfrm>
          <a:prstGeom prst="rect">
            <a:avLst/>
          </a:prstGeom>
          <a:noFill/>
          <a:ln>
            <a:noFill/>
          </a:ln>
        </p:spPr>
      </p:pic>
    </p:spTree>
    <p:extLst>
      <p:ext uri="{BB962C8B-B14F-4D97-AF65-F5344CB8AC3E}">
        <p14:creationId xmlns:p14="http://schemas.microsoft.com/office/powerpoint/2010/main" val="2238485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AE24-BB19-C1D8-862B-48E5A977D6FC}"/>
              </a:ext>
            </a:extLst>
          </p:cNvPr>
          <p:cNvSpPr>
            <a:spLocks noGrp="1"/>
          </p:cNvSpPr>
          <p:nvPr>
            <p:ph type="ctrTitle"/>
          </p:nvPr>
        </p:nvSpPr>
        <p:spPr>
          <a:xfrm>
            <a:off x="499621" y="707011"/>
            <a:ext cx="11067067" cy="650450"/>
          </a:xfrm>
        </p:spPr>
        <p:txBody>
          <a:bodyPr>
            <a:normAutofit/>
          </a:bodyPr>
          <a:lstStyle/>
          <a:p>
            <a:pPr marL="0" marR="0" algn="l">
              <a:lnSpc>
                <a:spcPct val="107000"/>
              </a:lnSpc>
              <a:spcBef>
                <a:spcPts val="0"/>
              </a:spcBef>
              <a:spcAft>
                <a:spcPts val="800"/>
              </a:spcAft>
            </a:pPr>
            <a:r>
              <a:rPr lang="en-US" sz="3200" dirty="0">
                <a:solidFill>
                  <a:srgbClr val="FF0000"/>
                </a:solidFill>
                <a:latin typeface="Cambria" panose="02040503050406030204" pitchFamily="18" charset="0"/>
                <a:ea typeface="Cambria" panose="02040503050406030204" pitchFamily="18" charset="0"/>
              </a:rPr>
              <a:t>3. Random Forest Classifier:</a:t>
            </a:r>
          </a:p>
        </p:txBody>
      </p:sp>
      <p:sp>
        <p:nvSpPr>
          <p:cNvPr id="3" name="Subtitle 2">
            <a:extLst>
              <a:ext uri="{FF2B5EF4-FFF2-40B4-BE49-F238E27FC236}">
                <a16:creationId xmlns:a16="http://schemas.microsoft.com/office/drawing/2014/main" id="{0B76278D-4542-1A51-E287-1CA9EAC1D8F8}"/>
              </a:ext>
            </a:extLst>
          </p:cNvPr>
          <p:cNvSpPr>
            <a:spLocks noGrp="1"/>
          </p:cNvSpPr>
          <p:nvPr>
            <p:ph type="subTitle" idx="1"/>
          </p:nvPr>
        </p:nvSpPr>
        <p:spPr>
          <a:xfrm>
            <a:off x="499621" y="1517715"/>
            <a:ext cx="11067067" cy="4996207"/>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dirty="0">
                <a:solidFill>
                  <a:srgbClr val="303030"/>
                </a:solidFill>
                <a:latin typeface="Calibri" panose="020F0502020204030204"/>
                <a:ea typeface="Calibri" panose="020F0502020204030204" pitchFamily="34" charset="0"/>
                <a:cs typeface="Times New Roman" panose="02020603050405020304" pitchFamily="18" charset="0"/>
              </a:rPr>
              <a:t>Random Forest Classifier</a:t>
            </a: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 is giving me 99.81%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D9D1FD01-6D51-7E26-7AF8-DCC6C0FE5A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219" y="1531619"/>
            <a:ext cx="11334160" cy="4284719"/>
          </a:xfrm>
          <a:prstGeom prst="rect">
            <a:avLst/>
          </a:prstGeom>
          <a:noFill/>
          <a:ln>
            <a:noFill/>
          </a:ln>
        </p:spPr>
      </p:pic>
    </p:spTree>
    <p:extLst>
      <p:ext uri="{BB962C8B-B14F-4D97-AF65-F5344CB8AC3E}">
        <p14:creationId xmlns:p14="http://schemas.microsoft.com/office/powerpoint/2010/main" val="318812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05D9-F91B-CD2F-D698-A0942176E891}"/>
              </a:ext>
            </a:extLst>
          </p:cNvPr>
          <p:cNvSpPr>
            <a:spLocks noGrp="1"/>
          </p:cNvSpPr>
          <p:nvPr>
            <p:ph type="ctrTitle"/>
          </p:nvPr>
        </p:nvSpPr>
        <p:spPr>
          <a:xfrm>
            <a:off x="499621" y="659877"/>
            <a:ext cx="11180189" cy="678729"/>
          </a:xfrm>
        </p:spPr>
        <p:txBody>
          <a:bodyPr>
            <a:normAutofit/>
          </a:bodyPr>
          <a:lstStyle/>
          <a:p>
            <a:pPr algn="l"/>
            <a:r>
              <a:rPr lang="en-US" sz="3200" dirty="0">
                <a:solidFill>
                  <a:srgbClr val="FF0000"/>
                </a:solidFill>
                <a:latin typeface="Cambria" panose="02040503050406030204" pitchFamily="18" charset="0"/>
                <a:ea typeface="Cambria" panose="02040503050406030204" pitchFamily="18" charset="0"/>
              </a:rPr>
              <a:t>4. Linear Support Vector Machine Classifier:</a:t>
            </a:r>
          </a:p>
        </p:txBody>
      </p:sp>
      <p:sp>
        <p:nvSpPr>
          <p:cNvPr id="3" name="Subtitle 2">
            <a:extLst>
              <a:ext uri="{FF2B5EF4-FFF2-40B4-BE49-F238E27FC236}">
                <a16:creationId xmlns:a16="http://schemas.microsoft.com/office/drawing/2014/main" id="{EF1D5F39-4CBA-60CA-FB97-25AA9403E4FD}"/>
              </a:ext>
            </a:extLst>
          </p:cNvPr>
          <p:cNvSpPr>
            <a:spLocks noGrp="1"/>
          </p:cNvSpPr>
          <p:nvPr>
            <p:ph type="subTitle" idx="1"/>
          </p:nvPr>
        </p:nvSpPr>
        <p:spPr>
          <a:xfrm>
            <a:off x="499621" y="1677971"/>
            <a:ext cx="11180189" cy="4835952"/>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Linear Support Vector Machine Classifier is giving me 99.60%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419833EA-1FB7-A9E3-E378-4C6938832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645" y="1470581"/>
            <a:ext cx="11180189" cy="4260915"/>
          </a:xfrm>
          <a:prstGeom prst="rect">
            <a:avLst/>
          </a:prstGeom>
          <a:noFill/>
          <a:ln>
            <a:noFill/>
          </a:ln>
        </p:spPr>
      </p:pic>
    </p:spTree>
    <p:extLst>
      <p:ext uri="{BB962C8B-B14F-4D97-AF65-F5344CB8AC3E}">
        <p14:creationId xmlns:p14="http://schemas.microsoft.com/office/powerpoint/2010/main" val="328613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BADA-B4C5-4AC0-7099-2BDC21E01673}"/>
              </a:ext>
            </a:extLst>
          </p:cNvPr>
          <p:cNvSpPr>
            <a:spLocks noGrp="1"/>
          </p:cNvSpPr>
          <p:nvPr>
            <p:ph type="ctrTitle"/>
          </p:nvPr>
        </p:nvSpPr>
        <p:spPr>
          <a:xfrm>
            <a:off x="471341" y="669303"/>
            <a:ext cx="11170762" cy="697584"/>
          </a:xfrm>
        </p:spPr>
        <p:txBody>
          <a:bodyPr>
            <a:normAutofit/>
          </a:bodyPr>
          <a:lstStyle/>
          <a:p>
            <a:pPr algn="l"/>
            <a:r>
              <a:rPr lang="en-US" sz="3200" dirty="0">
                <a:solidFill>
                  <a:srgbClr val="FF0000"/>
                </a:solidFill>
                <a:latin typeface="Cambria" panose="02040503050406030204" pitchFamily="18" charset="0"/>
                <a:ea typeface="Cambria" panose="02040503050406030204" pitchFamily="18" charset="0"/>
              </a:rPr>
              <a:t>5. XGB Classifier:</a:t>
            </a:r>
          </a:p>
        </p:txBody>
      </p:sp>
      <p:sp>
        <p:nvSpPr>
          <p:cNvPr id="3" name="Subtitle 2">
            <a:extLst>
              <a:ext uri="{FF2B5EF4-FFF2-40B4-BE49-F238E27FC236}">
                <a16:creationId xmlns:a16="http://schemas.microsoft.com/office/drawing/2014/main" id="{78CAA588-870B-9B55-F17A-BEBCDFE74DBE}"/>
              </a:ext>
            </a:extLst>
          </p:cNvPr>
          <p:cNvSpPr>
            <a:spLocks noGrp="1"/>
          </p:cNvSpPr>
          <p:nvPr>
            <p:ph type="subTitle" idx="1"/>
          </p:nvPr>
        </p:nvSpPr>
        <p:spPr>
          <a:xfrm>
            <a:off x="471341" y="1687399"/>
            <a:ext cx="11170761" cy="4911364"/>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XGB Classifier is giving me 99.79%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C6F6B463-E396-BA7F-7392-A48B1EC444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898" y="1478279"/>
            <a:ext cx="11170760" cy="4187229"/>
          </a:xfrm>
          <a:prstGeom prst="rect">
            <a:avLst/>
          </a:prstGeom>
          <a:noFill/>
          <a:ln>
            <a:noFill/>
          </a:ln>
        </p:spPr>
      </p:pic>
    </p:spTree>
    <p:extLst>
      <p:ext uri="{BB962C8B-B14F-4D97-AF65-F5344CB8AC3E}">
        <p14:creationId xmlns:p14="http://schemas.microsoft.com/office/powerpoint/2010/main" val="411394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D119-4BF8-F9B7-AD08-8BB81C1241D5}"/>
              </a:ext>
            </a:extLst>
          </p:cNvPr>
          <p:cNvSpPr>
            <a:spLocks noGrp="1"/>
          </p:cNvSpPr>
          <p:nvPr>
            <p:ph type="ctrTitle"/>
          </p:nvPr>
        </p:nvSpPr>
        <p:spPr>
          <a:xfrm>
            <a:off x="518475" y="876693"/>
            <a:ext cx="11048214" cy="527901"/>
          </a:xfrm>
        </p:spPr>
        <p:txBody>
          <a:bodyPr>
            <a:normAutofit fontScale="90000"/>
          </a:bodyPr>
          <a:lstStyle/>
          <a:p>
            <a:pPr algn="l"/>
            <a:r>
              <a:rPr lang="en-US" sz="3200" dirty="0">
                <a:solidFill>
                  <a:srgbClr val="FF0000"/>
                </a:solidFill>
                <a:latin typeface="Cambria" panose="02040503050406030204" pitchFamily="18" charset="0"/>
                <a:ea typeface="Cambria" panose="02040503050406030204" pitchFamily="18" charset="0"/>
              </a:rPr>
              <a:t>6. Gradient Boosting Classifier:</a:t>
            </a:r>
          </a:p>
        </p:txBody>
      </p:sp>
      <p:sp>
        <p:nvSpPr>
          <p:cNvPr id="3" name="Subtitle 2">
            <a:extLst>
              <a:ext uri="{FF2B5EF4-FFF2-40B4-BE49-F238E27FC236}">
                <a16:creationId xmlns:a16="http://schemas.microsoft.com/office/drawing/2014/main" id="{D0080211-0D3D-1B60-107B-F494C25C5523}"/>
              </a:ext>
            </a:extLst>
          </p:cNvPr>
          <p:cNvSpPr>
            <a:spLocks noGrp="1"/>
          </p:cNvSpPr>
          <p:nvPr>
            <p:ph type="subTitle" idx="1"/>
          </p:nvPr>
        </p:nvSpPr>
        <p:spPr>
          <a:xfrm>
            <a:off x="518475" y="1762812"/>
            <a:ext cx="11048213" cy="4798244"/>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Gradient Boosting Classifier is giving me 99.58%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49DC083F-EA93-9D40-09F8-C655F49E7D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311" y="1600199"/>
            <a:ext cx="11048213" cy="4121871"/>
          </a:xfrm>
          <a:prstGeom prst="rect">
            <a:avLst/>
          </a:prstGeom>
          <a:noFill/>
          <a:ln>
            <a:noFill/>
          </a:ln>
        </p:spPr>
      </p:pic>
    </p:spTree>
    <p:extLst>
      <p:ext uri="{BB962C8B-B14F-4D97-AF65-F5344CB8AC3E}">
        <p14:creationId xmlns:p14="http://schemas.microsoft.com/office/powerpoint/2010/main" val="200361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FDFD-5D1C-FF9B-DD0E-CD1027B75BED}"/>
              </a:ext>
            </a:extLst>
          </p:cNvPr>
          <p:cNvSpPr>
            <a:spLocks noGrp="1"/>
          </p:cNvSpPr>
          <p:nvPr>
            <p:ph type="ctrTitle"/>
          </p:nvPr>
        </p:nvSpPr>
        <p:spPr>
          <a:xfrm>
            <a:off x="527901" y="772999"/>
            <a:ext cx="11123629" cy="584461"/>
          </a:xfrm>
        </p:spPr>
        <p:txBody>
          <a:bodyPr>
            <a:normAutofit/>
          </a:bodyPr>
          <a:lstStyle/>
          <a:p>
            <a:pPr algn="l"/>
            <a:r>
              <a:rPr lang="en-US" sz="3200" dirty="0">
                <a:solidFill>
                  <a:srgbClr val="FF0000"/>
                </a:solidFill>
                <a:effectLst/>
                <a:latin typeface="Cambria" panose="02040503050406030204" pitchFamily="18" charset="0"/>
                <a:ea typeface="Cambria" panose="02040503050406030204" pitchFamily="18" charset="0"/>
              </a:rPr>
              <a:t>7. Stochastic Gradient Descent Classifier:</a:t>
            </a:r>
            <a:endParaRPr lang="en-US" sz="32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135AC594-2D7C-EC63-017B-115EAFF0EF24}"/>
              </a:ext>
            </a:extLst>
          </p:cNvPr>
          <p:cNvSpPr>
            <a:spLocks noGrp="1"/>
          </p:cNvSpPr>
          <p:nvPr>
            <p:ph type="subTitle" idx="1"/>
          </p:nvPr>
        </p:nvSpPr>
        <p:spPr>
          <a:xfrm>
            <a:off x="527901" y="1715678"/>
            <a:ext cx="11123629" cy="4873658"/>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Stochastic Gradient Descent Classifier is giving me 99.43%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B84A4925-884E-D678-8664-681DF1344B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901" y="1459230"/>
            <a:ext cx="11136198" cy="4291121"/>
          </a:xfrm>
          <a:prstGeom prst="rect">
            <a:avLst/>
          </a:prstGeom>
          <a:noFill/>
          <a:ln>
            <a:noFill/>
          </a:ln>
        </p:spPr>
      </p:pic>
    </p:spTree>
    <p:extLst>
      <p:ext uri="{BB962C8B-B14F-4D97-AF65-F5344CB8AC3E}">
        <p14:creationId xmlns:p14="http://schemas.microsoft.com/office/powerpoint/2010/main" val="4037035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446F-F632-9719-862E-72646E5EC7DF}"/>
              </a:ext>
            </a:extLst>
          </p:cNvPr>
          <p:cNvSpPr>
            <a:spLocks noGrp="1"/>
          </p:cNvSpPr>
          <p:nvPr>
            <p:ph type="ctrTitle"/>
          </p:nvPr>
        </p:nvSpPr>
        <p:spPr>
          <a:xfrm>
            <a:off x="556181" y="895548"/>
            <a:ext cx="11038787" cy="546754"/>
          </a:xfrm>
        </p:spPr>
        <p:txBody>
          <a:bodyPr>
            <a:normAutofit/>
          </a:bodyPr>
          <a:lstStyle/>
          <a:p>
            <a:pPr algn="l"/>
            <a:r>
              <a:rPr lang="en-US" sz="3200" dirty="0">
                <a:solidFill>
                  <a:srgbClr val="FF0000"/>
                </a:solidFill>
                <a:effectLst/>
                <a:latin typeface="Cambria" panose="02040503050406030204" pitchFamily="18" charset="0"/>
                <a:ea typeface="Cambria" panose="02040503050406030204" pitchFamily="18" charset="0"/>
              </a:rPr>
              <a:t>8. Bernoulli Naive Bayes Classifier:</a:t>
            </a:r>
            <a:endParaRPr lang="en-US" sz="32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E0231BDA-C452-BD22-974F-24C24402EE26}"/>
              </a:ext>
            </a:extLst>
          </p:cNvPr>
          <p:cNvSpPr>
            <a:spLocks noGrp="1"/>
          </p:cNvSpPr>
          <p:nvPr>
            <p:ph type="subTitle" idx="1"/>
          </p:nvPr>
        </p:nvSpPr>
        <p:spPr>
          <a:xfrm>
            <a:off x="556181" y="1442303"/>
            <a:ext cx="11038787" cy="5137606"/>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Bernoulli Naive Bayes Classifier is giving me 97.23%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4CB6B9FD-2076-11FB-EF89-E8E3E94140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767" y="1485900"/>
            <a:ext cx="11155052" cy="4321011"/>
          </a:xfrm>
          <a:prstGeom prst="rect">
            <a:avLst/>
          </a:prstGeom>
          <a:noFill/>
          <a:ln>
            <a:noFill/>
          </a:ln>
        </p:spPr>
      </p:pic>
    </p:spTree>
    <p:extLst>
      <p:ext uri="{BB962C8B-B14F-4D97-AF65-F5344CB8AC3E}">
        <p14:creationId xmlns:p14="http://schemas.microsoft.com/office/powerpoint/2010/main" val="793584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6CCC-DA2E-E763-095E-E220E5EB5F84}"/>
              </a:ext>
            </a:extLst>
          </p:cNvPr>
          <p:cNvSpPr>
            <a:spLocks noGrp="1"/>
          </p:cNvSpPr>
          <p:nvPr>
            <p:ph type="ctrTitle"/>
          </p:nvPr>
        </p:nvSpPr>
        <p:spPr>
          <a:xfrm>
            <a:off x="490194" y="848414"/>
            <a:ext cx="11048214" cy="593887"/>
          </a:xfrm>
        </p:spPr>
        <p:txBody>
          <a:bodyPr>
            <a:normAutofit/>
          </a:bodyPr>
          <a:lstStyle/>
          <a:p>
            <a:pPr algn="l"/>
            <a:r>
              <a:rPr lang="en-US" sz="3200" dirty="0">
                <a:solidFill>
                  <a:srgbClr val="FF0000"/>
                </a:solidFill>
                <a:effectLst/>
                <a:latin typeface="Cambria" panose="02040503050406030204" pitchFamily="18" charset="0"/>
                <a:ea typeface="Cambria" panose="02040503050406030204" pitchFamily="18" charset="0"/>
              </a:rPr>
              <a:t>9. Multinomial Naive Bayes Classifier:</a:t>
            </a:r>
            <a:endParaRPr lang="en-US" sz="32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75457458-C272-94FD-664E-5D833516BBA8}"/>
              </a:ext>
            </a:extLst>
          </p:cNvPr>
          <p:cNvSpPr>
            <a:spLocks noGrp="1"/>
          </p:cNvSpPr>
          <p:nvPr>
            <p:ph type="subTitle" idx="1"/>
          </p:nvPr>
        </p:nvSpPr>
        <p:spPr>
          <a:xfrm>
            <a:off x="490194" y="1687398"/>
            <a:ext cx="11048214" cy="4854804"/>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Multinomial Naive Bayes Classifier is giving me 94.51%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213BB0EC-4881-B8BF-E803-0A26F57087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926" y="1485900"/>
            <a:ext cx="11305880" cy="4217316"/>
          </a:xfrm>
          <a:prstGeom prst="rect">
            <a:avLst/>
          </a:prstGeom>
          <a:noFill/>
          <a:ln>
            <a:noFill/>
          </a:ln>
        </p:spPr>
      </p:pic>
    </p:spTree>
    <p:extLst>
      <p:ext uri="{BB962C8B-B14F-4D97-AF65-F5344CB8AC3E}">
        <p14:creationId xmlns:p14="http://schemas.microsoft.com/office/powerpoint/2010/main" val="4240099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8348-33D5-948D-734B-7837F6512E10}"/>
              </a:ext>
            </a:extLst>
          </p:cNvPr>
          <p:cNvSpPr>
            <a:spLocks noGrp="1"/>
          </p:cNvSpPr>
          <p:nvPr>
            <p:ph type="ctrTitle"/>
          </p:nvPr>
        </p:nvSpPr>
        <p:spPr>
          <a:xfrm>
            <a:off x="546755" y="829560"/>
            <a:ext cx="11104775" cy="584462"/>
          </a:xfrm>
        </p:spPr>
        <p:txBody>
          <a:bodyPr>
            <a:normAutofit/>
          </a:bodyPr>
          <a:lstStyle/>
          <a:p>
            <a:pPr algn="l"/>
            <a:r>
              <a:rPr lang="en-US" sz="3200" dirty="0">
                <a:solidFill>
                  <a:srgbClr val="FF0000"/>
                </a:solidFill>
                <a:effectLst/>
                <a:latin typeface="Cambria" panose="02040503050406030204" pitchFamily="18" charset="0"/>
                <a:ea typeface="Cambria" panose="02040503050406030204" pitchFamily="18" charset="0"/>
              </a:rPr>
              <a:t>10. Light Gradient Boosting Machine Classifier:</a:t>
            </a:r>
            <a:endParaRPr lang="en-US" sz="32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293AF241-575B-4AC9-25C3-69938CAD3950}"/>
              </a:ext>
            </a:extLst>
          </p:cNvPr>
          <p:cNvSpPr>
            <a:spLocks noGrp="1"/>
          </p:cNvSpPr>
          <p:nvPr>
            <p:ph type="subTitle" idx="1"/>
          </p:nvPr>
        </p:nvSpPr>
        <p:spPr>
          <a:xfrm>
            <a:off x="546755" y="1781665"/>
            <a:ext cx="11104775" cy="4769963"/>
          </a:xfrm>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dirty="0">
              <a:solidFill>
                <a:srgbClr val="303030"/>
              </a:solidFill>
              <a:latin typeface="Calibri" panose="020F0502020204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Light Gradient Boosting Machine Classifier </a:t>
            </a:r>
            <a:r>
              <a:rPr kumimoji="0" lang="en-IN" sz="2000" b="0" i="0" u="none" strike="noStrike" kern="1200" cap="none" spc="0" normalizeH="0" baseline="0" noProof="0" dirty="0">
                <a:ln>
                  <a:noFill/>
                </a:ln>
                <a:solidFill>
                  <a:srgbClr val="303030"/>
                </a:solidFill>
                <a:effectLst/>
                <a:uLnTx/>
                <a:uFillTx/>
                <a:latin typeface="Calibri" panose="020F0502020204030204"/>
                <a:ea typeface="Calibri" panose="020F0502020204030204" pitchFamily="34" charset="0"/>
                <a:cs typeface="Times New Roman" panose="02020603050405020304" pitchFamily="18" charset="0"/>
              </a:rPr>
              <a:t>is giving me 99.77% accuracy.</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pic>
        <p:nvPicPr>
          <p:cNvPr id="4" name="Picture 3">
            <a:extLst>
              <a:ext uri="{FF2B5EF4-FFF2-40B4-BE49-F238E27FC236}">
                <a16:creationId xmlns:a16="http://schemas.microsoft.com/office/drawing/2014/main" id="{3663E654-ACBA-2220-1E1A-044E27507B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470" y="1508289"/>
            <a:ext cx="11104774" cy="4317475"/>
          </a:xfrm>
          <a:prstGeom prst="rect">
            <a:avLst/>
          </a:prstGeom>
          <a:noFill/>
          <a:ln>
            <a:noFill/>
          </a:ln>
        </p:spPr>
      </p:pic>
    </p:spTree>
    <p:extLst>
      <p:ext uri="{BB962C8B-B14F-4D97-AF65-F5344CB8AC3E}">
        <p14:creationId xmlns:p14="http://schemas.microsoft.com/office/powerpoint/2010/main" val="3513458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0D6C-EDE5-6617-2FD6-28600359D0AD}"/>
              </a:ext>
            </a:extLst>
          </p:cNvPr>
          <p:cNvSpPr>
            <a:spLocks noGrp="1"/>
          </p:cNvSpPr>
          <p:nvPr>
            <p:ph type="ctrTitle"/>
          </p:nvPr>
        </p:nvSpPr>
        <p:spPr>
          <a:xfrm>
            <a:off x="480766" y="613317"/>
            <a:ext cx="11227323" cy="583888"/>
          </a:xfrm>
        </p:spPr>
        <p:txBody>
          <a:bodyPr>
            <a:normAutofit/>
          </a:bodyPr>
          <a:lstStyle/>
          <a:p>
            <a:pPr algn="l"/>
            <a:r>
              <a:rPr lang="en-US" sz="3200" dirty="0">
                <a:solidFill>
                  <a:srgbClr val="FF0000"/>
                </a:solidFill>
                <a:latin typeface="Cambria" panose="02040503050406030204" pitchFamily="18" charset="0"/>
                <a:ea typeface="Cambria" panose="02040503050406030204" pitchFamily="18" charset="0"/>
              </a:rPr>
              <a:t>Cross Validation</a:t>
            </a:r>
          </a:p>
        </p:txBody>
      </p:sp>
      <p:sp>
        <p:nvSpPr>
          <p:cNvPr id="3" name="Subtitle 2">
            <a:extLst>
              <a:ext uri="{FF2B5EF4-FFF2-40B4-BE49-F238E27FC236}">
                <a16:creationId xmlns:a16="http://schemas.microsoft.com/office/drawing/2014/main" id="{E3C4617E-FBF1-C9A3-FAC3-53CF9C3ED941}"/>
              </a:ext>
            </a:extLst>
          </p:cNvPr>
          <p:cNvSpPr>
            <a:spLocks noGrp="1"/>
          </p:cNvSpPr>
          <p:nvPr>
            <p:ph type="subTitle" idx="1"/>
          </p:nvPr>
        </p:nvSpPr>
        <p:spPr>
          <a:xfrm>
            <a:off x="480767" y="1300899"/>
            <a:ext cx="11227324" cy="5354425"/>
          </a:xfrm>
        </p:spPr>
        <p:txBody>
          <a:bodyPr>
            <a:normAutofit fontScale="92500" lnSpcReduction="20000"/>
          </a:bodyPr>
          <a:lstStyle/>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As we can see, Light Gradient Boosting Machine Classifier is the best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FEF9814-3136-A4F6-891D-56430EE3B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766" y="1520189"/>
            <a:ext cx="11227322" cy="4305575"/>
          </a:xfrm>
          <a:prstGeom prst="rect">
            <a:avLst/>
          </a:prstGeom>
          <a:noFill/>
          <a:ln>
            <a:noFill/>
          </a:ln>
        </p:spPr>
      </p:pic>
    </p:spTree>
    <p:extLst>
      <p:ext uri="{BB962C8B-B14F-4D97-AF65-F5344CB8AC3E}">
        <p14:creationId xmlns:p14="http://schemas.microsoft.com/office/powerpoint/2010/main" val="309289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0BE5-056E-4A0A-FF8D-EB7C0096ADB0}"/>
              </a:ext>
            </a:extLst>
          </p:cNvPr>
          <p:cNvSpPr>
            <a:spLocks noGrp="1"/>
          </p:cNvSpPr>
          <p:nvPr>
            <p:ph type="ctrTitle"/>
          </p:nvPr>
        </p:nvSpPr>
        <p:spPr>
          <a:xfrm>
            <a:off x="1524000" y="1122363"/>
            <a:ext cx="9144000" cy="678157"/>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rPr>
              <a:t>Introduction:</a:t>
            </a:r>
            <a:endParaRPr lang="en-US" sz="3600" dirty="0">
              <a:solidFill>
                <a:srgbClr val="FF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4B4147D-76F3-3153-4A56-B2A8A7EF42AC}"/>
              </a:ext>
            </a:extLst>
          </p:cNvPr>
          <p:cNvSpPr>
            <a:spLocks noGrp="1"/>
          </p:cNvSpPr>
          <p:nvPr>
            <p:ph type="subTitle" idx="1"/>
          </p:nvPr>
        </p:nvSpPr>
        <p:spPr>
          <a:xfrm>
            <a:off x="1524000" y="1800520"/>
            <a:ext cx="9144000" cy="4619134"/>
          </a:xfrm>
        </p:spPr>
        <p:txBody>
          <a:bodyPr/>
          <a:lstStyle/>
          <a:p>
            <a:pPr marL="388620" marR="0" lvl="0" indent="-342900" algn="l" defTabSz="914400" rtl="0" eaLnBrk="1" fontAlgn="auto" latinLnBrk="0" hangingPunct="1">
              <a:lnSpc>
                <a:spcPct val="100000"/>
              </a:lnSpc>
              <a:spcBef>
                <a:spcPct val="20000"/>
              </a:spcBef>
              <a:spcAft>
                <a:spcPts val="300"/>
              </a:spcAft>
              <a:buClr>
                <a:srgbClr val="F14124">
                  <a:lumMod val="75000"/>
                </a:srgbClr>
              </a:buClr>
              <a:buSzPct val="130000"/>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ea typeface="+mn-ea"/>
                <a:cs typeface="Arial" panose="020B0604020202020204" pitchFamily="34" charset="0"/>
              </a:rPr>
              <a:t>Fake news is a form of news consisting of deliberate disinformation or hoaxes spread via traditional news media or online social media. Such news items may contain false and/or exaggerated claims, and may end up being vitalized by algorithms, and users may end up in a filter bubble.</a:t>
            </a:r>
          </a:p>
          <a:p>
            <a:pPr marL="388620" marR="0" lvl="0" indent="-342900" algn="l" defTabSz="914400" rtl="0" eaLnBrk="1" fontAlgn="auto" latinLnBrk="0" hangingPunct="1">
              <a:lnSpc>
                <a:spcPct val="100000"/>
              </a:lnSpc>
              <a:spcBef>
                <a:spcPct val="20000"/>
              </a:spcBef>
              <a:spcAft>
                <a:spcPts val="300"/>
              </a:spcAft>
              <a:buClr>
                <a:srgbClr val="F14124">
                  <a:lumMod val="75000"/>
                </a:srgbClr>
              </a:buClr>
              <a:buSzPct val="130000"/>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ea typeface="+mn-ea"/>
                <a:cs typeface="Arial" panose="020B0604020202020204" pitchFamily="34" charset="0"/>
              </a:rPr>
              <a:t>Fake news is not a recent concept, but it is a commonly occurring phenomenon in current times. .With the widespread dissemination of information via digital media platforms, it is of utmost importance for individuals and societies to be able to judge the credibility of it.</a:t>
            </a:r>
          </a:p>
          <a:p>
            <a:endParaRPr lang="en-US" dirty="0"/>
          </a:p>
        </p:txBody>
      </p:sp>
    </p:spTree>
    <p:extLst>
      <p:ext uri="{BB962C8B-B14F-4D97-AF65-F5344CB8AC3E}">
        <p14:creationId xmlns:p14="http://schemas.microsoft.com/office/powerpoint/2010/main" val="447847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226D-1A00-9887-F379-0CF8531B5595}"/>
              </a:ext>
            </a:extLst>
          </p:cNvPr>
          <p:cNvSpPr>
            <a:spLocks noGrp="1"/>
          </p:cNvSpPr>
          <p:nvPr>
            <p:ph type="ctrTitle"/>
          </p:nvPr>
        </p:nvSpPr>
        <p:spPr>
          <a:xfrm>
            <a:off x="527901" y="669304"/>
            <a:ext cx="11057641" cy="575034"/>
          </a:xfrm>
        </p:spPr>
        <p:txBody>
          <a:bodyPr>
            <a:normAutofit/>
          </a:bodyPr>
          <a:lstStyle/>
          <a:p>
            <a:pPr algn="l"/>
            <a:r>
              <a:rPr lang="en-US" sz="3200" dirty="0">
                <a:solidFill>
                  <a:srgbClr val="FF0000"/>
                </a:solidFill>
                <a:latin typeface="Cambria" panose="02040503050406030204" pitchFamily="18" charset="0"/>
                <a:ea typeface="Cambria" panose="02040503050406030204" pitchFamily="18" charset="0"/>
              </a:rPr>
              <a:t>Plotting ROC-AUC curves</a:t>
            </a:r>
          </a:p>
        </p:txBody>
      </p:sp>
      <p:sp>
        <p:nvSpPr>
          <p:cNvPr id="3" name="Subtitle 2">
            <a:extLst>
              <a:ext uri="{FF2B5EF4-FFF2-40B4-BE49-F238E27FC236}">
                <a16:creationId xmlns:a16="http://schemas.microsoft.com/office/drawing/2014/main" id="{9018CC2F-4F37-E8C0-D8EA-D807839FB14B}"/>
              </a:ext>
            </a:extLst>
          </p:cNvPr>
          <p:cNvSpPr>
            <a:spLocks noGrp="1"/>
          </p:cNvSpPr>
          <p:nvPr>
            <p:ph type="subTitle" idx="1"/>
          </p:nvPr>
        </p:nvSpPr>
        <p:spPr>
          <a:xfrm>
            <a:off x="527901" y="1423448"/>
            <a:ext cx="11057641" cy="5194168"/>
          </a:xfrm>
        </p:spPr>
        <p:txBody>
          <a:bodyPr/>
          <a:lstStyle/>
          <a:p>
            <a:endParaRPr lang="en-US" dirty="0"/>
          </a:p>
        </p:txBody>
      </p:sp>
      <p:pic>
        <p:nvPicPr>
          <p:cNvPr id="4" name="Picture 3">
            <a:extLst>
              <a:ext uri="{FF2B5EF4-FFF2-40B4-BE49-F238E27FC236}">
                <a16:creationId xmlns:a16="http://schemas.microsoft.com/office/drawing/2014/main" id="{E95BE89E-3B82-ACA8-8309-F66E88E0B7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901" y="1423446"/>
            <a:ext cx="11057641" cy="5194169"/>
          </a:xfrm>
          <a:prstGeom prst="rect">
            <a:avLst/>
          </a:prstGeom>
          <a:noFill/>
          <a:ln>
            <a:noFill/>
          </a:ln>
        </p:spPr>
      </p:pic>
    </p:spTree>
    <p:extLst>
      <p:ext uri="{BB962C8B-B14F-4D97-AF65-F5344CB8AC3E}">
        <p14:creationId xmlns:p14="http://schemas.microsoft.com/office/powerpoint/2010/main" val="272432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EC7C-A317-B753-F137-88E123039DAA}"/>
              </a:ext>
            </a:extLst>
          </p:cNvPr>
          <p:cNvSpPr>
            <a:spLocks noGrp="1"/>
          </p:cNvSpPr>
          <p:nvPr>
            <p:ph type="ctrTitle"/>
          </p:nvPr>
        </p:nvSpPr>
        <p:spPr>
          <a:xfrm>
            <a:off x="443061" y="405354"/>
            <a:ext cx="11265030" cy="612742"/>
          </a:xfrm>
        </p:spPr>
        <p:txBody>
          <a:bodyPr>
            <a:normAutofit/>
          </a:bodyPr>
          <a:lstStyle/>
          <a:p>
            <a:pPr algn="l"/>
            <a:r>
              <a:rPr lang="en-US" sz="3200" dirty="0">
                <a:solidFill>
                  <a:srgbClr val="FF0000"/>
                </a:solidFill>
                <a:latin typeface="Cambria" panose="02040503050406030204" pitchFamily="18" charset="0"/>
                <a:ea typeface="Cambria" panose="02040503050406030204" pitchFamily="18" charset="0"/>
              </a:rPr>
              <a:t>Hyperparameter Tuning</a:t>
            </a:r>
          </a:p>
        </p:txBody>
      </p:sp>
      <p:sp>
        <p:nvSpPr>
          <p:cNvPr id="3" name="Subtitle 2">
            <a:extLst>
              <a:ext uri="{FF2B5EF4-FFF2-40B4-BE49-F238E27FC236}">
                <a16:creationId xmlns:a16="http://schemas.microsoft.com/office/drawing/2014/main" id="{DC364E30-7B8E-B283-C2DF-B9A23C66480F}"/>
              </a:ext>
            </a:extLst>
          </p:cNvPr>
          <p:cNvSpPr>
            <a:spLocks noGrp="1"/>
          </p:cNvSpPr>
          <p:nvPr>
            <p:ph type="subTitle" idx="1"/>
          </p:nvPr>
        </p:nvSpPr>
        <p:spPr>
          <a:xfrm>
            <a:off x="537327" y="1140644"/>
            <a:ext cx="11170763" cy="5717356"/>
          </a:xfrm>
        </p:spPr>
        <p:txBody>
          <a:bodyPr/>
          <a:lstStyle/>
          <a:p>
            <a:endParaRPr lang="en-US" dirty="0"/>
          </a:p>
        </p:txBody>
      </p:sp>
      <p:pic>
        <p:nvPicPr>
          <p:cNvPr id="4" name="Picture 3">
            <a:extLst>
              <a:ext uri="{FF2B5EF4-FFF2-40B4-BE49-F238E27FC236}">
                <a16:creationId xmlns:a16="http://schemas.microsoft.com/office/drawing/2014/main" id="{F57DA3E4-E44A-BEDF-2CDE-1455668D96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327" y="1140642"/>
            <a:ext cx="11170763" cy="4176076"/>
          </a:xfrm>
          <a:prstGeom prst="rect">
            <a:avLst/>
          </a:prstGeom>
          <a:noFill/>
          <a:ln>
            <a:noFill/>
          </a:ln>
        </p:spPr>
      </p:pic>
      <p:pic>
        <p:nvPicPr>
          <p:cNvPr id="5" name="Picture 4">
            <a:extLst>
              <a:ext uri="{FF2B5EF4-FFF2-40B4-BE49-F238E27FC236}">
                <a16:creationId xmlns:a16="http://schemas.microsoft.com/office/drawing/2014/main" id="{7D3272EA-B455-348F-CBCE-2F77675553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327" y="5561814"/>
            <a:ext cx="4572001" cy="1296186"/>
          </a:xfrm>
          <a:prstGeom prst="rect">
            <a:avLst/>
          </a:prstGeom>
          <a:noFill/>
          <a:ln>
            <a:noFill/>
          </a:ln>
        </p:spPr>
      </p:pic>
    </p:spTree>
    <p:extLst>
      <p:ext uri="{BB962C8B-B14F-4D97-AF65-F5344CB8AC3E}">
        <p14:creationId xmlns:p14="http://schemas.microsoft.com/office/powerpoint/2010/main" val="4262132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724B-F804-2530-F7A1-41BB145B0083}"/>
              </a:ext>
            </a:extLst>
          </p:cNvPr>
          <p:cNvSpPr>
            <a:spLocks noGrp="1"/>
          </p:cNvSpPr>
          <p:nvPr>
            <p:ph type="ctrTitle"/>
          </p:nvPr>
        </p:nvSpPr>
        <p:spPr>
          <a:xfrm>
            <a:off x="424205" y="641023"/>
            <a:ext cx="11283885" cy="5401557"/>
          </a:xfrm>
        </p:spPr>
        <p:txBody>
          <a:bodyPr>
            <a:normAutofit/>
          </a:bodyPr>
          <a:lstStyle/>
          <a:p>
            <a:endParaRPr lang="en-US" dirty="0"/>
          </a:p>
        </p:txBody>
      </p:sp>
      <p:sp>
        <p:nvSpPr>
          <p:cNvPr id="3" name="Subtitle 2">
            <a:extLst>
              <a:ext uri="{FF2B5EF4-FFF2-40B4-BE49-F238E27FC236}">
                <a16:creationId xmlns:a16="http://schemas.microsoft.com/office/drawing/2014/main" id="{2B1DA285-D183-340C-F703-11CD3965FFC7}"/>
              </a:ext>
            </a:extLst>
          </p:cNvPr>
          <p:cNvSpPr>
            <a:spLocks noGrp="1"/>
          </p:cNvSpPr>
          <p:nvPr>
            <p:ph type="subTitle" idx="1"/>
          </p:nvPr>
        </p:nvSpPr>
        <p:spPr>
          <a:xfrm>
            <a:off x="424205" y="6339840"/>
            <a:ext cx="11283885" cy="518160"/>
          </a:xfrm>
        </p:spPr>
        <p:txBody>
          <a:bodyPr>
            <a:normAutofit fontScale="92500" lnSpcReduction="20000"/>
          </a:bodyPr>
          <a:lstStyle/>
          <a:p>
            <a:pPr marL="0" marR="0" algn="just">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After Hyperparameter Tuning, we got an accuracy score of 99.81%.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75F64B77-7F06-BC67-8C93-BE45896E0A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205" y="641022"/>
            <a:ext cx="11343590" cy="5401557"/>
          </a:xfrm>
          <a:prstGeom prst="rect">
            <a:avLst/>
          </a:prstGeom>
          <a:noFill/>
          <a:ln>
            <a:noFill/>
          </a:ln>
        </p:spPr>
      </p:pic>
    </p:spTree>
    <p:extLst>
      <p:ext uri="{BB962C8B-B14F-4D97-AF65-F5344CB8AC3E}">
        <p14:creationId xmlns:p14="http://schemas.microsoft.com/office/powerpoint/2010/main" val="2694174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15AB-DD51-7304-CA3C-789E318C859D}"/>
              </a:ext>
            </a:extLst>
          </p:cNvPr>
          <p:cNvSpPr>
            <a:spLocks noGrp="1"/>
          </p:cNvSpPr>
          <p:nvPr>
            <p:ph type="ctrTitle"/>
          </p:nvPr>
        </p:nvSpPr>
        <p:spPr>
          <a:xfrm>
            <a:off x="933254" y="1122364"/>
            <a:ext cx="10815687" cy="979814"/>
          </a:xfrm>
        </p:spPr>
        <p:txBody>
          <a:bodyPr>
            <a:normAutofit fontScale="90000"/>
          </a:bodyPr>
          <a:lstStyle/>
          <a:p>
            <a:pPr marL="0" marR="0" algn="l">
              <a:lnSpc>
                <a:spcPct val="107000"/>
              </a:lnSpc>
              <a:spcBef>
                <a:spcPts val="0"/>
              </a:spcBef>
              <a:spcAft>
                <a:spcPts val="800"/>
              </a:spcAft>
            </a:pPr>
            <a:r>
              <a:rPr lang="en-US" sz="32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ROC curve for final model</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Subtitle 2">
            <a:extLst>
              <a:ext uri="{FF2B5EF4-FFF2-40B4-BE49-F238E27FC236}">
                <a16:creationId xmlns:a16="http://schemas.microsoft.com/office/drawing/2014/main" id="{942786A5-0B0D-7B21-7124-A8801C6E8507}"/>
              </a:ext>
            </a:extLst>
          </p:cNvPr>
          <p:cNvSpPr>
            <a:spLocks noGrp="1"/>
          </p:cNvSpPr>
          <p:nvPr>
            <p:ph type="subTitle" idx="1"/>
          </p:nvPr>
        </p:nvSpPr>
        <p:spPr>
          <a:xfrm>
            <a:off x="436776" y="1725105"/>
            <a:ext cx="11312165" cy="4883085"/>
          </a:xfrm>
        </p:spPr>
        <p:txBody>
          <a:bodyPr/>
          <a:lstStyle/>
          <a:p>
            <a:endParaRPr lang="en-US" dirty="0"/>
          </a:p>
        </p:txBody>
      </p:sp>
      <p:pic>
        <p:nvPicPr>
          <p:cNvPr id="4" name="Picture 3">
            <a:extLst>
              <a:ext uri="{FF2B5EF4-FFF2-40B4-BE49-F238E27FC236}">
                <a16:creationId xmlns:a16="http://schemas.microsoft.com/office/drawing/2014/main" id="{343E14CD-36A1-AD7F-BACC-AB4FCD9165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449" y="1725104"/>
            <a:ext cx="10482607" cy="4883085"/>
          </a:xfrm>
          <a:prstGeom prst="rect">
            <a:avLst/>
          </a:prstGeom>
          <a:noFill/>
          <a:ln>
            <a:noFill/>
          </a:ln>
        </p:spPr>
      </p:pic>
    </p:spTree>
    <p:extLst>
      <p:ext uri="{BB962C8B-B14F-4D97-AF65-F5344CB8AC3E}">
        <p14:creationId xmlns:p14="http://schemas.microsoft.com/office/powerpoint/2010/main" val="3641113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F7C4-2AB9-3A41-5DBB-4E69D93EEC46}"/>
              </a:ext>
            </a:extLst>
          </p:cNvPr>
          <p:cNvSpPr>
            <a:spLocks noGrp="1"/>
          </p:cNvSpPr>
          <p:nvPr>
            <p:ph type="ctrTitle"/>
          </p:nvPr>
        </p:nvSpPr>
        <p:spPr>
          <a:xfrm>
            <a:off x="509047" y="546755"/>
            <a:ext cx="11151910" cy="1451727"/>
          </a:xfrm>
        </p:spPr>
        <p:txBody>
          <a:bodyPr>
            <a:normAutofit fontScale="90000"/>
          </a:bodyPr>
          <a:lstStyle/>
          <a:p>
            <a:pPr marL="0" marR="0" algn="l">
              <a:lnSpc>
                <a:spcPct val="107000"/>
              </a:lnSpc>
              <a:spcBef>
                <a:spcPts val="0"/>
              </a:spcBef>
              <a:spcAft>
                <a:spcPts val="800"/>
              </a:spcAft>
            </a:pPr>
            <a:r>
              <a:rPr lang="en-US" sz="36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Saving the model</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31FF740-E363-DE83-CE14-D3987A79C320}"/>
              </a:ext>
            </a:extLst>
          </p:cNvPr>
          <p:cNvSpPr>
            <a:spLocks noGrp="1"/>
          </p:cNvSpPr>
          <p:nvPr>
            <p:ph type="subTitle" idx="1"/>
          </p:nvPr>
        </p:nvSpPr>
        <p:spPr>
          <a:xfrm>
            <a:off x="509047" y="2271860"/>
            <a:ext cx="11151910" cy="4586140"/>
          </a:xfrm>
        </p:spPr>
        <p:txBody>
          <a:bodyPr/>
          <a:lstStyle/>
          <a:p>
            <a:pPr marL="0" marR="0" algn="just">
              <a:lnSpc>
                <a:spcPct val="107000"/>
              </a:lnSpc>
              <a:spcBef>
                <a:spcPts val="0"/>
              </a:spcBef>
              <a:spcAft>
                <a:spcPts val="800"/>
              </a:spcAft>
            </a:pPr>
            <a:r>
              <a:rPr lang="en-US" sz="32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Loading the model</a:t>
            </a:r>
          </a:p>
          <a:p>
            <a:pPr marL="0" marR="0" algn="just">
              <a:lnSpc>
                <a:spcPct val="107000"/>
              </a:lnSpc>
              <a:spcBef>
                <a:spcPts val="0"/>
              </a:spcBef>
              <a:spcAft>
                <a:spcPts val="800"/>
              </a:spcAft>
            </a:pPr>
            <a:endParaRPr lang="en-US" sz="32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endParaRPr lang="en-US" sz="32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endParaRPr lang="en-US" sz="32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endParaRPr lang="en-US" sz="32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226FFFB-E39B-5B9F-153C-4448D47A8C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043" y="1253764"/>
            <a:ext cx="8188751" cy="744718"/>
          </a:xfrm>
          <a:prstGeom prst="rect">
            <a:avLst/>
          </a:prstGeom>
          <a:noFill/>
          <a:ln>
            <a:noFill/>
          </a:ln>
        </p:spPr>
      </p:pic>
      <p:pic>
        <p:nvPicPr>
          <p:cNvPr id="5" name="Picture 4">
            <a:extLst>
              <a:ext uri="{FF2B5EF4-FFF2-40B4-BE49-F238E27FC236}">
                <a16:creationId xmlns:a16="http://schemas.microsoft.com/office/drawing/2014/main" id="{37B57A1B-9A38-6A22-71A6-4A925ECBF7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792" y="3139126"/>
            <a:ext cx="11312165" cy="3346514"/>
          </a:xfrm>
          <a:prstGeom prst="rect">
            <a:avLst/>
          </a:prstGeom>
          <a:noFill/>
          <a:ln>
            <a:noFill/>
          </a:ln>
        </p:spPr>
      </p:pic>
    </p:spTree>
    <p:extLst>
      <p:ext uri="{BB962C8B-B14F-4D97-AF65-F5344CB8AC3E}">
        <p14:creationId xmlns:p14="http://schemas.microsoft.com/office/powerpoint/2010/main" val="258751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EABE-B02F-E205-2BE1-1F92CB9493B1}"/>
              </a:ext>
            </a:extLst>
          </p:cNvPr>
          <p:cNvSpPr>
            <a:spLocks noGrp="1"/>
          </p:cNvSpPr>
          <p:nvPr>
            <p:ph type="ctrTitle"/>
          </p:nvPr>
        </p:nvSpPr>
        <p:spPr>
          <a:xfrm>
            <a:off x="537328" y="1253766"/>
            <a:ext cx="11142482" cy="1866506"/>
          </a:xfrm>
        </p:spPr>
        <p:txBody>
          <a:bodyPr>
            <a:normAutofit/>
          </a:bodyPr>
          <a:lstStyle/>
          <a:p>
            <a:pPr marL="0" marR="0" algn="l">
              <a:lnSpc>
                <a:spcPct val="107000"/>
              </a:lnSpc>
              <a:spcBef>
                <a:spcPts val="0"/>
              </a:spcBef>
              <a:spcAft>
                <a:spcPts val="800"/>
              </a:spcAft>
            </a:pPr>
            <a:r>
              <a:rPr lang="en-US" sz="36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Converting the </a:t>
            </a:r>
            <a:r>
              <a:rPr lang="en-US" sz="3600" dirty="0" err="1">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dataframe</a:t>
            </a:r>
            <a:r>
              <a:rPr lang="en-US" sz="3600"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 into CSV format and saving it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35B3D074-9D12-72FB-6A88-B4B8C1030309}"/>
              </a:ext>
            </a:extLst>
          </p:cNvPr>
          <p:cNvSpPr>
            <a:spLocks noGrp="1"/>
          </p:cNvSpPr>
          <p:nvPr>
            <p:ph type="subTitle" idx="1"/>
          </p:nvPr>
        </p:nvSpPr>
        <p:spPr>
          <a:xfrm>
            <a:off x="537328" y="2469823"/>
            <a:ext cx="11142482" cy="490192"/>
          </a:xfrm>
        </p:spPr>
        <p:txBody>
          <a:bodyPr>
            <a:normAutofit/>
          </a:bodyPr>
          <a:lstStyle/>
          <a:p>
            <a:endParaRPr lang="en-US" dirty="0"/>
          </a:p>
        </p:txBody>
      </p:sp>
      <p:pic>
        <p:nvPicPr>
          <p:cNvPr id="4" name="Picture 3">
            <a:extLst>
              <a:ext uri="{FF2B5EF4-FFF2-40B4-BE49-F238E27FC236}">
                <a16:creationId xmlns:a16="http://schemas.microsoft.com/office/drawing/2014/main" id="{51EC62B4-30BD-5A43-E474-7E3A82E21C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328" y="2375554"/>
            <a:ext cx="7989452" cy="603316"/>
          </a:xfrm>
          <a:prstGeom prst="rect">
            <a:avLst/>
          </a:prstGeom>
          <a:noFill/>
          <a:ln>
            <a:noFill/>
          </a:ln>
        </p:spPr>
      </p:pic>
    </p:spTree>
    <p:extLst>
      <p:ext uri="{BB962C8B-B14F-4D97-AF65-F5344CB8AC3E}">
        <p14:creationId xmlns:p14="http://schemas.microsoft.com/office/powerpoint/2010/main" val="2156995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9A47-3CA0-B683-8142-0EC204360355}"/>
              </a:ext>
            </a:extLst>
          </p:cNvPr>
          <p:cNvSpPr>
            <a:spLocks noGrp="1"/>
          </p:cNvSpPr>
          <p:nvPr>
            <p:ph type="ctrTitle"/>
          </p:nvPr>
        </p:nvSpPr>
        <p:spPr>
          <a:xfrm>
            <a:off x="546755" y="782425"/>
            <a:ext cx="11230466" cy="518474"/>
          </a:xfrm>
        </p:spPr>
        <p:txBody>
          <a:bodyPr>
            <a:normAutofit fontScale="90000"/>
          </a:bodyPr>
          <a:lstStyle/>
          <a:p>
            <a:pPr algn="l"/>
            <a:r>
              <a:rPr kumimoji="0" lang="en-IN" sz="3200" b="0" i="0" u="none" strike="noStrike" kern="1200" cap="none" spc="0" normalizeH="0" baseline="0" noProof="0" dirty="0">
                <a:ln>
                  <a:noFill/>
                </a:ln>
                <a:solidFill>
                  <a:srgbClr val="FF0000"/>
                </a:solidFill>
                <a:effectLst/>
                <a:uLnTx/>
                <a:uFillTx/>
                <a:latin typeface="Cambria"/>
                <a:ea typeface="+mj-ea"/>
                <a:cs typeface="+mj-cs"/>
              </a:rPr>
              <a:t>Conclusion:</a:t>
            </a:r>
            <a:endParaRPr lang="en-US" dirty="0">
              <a:solidFill>
                <a:srgbClr val="FF0000"/>
              </a:solidFill>
            </a:endParaRPr>
          </a:p>
        </p:txBody>
      </p:sp>
      <p:sp>
        <p:nvSpPr>
          <p:cNvPr id="3" name="Subtitle 2">
            <a:extLst>
              <a:ext uri="{FF2B5EF4-FFF2-40B4-BE49-F238E27FC236}">
                <a16:creationId xmlns:a16="http://schemas.microsoft.com/office/drawing/2014/main" id="{3F995BFC-381E-E1AB-C11E-79CEE3F197DC}"/>
              </a:ext>
            </a:extLst>
          </p:cNvPr>
          <p:cNvSpPr>
            <a:spLocks noGrp="1"/>
          </p:cNvSpPr>
          <p:nvPr>
            <p:ph type="subTitle" idx="1"/>
          </p:nvPr>
        </p:nvSpPr>
        <p:spPr>
          <a:xfrm>
            <a:off x="546755" y="1600199"/>
            <a:ext cx="11230466" cy="4979709"/>
          </a:xfrm>
        </p:spPr>
        <p:txBody>
          <a:bodyPr/>
          <a:lstStyle/>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In this project we have detected which news is fake and which news is true.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By carrying out different EDA steps, I have analyzed the text.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 have checked frequently occurring words in our data, as well as rarely occurring words.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After all these steps, I have used 10 different classification algorithms to build my model. By looking at the accuracy score and Cross Validation score, I found that Light Gradient Boosting Machine Classifier is the best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Then, by performing hyperparameter tuning, I got the best parameters for our final model. And finally, I got improved accuracy score for our final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63367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E854C-87BC-A06D-16A8-68CD4781A054}"/>
              </a:ext>
            </a:extLst>
          </p:cNvPr>
          <p:cNvPicPr>
            <a:picLocks noChangeAspect="1"/>
          </p:cNvPicPr>
          <p:nvPr/>
        </p:nvPicPr>
        <p:blipFill>
          <a:blip r:embed="rId2"/>
          <a:stretch>
            <a:fillRect/>
          </a:stretch>
        </p:blipFill>
        <p:spPr>
          <a:xfrm>
            <a:off x="256095" y="311085"/>
            <a:ext cx="11679810" cy="6268824"/>
          </a:xfrm>
          <a:prstGeom prst="rect">
            <a:avLst/>
          </a:prstGeom>
        </p:spPr>
      </p:pic>
    </p:spTree>
    <p:extLst>
      <p:ext uri="{BB962C8B-B14F-4D97-AF65-F5344CB8AC3E}">
        <p14:creationId xmlns:p14="http://schemas.microsoft.com/office/powerpoint/2010/main" val="85566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7FC6-0E45-7773-985B-A2BE22FBB980}"/>
              </a:ext>
            </a:extLst>
          </p:cNvPr>
          <p:cNvSpPr>
            <a:spLocks noGrp="1"/>
          </p:cNvSpPr>
          <p:nvPr>
            <p:ph type="ctrTitle"/>
          </p:nvPr>
        </p:nvSpPr>
        <p:spPr>
          <a:xfrm>
            <a:off x="810705" y="1122363"/>
            <a:ext cx="9857295" cy="791278"/>
          </a:xfrm>
        </p:spPr>
        <p:txBody>
          <a:bodyPr>
            <a:normAutofit/>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Business Problem:</a:t>
            </a:r>
            <a:endParaRPr lang="en-US" dirty="0">
              <a:solidFill>
                <a:srgbClr val="FF0000"/>
              </a:solidFill>
            </a:endParaRPr>
          </a:p>
        </p:txBody>
      </p:sp>
      <p:sp>
        <p:nvSpPr>
          <p:cNvPr id="3" name="Subtitle 2">
            <a:extLst>
              <a:ext uri="{FF2B5EF4-FFF2-40B4-BE49-F238E27FC236}">
                <a16:creationId xmlns:a16="http://schemas.microsoft.com/office/drawing/2014/main" id="{68B9D18A-55A0-B61B-E394-13B9B9E4CBE4}"/>
              </a:ext>
            </a:extLst>
          </p:cNvPr>
          <p:cNvSpPr>
            <a:spLocks noGrp="1"/>
          </p:cNvSpPr>
          <p:nvPr>
            <p:ph type="subTitle" idx="1"/>
          </p:nvPr>
        </p:nvSpPr>
        <p:spPr>
          <a:xfrm>
            <a:off x="735291" y="2111603"/>
            <a:ext cx="10624008" cy="3742441"/>
          </a:xfrm>
        </p:spPr>
        <p:txBody>
          <a:bodyPr>
            <a:normAutofit fontScale="85000" lnSpcReduction="20000"/>
          </a:bodyPr>
          <a:lstStyle/>
          <a:p>
            <a:pPr marL="388620" marR="0" lvl="0" indent="-342900" algn="just" defTabSz="914400" rtl="0" eaLnBrk="1" fontAlgn="auto" latinLnBrk="0" hangingPunct="1">
              <a:lnSpc>
                <a:spcPct val="100000"/>
              </a:lnSpc>
              <a:spcBef>
                <a:spcPct val="20000"/>
              </a:spcBef>
              <a:spcAft>
                <a:spcPts val="300"/>
              </a:spcAft>
              <a:buClr>
                <a:srgbClr val="F14124">
                  <a:lumMod val="75000"/>
                </a:srgbClr>
              </a:buClr>
              <a:buSzPct val="130000"/>
              <a:buFont typeface="Wingdings" panose="05000000000000000000" pitchFamily="2" charset="2"/>
              <a:buChar char="ü"/>
              <a:tabLst/>
              <a:defRPr/>
            </a:pPr>
            <a:r>
              <a:rPr kumimoji="0" lang="en-IN" sz="3100" b="0" i="0" u="none" strike="noStrike" kern="1200" cap="none" spc="0" normalizeH="0" baseline="0" noProof="0" dirty="0">
                <a:ln>
                  <a:noFill/>
                </a:ln>
                <a:solidFill>
                  <a:prstClr val="black"/>
                </a:solidFill>
                <a:effectLst/>
                <a:uLnTx/>
                <a:uFillTx/>
                <a:ea typeface="+mn-ea"/>
                <a:cs typeface="Arial" panose="020B0604020202020204" pitchFamily="34" charset="0"/>
              </a:rPr>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a:t>
            </a:r>
          </a:p>
          <a:p>
            <a:pPr marL="45720" marR="0" lvl="0" algn="just" defTabSz="914400" rtl="0" eaLnBrk="1" fontAlgn="auto" latinLnBrk="0" hangingPunct="1">
              <a:lnSpc>
                <a:spcPct val="100000"/>
              </a:lnSpc>
              <a:spcBef>
                <a:spcPct val="20000"/>
              </a:spcBef>
              <a:spcAft>
                <a:spcPts val="300"/>
              </a:spcAft>
              <a:buClr>
                <a:srgbClr val="F14124">
                  <a:lumMod val="75000"/>
                </a:srgbClr>
              </a:buClr>
              <a:buSzPct val="130000"/>
              <a:tabLst/>
              <a:defRPr/>
            </a:pPr>
            <a:r>
              <a:rPr kumimoji="0" lang="en-IN" sz="31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388620" marR="0" lvl="0" indent="-342900" algn="just" defTabSz="914400" rtl="0" eaLnBrk="1" fontAlgn="auto" latinLnBrk="0" hangingPunct="1">
              <a:lnSpc>
                <a:spcPct val="100000"/>
              </a:lnSpc>
              <a:spcBef>
                <a:spcPct val="20000"/>
              </a:spcBef>
              <a:spcAft>
                <a:spcPts val="300"/>
              </a:spcAft>
              <a:buClr>
                <a:srgbClr val="F14124">
                  <a:lumMod val="75000"/>
                </a:srgbClr>
              </a:buClr>
              <a:buSzPct val="130000"/>
              <a:buFont typeface="Wingdings" panose="05000000000000000000" pitchFamily="2" charset="2"/>
              <a:buChar char="ü"/>
              <a:tabLst/>
              <a:defRPr/>
            </a:pPr>
            <a:r>
              <a:rPr kumimoji="0" lang="en-IN" sz="3100" b="0" i="0" u="none" strike="noStrike" kern="1200" cap="none" spc="0" normalizeH="0" baseline="0" noProof="0" dirty="0">
                <a:ln>
                  <a:noFill/>
                </a:ln>
                <a:solidFill>
                  <a:prstClr val="black"/>
                </a:solidFill>
                <a:effectLst/>
                <a:uLnTx/>
                <a:uFillTx/>
                <a:ea typeface="+mn-ea"/>
                <a:cs typeface="Arial" panose="020B0604020202020204" pitchFamily="34" charset="0"/>
              </a:rPr>
              <a:t>The goal of this project is to use natural language processing techniques to automate stance detection, since it is not practical for humans to fact check every piece of information produced by the media.</a:t>
            </a:r>
          </a:p>
          <a:p>
            <a:endParaRPr lang="en-US" dirty="0"/>
          </a:p>
        </p:txBody>
      </p:sp>
    </p:spTree>
    <p:extLst>
      <p:ext uri="{BB962C8B-B14F-4D97-AF65-F5344CB8AC3E}">
        <p14:creationId xmlns:p14="http://schemas.microsoft.com/office/powerpoint/2010/main" val="25668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3BA1-C69A-1547-FB05-177E97A642DF}"/>
              </a:ext>
            </a:extLst>
          </p:cNvPr>
          <p:cNvSpPr>
            <a:spLocks noGrp="1"/>
          </p:cNvSpPr>
          <p:nvPr>
            <p:ph type="ctrTitle"/>
          </p:nvPr>
        </p:nvSpPr>
        <p:spPr>
          <a:xfrm>
            <a:off x="584461" y="490194"/>
            <a:ext cx="11023079" cy="560894"/>
          </a:xfrm>
        </p:spPr>
        <p:txBody>
          <a:bodyPr>
            <a:normAutofit fontScale="90000"/>
          </a:bodyPr>
          <a:lstStyle/>
          <a:p>
            <a:pPr algn="l"/>
            <a:r>
              <a:rPr kumimoji="0" lang="en-IN" sz="3600" b="0" i="0" u="none" strike="noStrike" kern="1200" cap="none" spc="0" normalizeH="0" baseline="0" noProof="0" dirty="0">
                <a:ln>
                  <a:noFill/>
                </a:ln>
                <a:solidFill>
                  <a:srgbClr val="FF0000"/>
                </a:solidFill>
                <a:effectLst/>
                <a:uLnTx/>
                <a:uFillTx/>
                <a:latin typeface="Cambria"/>
                <a:ea typeface="+mj-ea"/>
                <a:cs typeface="+mj-cs"/>
              </a:rPr>
              <a:t>Exploratory Data Analysis:</a:t>
            </a:r>
            <a:endParaRPr lang="en-US" sz="3600" dirty="0">
              <a:solidFill>
                <a:srgbClr val="FF0000"/>
              </a:solidFill>
            </a:endParaRPr>
          </a:p>
        </p:txBody>
      </p:sp>
      <p:sp>
        <p:nvSpPr>
          <p:cNvPr id="3" name="Subtitle 2">
            <a:extLst>
              <a:ext uri="{FF2B5EF4-FFF2-40B4-BE49-F238E27FC236}">
                <a16:creationId xmlns:a16="http://schemas.microsoft.com/office/drawing/2014/main" id="{098FCD7B-2DCF-B182-274F-C33870B133A1}"/>
              </a:ext>
            </a:extLst>
          </p:cNvPr>
          <p:cNvSpPr>
            <a:spLocks noGrp="1"/>
          </p:cNvSpPr>
          <p:nvPr>
            <p:ph type="subTitle" idx="1"/>
          </p:nvPr>
        </p:nvSpPr>
        <p:spPr>
          <a:xfrm>
            <a:off x="509048" y="1225485"/>
            <a:ext cx="11098492" cy="5632515"/>
          </a:xfrm>
        </p:spPr>
        <p:txBody>
          <a:bodyPr>
            <a:normAutofit/>
          </a:bodyPr>
          <a:lstStyle/>
          <a:p>
            <a:pPr marL="342900" marR="0" lvl="0" indent="-342900" algn="just">
              <a:lnSpc>
                <a:spcPct val="107000"/>
              </a:lnSpc>
              <a:spcBef>
                <a:spcPts val="0"/>
              </a:spcBef>
              <a:spcAft>
                <a:spcPts val="8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Calibri" panose="020F0502020204030204" pitchFamily="34" charset="0"/>
              </a:rPr>
              <a:t>As a first step, I have imported required libraries and I have imported the two datasets, one for fake news and one for true news, which are in csv format.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Calibri" panose="020F0502020204030204" pitchFamily="34" charset="0"/>
              </a:rPr>
              <a:t>As there is no label column present, I have inserted the label column zero for fake news and one for true news.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600" dirty="0">
              <a:effectLst/>
              <a:ea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90000"/>
              </a:lnSpc>
              <a:spcBef>
                <a:spcPct val="20000"/>
              </a:spcBef>
              <a:spcAft>
                <a:spcPts val="300"/>
              </a:spcAft>
              <a:buClrTx/>
              <a:buSzPct val="130000"/>
              <a:buFont typeface="Wingdings" panose="05000000000000000000" pitchFamily="2" charset="2"/>
              <a:buChar char="ü"/>
              <a:tabLst/>
              <a:defRPr/>
            </a:pPr>
            <a:endParaRPr kumimoji="0" lang="en-IN" sz="2400" b="0" i="0" u="none" strike="noStrike" kern="12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44EEAEB9-DEB5-993E-FA52-DC66675B76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461" y="3186260"/>
            <a:ext cx="11023079" cy="3671740"/>
          </a:xfrm>
          <a:prstGeom prst="rect">
            <a:avLst/>
          </a:prstGeom>
          <a:noFill/>
          <a:ln>
            <a:noFill/>
          </a:ln>
        </p:spPr>
      </p:pic>
    </p:spTree>
    <p:extLst>
      <p:ext uri="{BB962C8B-B14F-4D97-AF65-F5344CB8AC3E}">
        <p14:creationId xmlns:p14="http://schemas.microsoft.com/office/powerpoint/2010/main" val="388680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073B13-6E31-81FB-03C2-05204C3758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182" y="1005840"/>
            <a:ext cx="11067068" cy="5460948"/>
          </a:xfrm>
          <a:prstGeom prst="rect">
            <a:avLst/>
          </a:prstGeom>
          <a:noFill/>
          <a:ln>
            <a:noFill/>
          </a:ln>
        </p:spPr>
      </p:pic>
    </p:spTree>
    <p:extLst>
      <p:ext uri="{BB962C8B-B14F-4D97-AF65-F5344CB8AC3E}">
        <p14:creationId xmlns:p14="http://schemas.microsoft.com/office/powerpoint/2010/main" val="59477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0EDB-4774-9616-709E-E7231F1CEE41}"/>
              </a:ext>
            </a:extLst>
          </p:cNvPr>
          <p:cNvSpPr>
            <a:spLocks noGrp="1"/>
          </p:cNvSpPr>
          <p:nvPr>
            <p:ph type="ctrTitle"/>
          </p:nvPr>
        </p:nvSpPr>
        <p:spPr>
          <a:xfrm>
            <a:off x="575035" y="575035"/>
            <a:ext cx="11067068" cy="584462"/>
          </a:xfrm>
        </p:spPr>
        <p:txBody>
          <a:bodyPr>
            <a:normAutofit/>
          </a:bodyPr>
          <a:lstStyle/>
          <a:p>
            <a:pPr algn="l"/>
            <a:r>
              <a:rPr kumimoji="0" lang="en-IN" sz="3200" b="0" i="0" u="none" strike="noStrike" kern="1200" cap="none" spc="0" normalizeH="0" baseline="0" noProof="0" dirty="0">
                <a:ln>
                  <a:noFill/>
                </a:ln>
                <a:solidFill>
                  <a:srgbClr val="FF0000"/>
                </a:solidFill>
                <a:effectLst/>
                <a:uLnTx/>
                <a:uFillTx/>
                <a:latin typeface="Cambria"/>
                <a:ea typeface="+mj-ea"/>
                <a:cs typeface="+mj-cs"/>
              </a:rPr>
              <a:t>Exploratory Data Analysis:</a:t>
            </a:r>
            <a:endParaRPr lang="en-US" dirty="0"/>
          </a:p>
        </p:txBody>
      </p:sp>
      <p:sp>
        <p:nvSpPr>
          <p:cNvPr id="3" name="Subtitle 2">
            <a:extLst>
              <a:ext uri="{FF2B5EF4-FFF2-40B4-BE49-F238E27FC236}">
                <a16:creationId xmlns:a16="http://schemas.microsoft.com/office/drawing/2014/main" id="{44BF58D7-ABBC-5014-42A3-5AFCF5E7B5E7}"/>
              </a:ext>
            </a:extLst>
          </p:cNvPr>
          <p:cNvSpPr>
            <a:spLocks noGrp="1"/>
          </p:cNvSpPr>
          <p:nvPr>
            <p:ph type="subTitle" idx="1"/>
          </p:nvPr>
        </p:nvSpPr>
        <p:spPr>
          <a:xfrm>
            <a:off x="575035" y="1225485"/>
            <a:ext cx="11067068" cy="5632515"/>
          </a:xfrm>
        </p:spPr>
        <p:txBody>
          <a:bodyPr>
            <a:normAutofit/>
          </a:bodyPr>
          <a:lstStyle/>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Then, I performed the statistical analysis on the dataset, like checking shape, </a:t>
            </a:r>
            <a:r>
              <a:rPr kumimoji="0" lang="en-US" sz="2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nunique</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info, etc.</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Then, I checked the null values in both the datasets, and found out that there are no null values present in both the datasets.</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 have dropped the irrelevant columns, as they serve no purpose in our analysis. </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565EFC1-DF42-CF02-85FA-E3FCA13487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9875" y="3429000"/>
            <a:ext cx="10957089" cy="3160336"/>
          </a:xfrm>
          <a:prstGeom prst="rect">
            <a:avLst/>
          </a:prstGeom>
          <a:noFill/>
          <a:ln>
            <a:noFill/>
          </a:ln>
        </p:spPr>
      </p:pic>
    </p:spTree>
    <p:extLst>
      <p:ext uri="{BB962C8B-B14F-4D97-AF65-F5344CB8AC3E}">
        <p14:creationId xmlns:p14="http://schemas.microsoft.com/office/powerpoint/2010/main" val="310906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B3AE-ABD3-FA36-AFE5-D3B51FC3B156}"/>
              </a:ext>
            </a:extLst>
          </p:cNvPr>
          <p:cNvSpPr>
            <a:spLocks noGrp="1"/>
          </p:cNvSpPr>
          <p:nvPr>
            <p:ph type="ctrTitle"/>
          </p:nvPr>
        </p:nvSpPr>
        <p:spPr>
          <a:xfrm>
            <a:off x="490194" y="597245"/>
            <a:ext cx="11208470" cy="1127860"/>
          </a:xfrm>
        </p:spPr>
        <p:txBody>
          <a:bodyPr>
            <a:normAutofit/>
          </a:bodyPr>
          <a:lstStyle/>
          <a:p>
            <a:pPr marL="342900" marR="0" lvl="0" indent="-342900" algn="l">
              <a:lnSpc>
                <a:spcPct val="107000"/>
              </a:lnSpc>
              <a:spcBef>
                <a:spcPts val="0"/>
              </a:spcBef>
              <a:spcAft>
                <a:spcPts val="800"/>
              </a:spcAft>
              <a:buFont typeface="Wingdings" panose="05000000000000000000" pitchFamily="2" charset="2"/>
              <a:buChar char="ü"/>
            </a:pPr>
            <a:r>
              <a:rPr lang="en-US" sz="2400" dirty="0">
                <a:effectLst/>
                <a:latin typeface="Cambria" panose="02040503050406030204" pitchFamily="18" charset="0"/>
                <a:ea typeface="Cambria" panose="02040503050406030204" pitchFamily="18" charset="0"/>
                <a:cs typeface="Calibri" panose="020F0502020204030204" pitchFamily="34" charset="0"/>
              </a:rPr>
              <a:t>Then, I have combined both the datasets using pandas built-in function.</a:t>
            </a:r>
            <a:br>
              <a:rPr lang="en-US" sz="2400" dirty="0">
                <a:effectLst/>
                <a:latin typeface="Cambria" panose="02040503050406030204" pitchFamily="18" charset="0"/>
                <a:ea typeface="Cambria" panose="02040503050406030204" pitchFamily="18" charset="0"/>
                <a:cs typeface="Times New Roman" panose="02020603050405020304" pitchFamily="18" charset="0"/>
              </a:rPr>
            </a:br>
            <a:endParaRPr lang="en-US" sz="2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14955324-14FA-5368-0293-AE78809E95CB}"/>
              </a:ext>
            </a:extLst>
          </p:cNvPr>
          <p:cNvSpPr>
            <a:spLocks noGrp="1"/>
          </p:cNvSpPr>
          <p:nvPr>
            <p:ph type="subTitle" idx="1"/>
          </p:nvPr>
        </p:nvSpPr>
        <p:spPr>
          <a:xfrm>
            <a:off x="490194" y="1545996"/>
            <a:ext cx="11208470" cy="5024486"/>
          </a:xfrm>
        </p:spPr>
        <p:txBody>
          <a:bodyPr/>
          <a:lstStyle/>
          <a:p>
            <a:endParaRPr lang="en-US" dirty="0"/>
          </a:p>
        </p:txBody>
      </p:sp>
      <p:pic>
        <p:nvPicPr>
          <p:cNvPr id="4" name="Picture 3">
            <a:extLst>
              <a:ext uri="{FF2B5EF4-FFF2-40B4-BE49-F238E27FC236}">
                <a16:creationId xmlns:a16="http://schemas.microsoft.com/office/drawing/2014/main" id="{00B70458-E472-6575-4F2E-F8367F4598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193" y="1545996"/>
            <a:ext cx="11208469" cy="5024486"/>
          </a:xfrm>
          <a:prstGeom prst="rect">
            <a:avLst/>
          </a:prstGeom>
          <a:noFill/>
          <a:ln>
            <a:noFill/>
          </a:ln>
        </p:spPr>
      </p:pic>
    </p:spTree>
    <p:extLst>
      <p:ext uri="{BB962C8B-B14F-4D97-AF65-F5344CB8AC3E}">
        <p14:creationId xmlns:p14="http://schemas.microsoft.com/office/powerpoint/2010/main" val="137380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670F-52FE-4C7D-EE46-97DA06B58C38}"/>
              </a:ext>
            </a:extLst>
          </p:cNvPr>
          <p:cNvSpPr>
            <a:spLocks noGrp="1"/>
          </p:cNvSpPr>
          <p:nvPr>
            <p:ph type="ctrTitle"/>
          </p:nvPr>
        </p:nvSpPr>
        <p:spPr>
          <a:xfrm>
            <a:off x="452487" y="1122363"/>
            <a:ext cx="11293311" cy="781851"/>
          </a:xfrm>
        </p:spPr>
        <p:txBody>
          <a:bodyPr>
            <a:normAutofit fontScale="90000"/>
          </a:bodyPr>
          <a:lstStyle/>
          <a:p>
            <a:pPr marL="342900" marR="0" lvl="0" indent="-342900" algn="l">
              <a:lnSpc>
                <a:spcPct val="107000"/>
              </a:lnSpc>
              <a:spcBef>
                <a:spcPts val="0"/>
              </a:spcBef>
              <a:spcAft>
                <a:spcPts val="800"/>
              </a:spcAft>
              <a:buFont typeface="Wingdings" panose="05000000000000000000" pitchFamily="2" charset="2"/>
              <a:buChar char="ü"/>
            </a:pPr>
            <a:r>
              <a:rPr lang="en-US" sz="2400" dirty="0">
                <a:effectLst/>
                <a:latin typeface="Cambria" panose="02040503050406030204" pitchFamily="18" charset="0"/>
                <a:ea typeface="Cambria" panose="02040503050406030204" pitchFamily="18" charset="0"/>
                <a:cs typeface="Calibri" panose="020F0502020204030204" pitchFamily="34" charset="0"/>
              </a:rPr>
              <a:t>Then, I have randomly shuffled the </a:t>
            </a:r>
            <a:r>
              <a:rPr lang="en-US" sz="2400" dirty="0" err="1">
                <a:effectLst/>
                <a:latin typeface="Cambria" panose="02040503050406030204" pitchFamily="18" charset="0"/>
                <a:ea typeface="Cambria" panose="02040503050406030204" pitchFamily="18" charset="0"/>
                <a:cs typeface="Calibri" panose="020F0502020204030204" pitchFamily="34" charset="0"/>
              </a:rPr>
              <a:t>dataframe</a:t>
            </a:r>
            <a:r>
              <a:rPr lang="en-US" sz="2400" dirty="0">
                <a:effectLst/>
                <a:latin typeface="Cambria" panose="02040503050406030204" pitchFamily="18" charset="0"/>
                <a:ea typeface="Cambria" panose="02040503050406030204" pitchFamily="18" charset="0"/>
                <a:cs typeface="Calibri" panose="020F0502020204030204" pitchFamily="34" charset="0"/>
              </a:rPr>
              <a:t>.</a:t>
            </a:r>
            <a:br>
              <a:rPr lang="en-US" sz="2400" dirty="0">
                <a:effectLst/>
                <a:latin typeface="Cambria" panose="02040503050406030204" pitchFamily="18" charset="0"/>
                <a:ea typeface="Cambria" panose="02040503050406030204" pitchFamily="18" charset="0"/>
                <a:cs typeface="Times New Roman" panose="02020603050405020304" pitchFamily="18" charset="0"/>
              </a:rPr>
            </a:br>
            <a:endParaRPr lang="en-US" sz="2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AC14E236-3A80-915E-81AC-65CD693C5A4D}"/>
              </a:ext>
            </a:extLst>
          </p:cNvPr>
          <p:cNvSpPr>
            <a:spLocks noGrp="1"/>
          </p:cNvSpPr>
          <p:nvPr>
            <p:ph type="subTitle" idx="1"/>
          </p:nvPr>
        </p:nvSpPr>
        <p:spPr>
          <a:xfrm>
            <a:off x="465060" y="1904213"/>
            <a:ext cx="11293310" cy="3176833"/>
          </a:xfrm>
        </p:spPr>
        <p:txBody>
          <a:bodyPr/>
          <a:lstStyle/>
          <a:p>
            <a:endParaRPr lang="en-US" dirty="0"/>
          </a:p>
        </p:txBody>
      </p:sp>
      <p:pic>
        <p:nvPicPr>
          <p:cNvPr id="4" name="Picture 3">
            <a:extLst>
              <a:ext uri="{FF2B5EF4-FFF2-40B4-BE49-F238E27FC236}">
                <a16:creationId xmlns:a16="http://schemas.microsoft.com/office/drawing/2014/main" id="{AFD6A7DB-96AE-1CE1-174B-892DA5B68F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915" y="1776955"/>
            <a:ext cx="11293309" cy="3176832"/>
          </a:xfrm>
          <a:prstGeom prst="rect">
            <a:avLst/>
          </a:prstGeom>
          <a:noFill/>
          <a:ln>
            <a:noFill/>
          </a:ln>
        </p:spPr>
      </p:pic>
    </p:spTree>
    <p:extLst>
      <p:ext uri="{BB962C8B-B14F-4D97-AF65-F5344CB8AC3E}">
        <p14:creationId xmlns:p14="http://schemas.microsoft.com/office/powerpoint/2010/main" val="1301508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960</Words>
  <Application>Microsoft Office PowerPoint</Application>
  <PresentationFormat>Widescreen</PresentationFormat>
  <Paragraphs>250</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Brush Script MT</vt:lpstr>
      <vt:lpstr>Calibri</vt:lpstr>
      <vt:lpstr>Calibri Light</vt:lpstr>
      <vt:lpstr>Cambria</vt:lpstr>
      <vt:lpstr>Helvetica Neue</vt:lpstr>
      <vt:lpstr>Wingdings</vt:lpstr>
      <vt:lpstr>Office Theme</vt:lpstr>
      <vt:lpstr>Fake News Detection Project</vt:lpstr>
      <vt:lpstr>Overview:</vt:lpstr>
      <vt:lpstr>Introduction:</vt:lpstr>
      <vt:lpstr>Business Problem:</vt:lpstr>
      <vt:lpstr>Exploratory Data Analysis:</vt:lpstr>
      <vt:lpstr>PowerPoint Presentation</vt:lpstr>
      <vt:lpstr>Exploratory Data Analysis:</vt:lpstr>
      <vt:lpstr>Then, I have combined both the datasets using pandas built-in function. </vt:lpstr>
      <vt:lpstr>Then, I have randomly shuffled the dataframe. </vt:lpstr>
      <vt:lpstr>Exploratory Data Analysis:</vt:lpstr>
      <vt:lpstr>PowerPoint Presentation</vt:lpstr>
      <vt:lpstr>Then, I have converted text to vectors using TfidfVectorizer. </vt:lpstr>
      <vt:lpstr>Visualizations:</vt:lpstr>
      <vt:lpstr>PowerPoint Presentation</vt:lpstr>
      <vt:lpstr>PowerPoint Presentation</vt:lpstr>
      <vt:lpstr>PowerPoint Presentation</vt:lpstr>
      <vt:lpstr>PowerPoint Presentation</vt:lpstr>
      <vt:lpstr>Model Building:</vt:lpstr>
      <vt:lpstr> 1. Logistic Regression:</vt:lpstr>
      <vt:lpstr>2. Decision Tree Classifier:</vt:lpstr>
      <vt:lpstr>3. Random Forest Classifier:</vt:lpstr>
      <vt:lpstr>4. Linear Support Vector Machine Classifier:</vt:lpstr>
      <vt:lpstr>5. XGB Classifier:</vt:lpstr>
      <vt:lpstr>6. Gradient Boosting Classifier:</vt:lpstr>
      <vt:lpstr>7. Stochastic Gradient Descent Classifier:</vt:lpstr>
      <vt:lpstr>8. Bernoulli Naive Bayes Classifier:</vt:lpstr>
      <vt:lpstr>9. Multinomial Naive Bayes Classifier:</vt:lpstr>
      <vt:lpstr>10. Light Gradient Boosting Machine Classifier:</vt:lpstr>
      <vt:lpstr>Cross Validation</vt:lpstr>
      <vt:lpstr>Plotting ROC-AUC curves</vt:lpstr>
      <vt:lpstr>Hyperparameter Tuning</vt:lpstr>
      <vt:lpstr>PowerPoint Presentation</vt:lpstr>
      <vt:lpstr>ROC curve for final model </vt:lpstr>
      <vt:lpstr>Saving the model </vt:lpstr>
      <vt:lpstr>Converting the dataframe into CSV format and saving it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Project</dc:title>
  <dc:creator>Safiya Firdose Khan</dc:creator>
  <cp:lastModifiedBy>Safiya Firdose Khan</cp:lastModifiedBy>
  <cp:revision>1</cp:revision>
  <dcterms:created xsi:type="dcterms:W3CDTF">2022-12-28T17:05:45Z</dcterms:created>
  <dcterms:modified xsi:type="dcterms:W3CDTF">2022-12-29T09:07:38Z</dcterms:modified>
</cp:coreProperties>
</file>