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9A585-88FB-8C6A-EBA7-D4DF5048D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BB512-14F6-8130-D7B5-6A6027403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C95CE-5D8C-C8BA-6BDC-E7C5DB70F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9D57-8F6E-411E-88E1-F7CE70B53197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FBAEB-0DDB-0FB5-0C5A-B628BAD3D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A1EBE-16D8-9FF6-1188-C11F1D6BD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897-EE46-4C7A-B8E9-29169B0534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688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32C95-1C32-2087-0A24-43931F56B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CE55DB-C825-2A29-E6F7-6A0A6AC2F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64AB4-54E7-1C85-CB30-B107A68E6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9D57-8F6E-411E-88E1-F7CE70B53197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4B410-BD79-049B-FF88-F2DB25BA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5BD06-DE50-BED6-02CE-B21EC20A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897-EE46-4C7A-B8E9-29169B0534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339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63623-2D53-3CC8-2512-4F1F578019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5EAB1-D00C-01B0-2224-D80EF4DAF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4F4F7-58F2-6266-BC37-0B63D7E3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9D57-8F6E-411E-88E1-F7CE70B53197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4C43B-CFC2-1D8C-2BAA-C1183061F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7ADE5-8CA0-FE03-B409-A004B62F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897-EE46-4C7A-B8E9-29169B0534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85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59473-025A-E1AF-8528-7BBDD4D8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F8EC6-DD40-A158-ABA7-1433432E7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F0BB6-AC10-80D8-D90E-765E1F237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9D57-8F6E-411E-88E1-F7CE70B53197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DDE09-E64B-2F48-63BB-25418CBDA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F40CB-6AAA-35FE-5EBE-55265D65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897-EE46-4C7A-B8E9-29169B0534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231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46BC8-9300-A4D6-BEA3-48102B92B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2F227-2DC0-A2AC-BDFD-5F05D4C88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159E9-62DA-696A-27B3-593BB80CF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9D57-8F6E-411E-88E1-F7CE70B53197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00B47-FBA3-820C-82DB-472B29377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AC476-5BAF-BAD5-35EE-F03F310F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897-EE46-4C7A-B8E9-29169B0534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871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1E4B4-8EB4-A47A-6AF4-EB70A4779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ADC99-D8AE-4EDB-0CD1-BFB64C141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A524F-AD45-C87C-AE4F-CAC222BA7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0C5DA-BE91-AE86-288B-25B98BE0D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9D57-8F6E-411E-88E1-F7CE70B53197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2FAC5-6ECD-1984-8A5F-54F9967CB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57BC6-2795-0D95-0AFD-120FD8397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897-EE46-4C7A-B8E9-29169B0534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23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84DAD-057B-4E6B-C031-3B27DCFF8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C27C2-B681-1543-ED62-32EEE1307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432C2-4EC6-3479-78A5-EE63EF20D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FEDA3-07C5-6393-AE93-AC72CF52E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07641B-4A1E-0AB4-F4E0-43A2FA679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D974A6-2BD2-DE64-790B-FF999E9C1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9D57-8F6E-411E-88E1-F7CE70B53197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347044-E911-FB51-B335-015FE2E58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3D2B96-9C92-0DB7-4135-B97F1158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897-EE46-4C7A-B8E9-29169B0534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4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60AD7-4AB3-4662-8F5D-8639A3EE3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FE326F-34BA-52A7-E770-815D7E1DA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9D57-8F6E-411E-88E1-F7CE70B53197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9E492-F95A-9ADD-633B-A16235799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CDD80-556D-EB9A-AB68-AEBA603E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897-EE46-4C7A-B8E9-29169B0534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872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E5807A-28BC-A75B-27A3-869B5A652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9D57-8F6E-411E-88E1-F7CE70B53197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CFB01-1564-067D-29F4-0F27D4F8B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95030-BB81-4399-3D7A-ABB5A0B1F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897-EE46-4C7A-B8E9-29169B0534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84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D237E-1468-09F4-6C55-19E2D4231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FDD7B-4F90-E810-C66A-F6B8F4E5A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C6F48-2716-C27F-E321-2C0E5ADE7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D465B-469A-57F8-EB74-5A41D6D7C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9D57-8F6E-411E-88E1-F7CE70B53197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03BA5-4BAF-B0F0-AAB5-6F3F48DEF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11BFC-E707-F485-C89F-77481654B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897-EE46-4C7A-B8E9-29169B0534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3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3E5D0-BA56-C96D-C4C1-DCFFBC80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206B01-8FB6-8756-A270-370275666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0B684-9156-B3AF-B1ED-646151674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F1446-0BDF-528F-0CAD-6350101D2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9D57-8F6E-411E-88E1-F7CE70B53197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C994A-373A-8B2D-778E-EEE35EC25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7EF2F-49C8-0389-C1C6-03ABAFBCC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897-EE46-4C7A-B8E9-29169B0534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89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A508E5-3B83-F8DB-FB66-769DDD090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F63E2-2AE1-6795-9116-B5D8370B0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8A302-B0C2-968D-46AC-358B32978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B9D57-8F6E-411E-88E1-F7CE70B53197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A8B3E-F0FC-7639-5EE6-44C8FAD44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51FB6-E48B-A156-2C81-0E408DD21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32897-EE46-4C7A-B8E9-29169B0534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66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34F7A-51FE-2BAE-7E48-C9DCD27199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35A0D-6BBE-3BBC-F646-0AFFA9B732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052668-4509-BE12-F698-3453D50E1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68568D-9DB1-29D7-72F6-8045DAD30E0A}"/>
              </a:ext>
            </a:extLst>
          </p:cNvPr>
          <p:cNvSpPr txBox="1"/>
          <p:nvPr/>
        </p:nvSpPr>
        <p:spPr>
          <a:xfrm>
            <a:off x="93307" y="322402"/>
            <a:ext cx="4805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TIME MANAGEMENT </a:t>
            </a:r>
            <a:endParaRPr lang="en-IN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962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4DBE-3D96-1CAE-B34F-167CA63B9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n serif"/>
              </a:rPr>
              <a:t>Introduction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n serif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CF0B6-1BF2-0194-FEFF-A62346F58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2278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4A5162"/>
                </a:solidFill>
                <a:effectLst/>
                <a:latin typeface="San serif"/>
              </a:rPr>
              <a:t>It is rightly said “</a:t>
            </a:r>
            <a:r>
              <a:rPr lang="en-US" sz="1800" b="1" i="1" dirty="0">
                <a:solidFill>
                  <a:srgbClr val="4A5162"/>
                </a:solidFill>
                <a:effectLst/>
                <a:latin typeface="San serif"/>
              </a:rPr>
              <a:t>Time and Tide wait for none</a:t>
            </a:r>
            <a:r>
              <a:rPr lang="en-US" sz="1800" b="0" i="0" dirty="0">
                <a:solidFill>
                  <a:srgbClr val="4A5162"/>
                </a:solidFill>
                <a:effectLst/>
                <a:latin typeface="San serif"/>
              </a:rPr>
              <a:t>”. </a:t>
            </a:r>
          </a:p>
          <a:p>
            <a:pPr marL="0" indent="0">
              <a:buNone/>
            </a:pPr>
            <a:endParaRPr lang="en-US" sz="1800" b="0" i="0" dirty="0">
              <a:solidFill>
                <a:srgbClr val="4A5162"/>
              </a:solidFill>
              <a:effectLst/>
              <a:latin typeface="San serif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4A5162"/>
                </a:solidFill>
                <a:effectLst/>
                <a:latin typeface="San serif"/>
              </a:rPr>
              <a:t>An individual should understand the value of time for him to succeed in all aspects of life. </a:t>
            </a:r>
          </a:p>
          <a:p>
            <a:pPr marL="0" indent="0">
              <a:buNone/>
            </a:pPr>
            <a:endParaRPr lang="en-US" sz="1800" b="0" i="0" dirty="0">
              <a:solidFill>
                <a:srgbClr val="4A5162"/>
              </a:solidFill>
              <a:effectLst/>
              <a:latin typeface="San serif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4A5162"/>
                </a:solidFill>
                <a:effectLst/>
                <a:latin typeface="San serif"/>
              </a:rPr>
              <a:t>People who waste time are the ones who fail to create an identity of their own.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b="0" i="0" dirty="0">
              <a:solidFill>
                <a:srgbClr val="4A5162"/>
              </a:solidFill>
              <a:effectLst/>
              <a:latin typeface="San serif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4A5162"/>
                </a:solidFill>
                <a:effectLst/>
                <a:latin typeface="San serif"/>
              </a:rPr>
              <a:t>Time management refers to the judicious use of time for achieving success in life.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b="0" i="0" dirty="0">
              <a:solidFill>
                <a:srgbClr val="4A5162"/>
              </a:solidFill>
              <a:effectLst/>
              <a:latin typeface="San serif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4A5162"/>
                </a:solidFill>
                <a:effectLst/>
                <a:latin typeface="San serif"/>
              </a:rPr>
              <a:t>Time Management helps an individual to make the best possible use of time.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4A5162"/>
                </a:solidFill>
                <a:effectLst/>
                <a:latin typeface="San serif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4A5162"/>
                </a:solidFill>
                <a:effectLst/>
                <a:latin typeface="San serif"/>
              </a:rPr>
              <a:t>It is essential for individuals to value time and allocate the right time to the right activity.</a:t>
            </a:r>
            <a:endParaRPr lang="en-IN" sz="1800" dirty="0">
              <a:latin typeface="San serif"/>
            </a:endParaRPr>
          </a:p>
        </p:txBody>
      </p:sp>
    </p:spTree>
    <p:extLst>
      <p:ext uri="{BB962C8B-B14F-4D97-AF65-F5344CB8AC3E}">
        <p14:creationId xmlns:p14="http://schemas.microsoft.com/office/powerpoint/2010/main" val="1931170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4D341-59C8-22C7-D9B9-2C66F57B0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itchFamily="2" charset="0"/>
              </a:rPr>
              <a:t>Time Management Techniques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4D0EB-6F61-3209-CA6E-9E78A7F79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956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4A5162"/>
                </a:solidFill>
                <a:latin typeface="San serif"/>
              </a:rPr>
              <a:t>  </a:t>
            </a:r>
            <a:r>
              <a:rPr lang="en-US" b="1" i="0" dirty="0">
                <a:effectLst/>
                <a:latin typeface="San serif"/>
              </a:rPr>
              <a:t>Set your Priorities</a:t>
            </a:r>
            <a:endParaRPr lang="en-US" dirty="0">
              <a:latin typeface="San serif"/>
            </a:endParaRPr>
          </a:p>
          <a:p>
            <a:pPr marL="0" indent="0">
              <a:buNone/>
            </a:pPr>
            <a:endParaRPr lang="en-US" b="0" i="0" dirty="0">
              <a:solidFill>
                <a:srgbClr val="4A5162"/>
              </a:solidFill>
              <a:effectLst/>
              <a:latin typeface="San serif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4A5162"/>
                </a:solidFill>
                <a:effectLst/>
                <a:latin typeface="San serif"/>
              </a:rPr>
              <a:t>Know what all needs to be done on an urgent basis.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800" b="0" i="0" dirty="0">
              <a:solidFill>
                <a:srgbClr val="4A5162"/>
              </a:solidFill>
              <a:effectLst/>
              <a:latin typeface="San serif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4A5162"/>
                </a:solidFill>
                <a:effectLst/>
                <a:latin typeface="San serif"/>
              </a:rPr>
              <a:t>Prepare a “TO DO” List or a “Task Plan” to jot down tasks you need to complete against the time slot assigned to each activity.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800" b="0" i="0" dirty="0">
              <a:solidFill>
                <a:srgbClr val="4A5162"/>
              </a:solidFill>
              <a:effectLst/>
              <a:latin typeface="San serif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4A5162"/>
                </a:solidFill>
                <a:effectLst/>
                <a:latin typeface="San serif"/>
              </a:rPr>
              <a:t>High Priority Tasks must be written on top followed by tasks which can be done a little later.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800" b="0" i="0" dirty="0">
              <a:solidFill>
                <a:srgbClr val="4A5162"/>
              </a:solidFill>
              <a:effectLst/>
              <a:latin typeface="San serif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4A5162"/>
                </a:solidFill>
                <a:effectLst/>
                <a:latin typeface="San serif"/>
              </a:rPr>
              <a:t>Make sure you stick to your Task List.</a:t>
            </a:r>
          </a:p>
          <a:p>
            <a:endParaRPr lang="en-IN" dirty="0">
              <a:latin typeface="San serif"/>
            </a:endParaRPr>
          </a:p>
        </p:txBody>
      </p:sp>
    </p:spTree>
    <p:extLst>
      <p:ext uri="{BB962C8B-B14F-4D97-AF65-F5344CB8AC3E}">
        <p14:creationId xmlns:p14="http://schemas.microsoft.com/office/powerpoint/2010/main" val="2149739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F62C5-F69E-CA09-B8E8-BDACC0621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951"/>
            <a:ext cx="10515600" cy="638213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4A5162"/>
              </a:solidFill>
              <a:effectLst/>
              <a:latin typeface="San serif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itchFamily="2" charset="0"/>
              </a:rPr>
              <a:t>Make sure you finish your assignments within the stipulated time frame</a:t>
            </a:r>
            <a:r>
              <a:rPr lang="en-US" sz="24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itchFamily="2" charset="0"/>
              </a:rPr>
              <a:t>. </a:t>
            </a:r>
            <a:br>
              <a:rPr lang="en-US" sz="24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itchFamily="2" charset="0"/>
              </a:rPr>
            </a:b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n serif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4A5162"/>
                </a:solidFill>
                <a:effectLst/>
                <a:latin typeface="San serif"/>
              </a:rPr>
              <a:t>Tick the tasks you have already finished. Treat yourself with a chocolate if you finish your assignments ahead of deadlines.</a:t>
            </a:r>
          </a:p>
          <a:p>
            <a:pPr marL="0" indent="0">
              <a:buNone/>
            </a:pPr>
            <a:endParaRPr lang="en-US" sz="2000" b="0" i="0" dirty="0">
              <a:solidFill>
                <a:srgbClr val="4A5162"/>
              </a:solidFill>
              <a:effectLst/>
              <a:latin typeface="San serif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n serif"/>
              </a:rPr>
              <a:t>Understand the difference between urgent and important work</a:t>
            </a:r>
            <a:r>
              <a:rPr lang="en-US" sz="24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n serif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b="0" i="0" dirty="0">
              <a:solidFill>
                <a:srgbClr val="4A5162"/>
              </a:solidFill>
              <a:effectLst/>
              <a:latin typeface="San serif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4A5162"/>
                </a:solidFill>
                <a:effectLst/>
                <a:latin typeface="San serif"/>
              </a:rPr>
              <a:t>Manage your work well. Do not begin your day with something which is not so important and can be done a little later.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4A5162"/>
                </a:solidFill>
                <a:effectLst/>
                <a:latin typeface="San serif"/>
              </a:rPr>
              <a:t>First finish off what all is urgent and important. Do not wait for your Boss’s reminders.</a:t>
            </a:r>
          </a:p>
          <a:p>
            <a:pPr marL="0" indent="0">
              <a:buNone/>
            </a:pPr>
            <a:endParaRPr lang="en-US" sz="1800" b="0" i="0" dirty="0">
              <a:solidFill>
                <a:srgbClr val="4A5162"/>
              </a:solidFill>
              <a:effectLst/>
              <a:latin typeface="San serif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n serif"/>
              </a:rPr>
              <a:t>Stay focused</a:t>
            </a:r>
            <a:r>
              <a:rPr lang="en-US" sz="24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n serif"/>
              </a:rPr>
              <a:t>. </a:t>
            </a:r>
          </a:p>
          <a:p>
            <a:pPr marL="0" indent="0">
              <a:buNone/>
            </a:pPr>
            <a:endParaRPr lang="en-US" sz="2400" b="0" i="0" dirty="0">
              <a:solidFill>
                <a:srgbClr val="4A516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n serif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4A5162"/>
                </a:solidFill>
                <a:effectLst/>
                <a:latin typeface="San serif"/>
              </a:rPr>
              <a:t>Do not leave your work station if some urgent work needs to be done.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4A5162"/>
                </a:solidFill>
                <a:effectLst/>
                <a:latin typeface="San serif"/>
              </a:rPr>
              <a:t>Going for strolls in the middle of an urgent work breaks continuity and an individual tends to loose his focus.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4A5162"/>
                </a:solidFill>
                <a:effectLst/>
                <a:latin typeface="San serif"/>
              </a:rPr>
              <a:t>Individuals who kill time at work find it difficult to survive workplace stress.</a:t>
            </a:r>
          </a:p>
          <a:p>
            <a:pPr marL="0" indent="0">
              <a:buNone/>
            </a:pPr>
            <a:endParaRPr lang="en-US" sz="1800" b="0" i="0" dirty="0">
              <a:solidFill>
                <a:srgbClr val="4A5162"/>
              </a:solidFill>
              <a:effectLst/>
              <a:latin typeface="San serif"/>
            </a:endParaRPr>
          </a:p>
          <a:p>
            <a:pPr marL="0" indent="0">
              <a:buNone/>
            </a:pPr>
            <a:endParaRPr lang="en-US" sz="2000" b="0" i="0" dirty="0">
              <a:solidFill>
                <a:srgbClr val="4A5162"/>
              </a:solidFill>
              <a:effectLst/>
              <a:latin typeface="San serif"/>
            </a:endParaRPr>
          </a:p>
          <a:p>
            <a:endParaRPr lang="en-IN" dirty="0">
              <a:latin typeface="San serif"/>
            </a:endParaRPr>
          </a:p>
        </p:txBody>
      </p:sp>
    </p:spTree>
    <p:extLst>
      <p:ext uri="{BB962C8B-B14F-4D97-AF65-F5344CB8AC3E}">
        <p14:creationId xmlns:p14="http://schemas.microsoft.com/office/powerpoint/2010/main" val="2525820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E7EB7-2322-7F25-87AC-73188523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837" y="307910"/>
            <a:ext cx="10803294" cy="586905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chemeClr val="bg1">
                  <a:lumMod val="50000"/>
                </a:schemeClr>
              </a:solidFill>
              <a:latin typeface="San serif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b="1" i="0" dirty="0">
                <a:latin typeface="San serif"/>
              </a:rPr>
              <a:t>Do include time for your tea breaks, net surfing, personal calls and so on in your daily schedule</a:t>
            </a:r>
            <a:r>
              <a:rPr lang="en-US" sz="2400" b="0" i="0" dirty="0">
                <a:solidFill>
                  <a:schemeClr val="bg1">
                    <a:lumMod val="50000"/>
                  </a:schemeClr>
                </a:solidFill>
                <a:latin typeface="San serif"/>
              </a:rPr>
              <a:t>. 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chemeClr val="bg1">
                  <a:lumMod val="50000"/>
                </a:schemeClr>
              </a:solidFill>
              <a:latin typeface="San serif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4A5162"/>
                </a:solidFill>
                <a:effectLst/>
                <a:latin typeface="San serif"/>
              </a:rPr>
              <a:t>It is important. Human being is not a machine who can work at a stretch for eight to nine hours.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4A5162"/>
                </a:solidFill>
                <a:effectLst/>
                <a:latin typeface="San serif"/>
              </a:rPr>
              <a:t>Assign half an hour to </a:t>
            </a:r>
            <a:r>
              <a:rPr lang="en-US" sz="1800" b="0" i="0" dirty="0" err="1">
                <a:solidFill>
                  <a:srgbClr val="4A5162"/>
                </a:solidFill>
                <a:effectLst/>
                <a:latin typeface="San serif"/>
              </a:rPr>
              <a:t>fourty</a:t>
            </a:r>
            <a:r>
              <a:rPr lang="en-US" sz="1800" b="0" i="0" dirty="0">
                <a:solidFill>
                  <a:srgbClr val="4A5162"/>
                </a:solidFill>
                <a:effectLst/>
                <a:latin typeface="San serif"/>
              </a:rPr>
              <a:t> five minutes to check updates on social networking sites, call your friends or family or go for </a:t>
            </a:r>
            <a:r>
              <a:rPr lang="en-US" sz="1800" dirty="0">
                <a:solidFill>
                  <a:srgbClr val="4A5162"/>
                </a:solidFill>
                <a:latin typeface="San serif"/>
              </a:rPr>
              <a:t>a walk </a:t>
            </a:r>
            <a:r>
              <a:rPr lang="en-US" sz="1800" b="0" i="0" dirty="0">
                <a:solidFill>
                  <a:srgbClr val="4A5162"/>
                </a:solidFill>
                <a:effectLst/>
                <a:latin typeface="San serif"/>
              </a:rPr>
              <a:t>etc.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sz="1800" b="0" i="0" dirty="0">
              <a:solidFill>
                <a:srgbClr val="4A5162"/>
              </a:solidFill>
              <a:effectLst/>
              <a:latin typeface="San serif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b="1" i="0" dirty="0">
                <a:effectLst/>
                <a:latin typeface="San serif"/>
              </a:rPr>
              <a:t>Set realistic and achievable targets for yourself</a:t>
            </a:r>
            <a:r>
              <a:rPr lang="en-US" sz="2400" b="0" i="0" dirty="0">
                <a:effectLst/>
                <a:latin typeface="San serif"/>
              </a:rPr>
              <a:t>.</a:t>
            </a:r>
          </a:p>
          <a:p>
            <a:pPr marL="0" indent="0" algn="l">
              <a:buNone/>
            </a:pPr>
            <a:endParaRPr lang="en-US" sz="2400" b="0" i="0" dirty="0">
              <a:solidFill>
                <a:schemeClr val="bg1">
                  <a:lumMod val="50000"/>
                </a:schemeClr>
              </a:solidFill>
              <a:effectLst/>
              <a:latin typeface="San serif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4A5162"/>
                </a:solidFill>
                <a:effectLst/>
                <a:latin typeface="San serif"/>
              </a:rPr>
              <a:t>Know what you need to achieve and in what duration?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4A5162"/>
                </a:solidFill>
                <a:effectLst/>
                <a:latin typeface="San serif"/>
              </a:rPr>
              <a:t>Do not lie to yourself.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4A5162"/>
                </a:solidFill>
                <a:effectLst/>
                <a:latin typeface="San serif"/>
              </a:rPr>
              <a:t>Assigning one hour to a task which you yourself know would require much more time does not make sense.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46723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1319A-7BBF-C16C-0103-335BD53BF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53" y="335901"/>
            <a:ext cx="10691327" cy="6139543"/>
          </a:xfrm>
        </p:spPr>
        <p:txBody>
          <a:bodyPr>
            <a:normAutofit lnSpcReduction="10000"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2400" b="1" i="0" dirty="0">
                <a:effectLst/>
                <a:latin typeface="San serif"/>
              </a:rPr>
              <a:t>Do not overburden yourself</a:t>
            </a:r>
            <a:r>
              <a:rPr lang="en-US" sz="2400" b="0" i="0" dirty="0">
                <a:solidFill>
                  <a:srgbClr val="4A5162"/>
                </a:solidFill>
                <a:effectLst/>
                <a:latin typeface="San serif"/>
              </a:rPr>
              <a:t>. </a:t>
            </a:r>
          </a:p>
          <a:p>
            <a:pPr marL="0" indent="0" algn="l">
              <a:buNone/>
            </a:pPr>
            <a:endParaRPr lang="en-US" sz="2400" b="0" i="0" dirty="0">
              <a:solidFill>
                <a:srgbClr val="4A5162"/>
              </a:solidFill>
              <a:effectLst/>
              <a:latin typeface="San serif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4A5162"/>
                </a:solidFill>
                <a:effectLst/>
                <a:latin typeface="San serif"/>
              </a:rPr>
              <a:t>Say a firm no to your boss if you feel you would not be able to complete a certain assignment within the assigned deadline.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4A5162"/>
                </a:solidFill>
                <a:effectLst/>
                <a:latin typeface="San serif"/>
              </a:rPr>
              <a:t>Don’t worry, he will not feel bad. Probably he can assign the same to any of your fellow workers.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4A5162"/>
                </a:solidFill>
                <a:effectLst/>
                <a:latin typeface="San serif"/>
              </a:rPr>
              <a:t>Accept tasks which you are really confident about.</a:t>
            </a:r>
          </a:p>
          <a:p>
            <a:pPr marL="0" indent="0" algn="l">
              <a:buNone/>
            </a:pPr>
            <a:endParaRPr lang="en-US" sz="1800" b="0" i="0" dirty="0">
              <a:solidFill>
                <a:srgbClr val="4A5162"/>
              </a:solidFill>
              <a:effectLst/>
              <a:latin typeface="San serif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b="1" i="0" dirty="0">
                <a:effectLst/>
                <a:latin typeface="San serif"/>
              </a:rPr>
              <a:t>Be disciplined and punctual</a:t>
            </a:r>
            <a:r>
              <a:rPr lang="en-US" sz="2400" b="0" i="0" dirty="0">
                <a:effectLst/>
                <a:latin typeface="San serif"/>
              </a:rPr>
              <a:t>. </a:t>
            </a:r>
          </a:p>
          <a:p>
            <a:pPr marL="0" indent="0" algn="l">
              <a:buNone/>
            </a:pPr>
            <a:endParaRPr lang="en-US" sz="2400" b="0" i="0" dirty="0">
              <a:solidFill>
                <a:srgbClr val="4A5162"/>
              </a:solidFill>
              <a:effectLst/>
              <a:latin typeface="San serif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4A5162"/>
                </a:solidFill>
                <a:effectLst/>
                <a:latin typeface="San serif"/>
              </a:rPr>
              <a:t>Avoid taking unnecessary leaves from work unless there is an emergency.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4A5162"/>
                </a:solidFill>
                <a:effectLst/>
                <a:latin typeface="San serif"/>
              </a:rPr>
              <a:t>Reach work on time as it helps you to plan your day better.</a:t>
            </a:r>
          </a:p>
          <a:p>
            <a:pPr marL="0" indent="0" algn="l">
              <a:buNone/>
            </a:pPr>
            <a:endParaRPr lang="en-US" sz="1800" b="0" i="0" dirty="0">
              <a:solidFill>
                <a:srgbClr val="4A5162"/>
              </a:solidFill>
              <a:effectLst/>
              <a:latin typeface="San serif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b="1" i="0" dirty="0">
                <a:effectLst/>
                <a:latin typeface="San serif"/>
              </a:rPr>
              <a:t>Keep things at their proper places</a:t>
            </a:r>
            <a:r>
              <a:rPr lang="en-US" sz="2400" b="0" i="0" dirty="0">
                <a:effectLst/>
                <a:latin typeface="San serif"/>
              </a:rPr>
              <a:t>. </a:t>
            </a:r>
          </a:p>
          <a:p>
            <a:pPr marL="0" indent="0" algn="l">
              <a:buNone/>
            </a:pPr>
            <a:endParaRPr lang="en-US" sz="2400" b="0" i="0" dirty="0">
              <a:solidFill>
                <a:srgbClr val="4A5162"/>
              </a:solidFill>
              <a:effectLst/>
              <a:latin typeface="San serif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4A5162"/>
                </a:solidFill>
                <a:effectLst/>
                <a:latin typeface="San serif"/>
              </a:rPr>
              <a:t>Files must be kept at their respective drawers. Staple important documents and put them in a proper folder.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4A5162"/>
                </a:solidFill>
                <a:effectLst/>
                <a:latin typeface="San serif"/>
              </a:rPr>
              <a:t>Learn to be a little more organized. It will save your time which goes on unnecessary searching.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1907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17EDAD-EBAD-81DC-900A-CC4A49F2C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032" y="499188"/>
            <a:ext cx="9367935" cy="58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68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569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Raleway</vt:lpstr>
      <vt:lpstr>San serif</vt:lpstr>
      <vt:lpstr>Wingdings</vt:lpstr>
      <vt:lpstr>Office Theme</vt:lpstr>
      <vt:lpstr>PowerPoint Presentation</vt:lpstr>
      <vt:lpstr>Introduction</vt:lpstr>
      <vt:lpstr>Time Management Techniques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safna shijas</dc:creator>
  <cp:lastModifiedBy>safna shijas</cp:lastModifiedBy>
  <cp:revision>19</cp:revision>
  <dcterms:created xsi:type="dcterms:W3CDTF">2022-12-20T15:01:19Z</dcterms:created>
  <dcterms:modified xsi:type="dcterms:W3CDTF">2022-12-27T02:23:23Z</dcterms:modified>
</cp:coreProperties>
</file>