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671" r:id="rId5"/>
  </p:sldMasterIdLst>
  <p:notesMasterIdLst>
    <p:notesMasterId r:id="rId31"/>
  </p:notesMasterIdLst>
  <p:handoutMasterIdLst>
    <p:handoutMasterId r:id="rId32"/>
  </p:handoutMasterIdLst>
  <p:sldIdLst>
    <p:sldId id="257" r:id="rId6"/>
    <p:sldId id="356" r:id="rId7"/>
    <p:sldId id="279" r:id="rId8"/>
    <p:sldId id="266" r:id="rId9"/>
    <p:sldId id="332" r:id="rId10"/>
    <p:sldId id="283" r:id="rId11"/>
    <p:sldId id="328" r:id="rId12"/>
    <p:sldId id="329" r:id="rId13"/>
    <p:sldId id="330" r:id="rId14"/>
    <p:sldId id="334" r:id="rId15"/>
    <p:sldId id="335" r:id="rId16"/>
    <p:sldId id="281" r:id="rId17"/>
    <p:sldId id="337" r:id="rId18"/>
    <p:sldId id="338" r:id="rId19"/>
    <p:sldId id="341" r:id="rId20"/>
    <p:sldId id="342" r:id="rId21"/>
    <p:sldId id="347" r:id="rId22"/>
    <p:sldId id="348" r:id="rId23"/>
    <p:sldId id="349" r:id="rId24"/>
    <p:sldId id="350" r:id="rId25"/>
    <p:sldId id="353" r:id="rId26"/>
    <p:sldId id="354" r:id="rId27"/>
    <p:sldId id="357" r:id="rId28"/>
    <p:sldId id="346" r:id="rId29"/>
    <p:sldId id="321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ptos Display"/>
            </a:rPr>
            <a:t>Initiation</a:t>
          </a:r>
        </a:p>
      </dgm:t>
      <dgm:extLst>
        <a:ext uri="{E40237B7-FDA0-4F09-8148-C483321AD2D9}">
          <dgm14:cNvPr xmlns:dgm14="http://schemas.microsoft.com/office/drawing/2010/diagram" id="0" name="" title="Level 1 label and status"/>
        </a:ext>
      </dgm:extLs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Curve"/>
        </a:ext>
      </dgm:extLst>
    </dgm:pt>
    <dgm:pt modelId="{FCFBC764-D8CE-44F5-8F4E-BD7B9AE01BBC}">
      <dgm:prSet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ptos Display"/>
            </a:rPr>
            <a:t>Planning &amp; Mobilization</a:t>
          </a:r>
        </a:p>
      </dgm:t>
      <dgm:extLst>
        <a:ext uri="{E40237B7-FDA0-4F09-8148-C483321AD2D9}">
          <dgm14:cNvPr xmlns:dgm14="http://schemas.microsoft.com/office/drawing/2010/diagram" id="0" name="" title="Level 2 label and status"/>
        </a:ext>
      </dgm:extLst>
    </dgm:pt>
    <dgm:pt modelId="{53E44837-C6E0-400B-9EF7-D8C370B3B03A}" type="par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9669B0-EE9E-45B8-85AC-B743C8A88238}" type="sib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59EC7B-38DB-48C6-B0F7-2516A839562C}">
      <dgm:prSet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ptos Display"/>
            </a:rPr>
            <a:t>Task Allocation</a:t>
          </a:r>
        </a:p>
      </dgm:t>
      <dgm:extLst>
        <a:ext uri="{E40237B7-FDA0-4F09-8148-C483321AD2D9}">
          <dgm14:cNvPr xmlns:dgm14="http://schemas.microsoft.com/office/drawing/2010/diagram" id="0" name="" title="Level 3 label and status"/>
        </a:ext>
      </dgm:extLst>
    </dgm:pt>
    <dgm:pt modelId="{874D96F2-18BF-4C59-BBFE-0691D3BD6A93}" type="par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A33F82-70E1-44CD-AD48-533C222CDAEB}" type="sib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137C2E-0F5F-45DF-8913-10FB5607A612}">
      <dgm:prSet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ptos Display"/>
            </a:rPr>
            <a:t>Scheduling</a:t>
          </a:r>
        </a:p>
      </dgm:t>
      <dgm:extLst>
        <a:ext uri="{E40237B7-FDA0-4F09-8148-C483321AD2D9}">
          <dgm14:cNvPr xmlns:dgm14="http://schemas.microsoft.com/office/drawing/2010/diagram" id="0" name="" title="Level 4 label and status"/>
        </a:ext>
      </dgm:extLst>
    </dgm:pt>
    <dgm:pt modelId="{F003C707-4205-4204-8997-6F4FDC45BE6A}" type="par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44F14F-8498-4933-9CFA-CD58734FDFD0}" type="sib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02745E-8C98-497E-BB6C-70FB14C3A79B}">
      <dgm:prSet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ptos Display"/>
            </a:rPr>
            <a:t>Execution &amp; Testing</a:t>
          </a:r>
        </a:p>
      </dgm:t>
      <dgm:extLst>
        <a:ext uri="{E40237B7-FDA0-4F09-8148-C483321AD2D9}">
          <dgm14:cNvPr xmlns:dgm14="http://schemas.microsoft.com/office/drawing/2010/diagram" id="0" name="" title="Level 5 label and status"/>
        </a:ext>
      </dgm:extLst>
    </dgm:pt>
    <dgm:pt modelId="{E3196EAE-51B3-4DAE-B88F-7D2BE2DA4E9F}" type="par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77F66F-98BB-4DC7-A327-B4A5AADDBC44}" type="sib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FEF338-32DA-467C-9637-1E154DA359AC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Aptos Display"/>
            </a:rPr>
            <a:t>Documentation – Ongoing</a:t>
          </a:r>
        </a:p>
      </dgm:t>
      <dgm:extLst>
        <a:ext uri="{E40237B7-FDA0-4F09-8148-C483321AD2D9}">
          <dgm14:cNvPr xmlns:dgm14="http://schemas.microsoft.com/office/drawing/2010/diagram" id="0" name="" title="Level 6 label and status"/>
        </a:ext>
      </dgm:extLst>
    </dgm:pt>
    <dgm:pt modelId="{73D4F724-962B-4AB8-BA92-9AA37E509086}" type="par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417551-1C51-4DCC-85CD-F1693C025D96}" type="sib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CF6C9A-3B59-4546-A06D-11241DCE5799}">
      <dgm:prSet phldr="0"/>
      <dgm:spPr/>
      <dgm:t>
        <a:bodyPr/>
        <a:lstStyle/>
        <a:p>
          <a:pPr rtl="0"/>
          <a:r>
            <a:rPr lang="en-US" dirty="0">
              <a:latin typeface="Aptos Display"/>
            </a:rPr>
            <a:t>Definition of Scope</a:t>
          </a:r>
        </a:p>
      </dgm:t>
    </dgm:pt>
    <dgm:pt modelId="{38D39F90-5675-4B35-B3F2-C0BB61B8716B}" type="parTrans" cxnId="{E2A4B981-DCC8-462B-84DA-17AD5A14D56D}">
      <dgm:prSet/>
      <dgm:spPr/>
      <dgm:t>
        <a:bodyPr/>
        <a:lstStyle/>
        <a:p>
          <a:endParaRPr lang="en-GH"/>
        </a:p>
      </dgm:t>
    </dgm:pt>
    <dgm:pt modelId="{A384F846-9EE9-484F-8EB6-CD1E2D5082A1}" type="sibTrans" cxnId="{E2A4B981-DCC8-462B-84DA-17AD5A14D56D}">
      <dgm:prSet/>
      <dgm:spPr/>
      <dgm:t>
        <a:bodyPr/>
        <a:lstStyle/>
        <a:p>
          <a:endParaRPr lang="en-GH"/>
        </a:p>
      </dgm:t>
    </dgm:pt>
    <dgm:pt modelId="{2C55DA06-EC77-4AF4-A396-3D94F924D29A}" type="pres">
      <dgm:prSet presAssocID="{6539D817-A9A6-49AC-91C3-9A9029A1C922}" presName="Name0" presStyleCnt="0">
        <dgm:presLayoutVars>
          <dgm:chMax val="7"/>
          <dgm:chPref val="7"/>
          <dgm:dir/>
        </dgm:presLayoutVars>
      </dgm:prSet>
      <dgm:spPr/>
    </dgm:pt>
    <dgm:pt modelId="{E71FBC44-5B84-4635-AB49-C5691CF606A6}" type="pres">
      <dgm:prSet presAssocID="{6539D817-A9A6-49AC-91C3-9A9029A1C922}" presName="Name1" presStyleCnt="0"/>
      <dgm:spPr/>
    </dgm:pt>
    <dgm:pt modelId="{EB59A96A-CE84-462F-9493-155F11881A62}" type="pres">
      <dgm:prSet presAssocID="{6539D817-A9A6-49AC-91C3-9A9029A1C922}" presName="cycle" presStyleCnt="0"/>
      <dgm:spPr/>
    </dgm:pt>
    <dgm:pt modelId="{054915B1-085A-4ADC-B653-10081DCD0EA9}" type="pres">
      <dgm:prSet presAssocID="{6539D817-A9A6-49AC-91C3-9A9029A1C922}" presName="srcNode" presStyleLbl="node1" presStyleIdx="0" presStyleCnt="7"/>
      <dgm:spPr/>
    </dgm:pt>
    <dgm:pt modelId="{A5CCEC8E-9174-4C7D-B544-BBD17FE54CB3}" type="pres">
      <dgm:prSet presAssocID="{6539D817-A9A6-49AC-91C3-9A9029A1C922}" presName="conn" presStyleLbl="parChTrans1D2" presStyleIdx="0" presStyleCnt="1"/>
      <dgm:spPr/>
    </dgm:pt>
    <dgm:pt modelId="{E0118591-8FE2-4AB8-B63F-2FA777571D0E}" type="pres">
      <dgm:prSet presAssocID="{6539D817-A9A6-49AC-91C3-9A9029A1C922}" presName="extraNode" presStyleLbl="node1" presStyleIdx="0" presStyleCnt="7"/>
      <dgm:spPr/>
    </dgm:pt>
    <dgm:pt modelId="{B54BF56E-FF7C-462B-BDEF-94A9ECD23A96}" type="pres">
      <dgm:prSet presAssocID="{6539D817-A9A6-49AC-91C3-9A9029A1C922}" presName="dstNode" presStyleLbl="node1" presStyleIdx="0" presStyleCnt="7"/>
      <dgm:spPr/>
    </dgm:pt>
    <dgm:pt modelId="{80334F07-121B-40EE-9400-5E253723EAD5}" type="pres">
      <dgm:prSet presAssocID="{785A8E3F-6673-43E5-BA9F-91131A0B389E}" presName="text_1" presStyleLbl="node1" presStyleIdx="0" presStyleCnt="7">
        <dgm:presLayoutVars>
          <dgm:bulletEnabled val="1"/>
        </dgm:presLayoutVars>
      </dgm:prSet>
      <dgm:spPr/>
    </dgm:pt>
    <dgm:pt modelId="{02E156C6-3C5B-4C75-AD35-1A7F7398D99E}" type="pres">
      <dgm:prSet presAssocID="{785A8E3F-6673-43E5-BA9F-91131A0B389E}" presName="accent_1" presStyleCnt="0"/>
      <dgm:spPr/>
    </dgm:pt>
    <dgm:pt modelId="{C69DE25E-0FEB-4762-8745-9E19317BA790}" type="pres">
      <dgm:prSet presAssocID="{785A8E3F-6673-43E5-BA9F-91131A0B389E}" presName="accentRepeatNode" presStyleLbl="solidFgAcc1" presStyleIdx="0" presStyleCnt="7"/>
      <dgm:spPr/>
      <dgm:extLst>
        <a:ext uri="{E40237B7-FDA0-4F09-8148-C483321AD2D9}">
          <dgm14:cNvPr xmlns:dgm14="http://schemas.microsoft.com/office/drawing/2010/diagram" id="0" name="" title="Circle for level 1"/>
        </a:ext>
      </dgm:extLst>
    </dgm:pt>
    <dgm:pt modelId="{6E9ACDEA-2479-43A3-BC50-5E8DC199105E}" type="pres">
      <dgm:prSet presAssocID="{FCFBC764-D8CE-44F5-8F4E-BD7B9AE01BBC}" presName="text_2" presStyleLbl="node1" presStyleIdx="1" presStyleCnt="7">
        <dgm:presLayoutVars>
          <dgm:bulletEnabled val="1"/>
        </dgm:presLayoutVars>
      </dgm:prSet>
      <dgm:spPr/>
    </dgm:pt>
    <dgm:pt modelId="{F77992BE-49C0-44EF-9EB0-F801267BCF54}" type="pres">
      <dgm:prSet presAssocID="{FCFBC764-D8CE-44F5-8F4E-BD7B9AE01BBC}" presName="accent_2" presStyleCnt="0"/>
      <dgm:spPr/>
    </dgm:pt>
    <dgm:pt modelId="{2735700C-DFC4-47C9-BFDA-A56DEE3AEDB8}" type="pres">
      <dgm:prSet presAssocID="{FCFBC764-D8CE-44F5-8F4E-BD7B9AE01BBC}" presName="accentRepeatNode" presStyleLbl="solidFgAcc1" presStyleIdx="1" presStyleCnt="7"/>
      <dgm:spPr/>
      <dgm:extLst>
        <a:ext uri="{E40237B7-FDA0-4F09-8148-C483321AD2D9}">
          <dgm14:cNvPr xmlns:dgm14="http://schemas.microsoft.com/office/drawing/2010/diagram" id="0" name="" title="Circle for level 2"/>
        </a:ext>
      </dgm:extLst>
    </dgm:pt>
    <dgm:pt modelId="{6DF01225-8EFA-44E7-B259-B5406318C691}" type="pres">
      <dgm:prSet presAssocID="{D1CF6C9A-3B59-4546-A06D-11241DCE5799}" presName="text_3" presStyleLbl="node1" presStyleIdx="2" presStyleCnt="7">
        <dgm:presLayoutVars>
          <dgm:bulletEnabled val="1"/>
        </dgm:presLayoutVars>
      </dgm:prSet>
      <dgm:spPr/>
    </dgm:pt>
    <dgm:pt modelId="{3DB9A363-C58A-4D56-BD61-82B0A6C6C95E}" type="pres">
      <dgm:prSet presAssocID="{D1CF6C9A-3B59-4546-A06D-11241DCE5799}" presName="accent_3" presStyleCnt="0"/>
      <dgm:spPr/>
    </dgm:pt>
    <dgm:pt modelId="{EC3FE99A-5A34-4E5F-9A33-C37592BE23CE}" type="pres">
      <dgm:prSet presAssocID="{D1CF6C9A-3B59-4546-A06D-11241DCE5799}" presName="accentRepeatNode" presStyleLbl="solidFgAcc1" presStyleIdx="2" presStyleCnt="7"/>
      <dgm:spPr/>
    </dgm:pt>
    <dgm:pt modelId="{13DACDFF-261E-4004-9496-C26D2EA68686}" type="pres">
      <dgm:prSet presAssocID="{D959EC7B-38DB-48C6-B0F7-2516A839562C}" presName="text_4" presStyleLbl="node1" presStyleIdx="3" presStyleCnt="7">
        <dgm:presLayoutVars>
          <dgm:bulletEnabled val="1"/>
        </dgm:presLayoutVars>
      </dgm:prSet>
      <dgm:spPr/>
    </dgm:pt>
    <dgm:pt modelId="{28BAE287-2574-45E7-877D-9EF1347FA28A}" type="pres">
      <dgm:prSet presAssocID="{D959EC7B-38DB-48C6-B0F7-2516A839562C}" presName="accent_4" presStyleCnt="0"/>
      <dgm:spPr/>
    </dgm:pt>
    <dgm:pt modelId="{E69F6C4C-B70F-43EC-997F-442A2DCD9652}" type="pres">
      <dgm:prSet presAssocID="{D959EC7B-38DB-48C6-B0F7-2516A839562C}" presName="accentRepeatNode" presStyleLbl="solidFgAcc1" presStyleIdx="3" presStyleCnt="7"/>
      <dgm:spPr/>
      <dgm:extLst>
        <a:ext uri="{E40237B7-FDA0-4F09-8148-C483321AD2D9}">
          <dgm14:cNvPr xmlns:dgm14="http://schemas.microsoft.com/office/drawing/2010/diagram" id="0" name="" title="Circle for level 3"/>
        </a:ext>
      </dgm:extLst>
    </dgm:pt>
    <dgm:pt modelId="{5CD24664-217D-4435-8BC4-9B7976658DCD}" type="pres">
      <dgm:prSet presAssocID="{48137C2E-0F5F-45DF-8913-10FB5607A612}" presName="text_5" presStyleLbl="node1" presStyleIdx="4" presStyleCnt="7">
        <dgm:presLayoutVars>
          <dgm:bulletEnabled val="1"/>
        </dgm:presLayoutVars>
      </dgm:prSet>
      <dgm:spPr/>
    </dgm:pt>
    <dgm:pt modelId="{A793B96E-5E7E-4EFE-A301-29113AB40134}" type="pres">
      <dgm:prSet presAssocID="{48137C2E-0F5F-45DF-8913-10FB5607A612}" presName="accent_5" presStyleCnt="0"/>
      <dgm:spPr/>
    </dgm:pt>
    <dgm:pt modelId="{2BC7BD0A-650B-42E8-899B-065889F4A25D}" type="pres">
      <dgm:prSet presAssocID="{48137C2E-0F5F-45DF-8913-10FB5607A612}" presName="accentRepeatNode" presStyleLbl="solidFgAcc1" presStyleIdx="4" presStyleCnt="7"/>
      <dgm:spPr/>
      <dgm:extLst>
        <a:ext uri="{E40237B7-FDA0-4F09-8148-C483321AD2D9}">
          <dgm14:cNvPr xmlns:dgm14="http://schemas.microsoft.com/office/drawing/2010/diagram" id="0" name="" title="Circle for level 4"/>
        </a:ext>
      </dgm:extLst>
    </dgm:pt>
    <dgm:pt modelId="{CF538F54-E3DD-4776-8932-EE5F2EB6C02D}" type="pres">
      <dgm:prSet presAssocID="{C402745E-8C98-497E-BB6C-70FB14C3A79B}" presName="text_6" presStyleLbl="node1" presStyleIdx="5" presStyleCnt="7">
        <dgm:presLayoutVars>
          <dgm:bulletEnabled val="1"/>
        </dgm:presLayoutVars>
      </dgm:prSet>
      <dgm:spPr/>
    </dgm:pt>
    <dgm:pt modelId="{CAADC39B-4E7A-4DBA-84D1-B51651DA4861}" type="pres">
      <dgm:prSet presAssocID="{C402745E-8C98-497E-BB6C-70FB14C3A79B}" presName="accent_6" presStyleCnt="0"/>
      <dgm:spPr/>
    </dgm:pt>
    <dgm:pt modelId="{BC59C54A-67F5-47AE-9AC0-3149B2F58E7B}" type="pres">
      <dgm:prSet presAssocID="{C402745E-8C98-497E-BB6C-70FB14C3A79B}" presName="accentRepeatNode" presStyleLbl="solidFgAcc1" presStyleIdx="5" presStyleCnt="7"/>
      <dgm:spPr/>
      <dgm:extLst>
        <a:ext uri="{E40237B7-FDA0-4F09-8148-C483321AD2D9}">
          <dgm14:cNvPr xmlns:dgm14="http://schemas.microsoft.com/office/drawing/2010/diagram" id="0" name="" title="Circle for level 5"/>
        </a:ext>
      </dgm:extLst>
    </dgm:pt>
    <dgm:pt modelId="{E66491DE-6B7A-4E1F-BB8E-09062C457A2E}" type="pres">
      <dgm:prSet presAssocID="{DCFEF338-32DA-467C-9637-1E154DA359AC}" presName="text_7" presStyleLbl="node1" presStyleIdx="6" presStyleCnt="7">
        <dgm:presLayoutVars>
          <dgm:bulletEnabled val="1"/>
        </dgm:presLayoutVars>
      </dgm:prSet>
      <dgm:spPr/>
    </dgm:pt>
    <dgm:pt modelId="{FFA578C1-7257-468E-BC5D-3FB364BDE563}" type="pres">
      <dgm:prSet presAssocID="{DCFEF338-32DA-467C-9637-1E154DA359AC}" presName="accent_7" presStyleCnt="0"/>
      <dgm:spPr/>
    </dgm:pt>
    <dgm:pt modelId="{18E36C54-3955-40DF-B5A1-8453BDB07FD6}" type="pres">
      <dgm:prSet presAssocID="{DCFEF338-32DA-467C-9637-1E154DA359AC}" presName="accentRepeatNode" presStyleLbl="solidFgAcc1" presStyleIdx="6" presStyleCnt="7"/>
      <dgm:spPr/>
      <dgm:extLst>
        <a:ext uri="{E40237B7-FDA0-4F09-8148-C483321AD2D9}">
          <dgm14:cNvPr xmlns:dgm14="http://schemas.microsoft.com/office/drawing/2010/diagram" id="0" name="" title="Circle for level 6"/>
        </a:ext>
      </dgm:extLst>
    </dgm:pt>
  </dgm:ptLst>
  <dgm:cxnLst>
    <dgm:cxn modelId="{DA1CCF09-0A03-43C7-907B-3B2D6EB28989}" type="presOf" srcId="{DCFEF338-32DA-467C-9637-1E154DA359AC}" destId="{E66491DE-6B7A-4E1F-BB8E-09062C457A2E}" srcOrd="0" destOrd="0" presId="urn:microsoft.com/office/officeart/2008/layout/VerticalCurvedList"/>
    <dgm:cxn modelId="{3BD3D71B-7A9D-4761-B3C6-00B57F3DB706}" srcId="{6539D817-A9A6-49AC-91C3-9A9029A1C922}" destId="{D959EC7B-38DB-48C6-B0F7-2516A839562C}" srcOrd="3" destOrd="0" parTransId="{874D96F2-18BF-4C59-BBFE-0691D3BD6A93}" sibTransId="{69A33F82-70E1-44CD-AD48-533C222CDAEB}"/>
    <dgm:cxn modelId="{DB08F71E-7844-4ADC-A568-EC222381B478}" type="presOf" srcId="{AAB13DBF-F1C2-4C94-AED4-855794292BE7}" destId="{A5CCEC8E-9174-4C7D-B544-BBD17FE54CB3}" srcOrd="0" destOrd="0" presId="urn:microsoft.com/office/officeart/2008/layout/VerticalCurvedList"/>
    <dgm:cxn modelId="{EB388E2F-2DDD-4233-9E3F-F2A75D16890B}" srcId="{6539D817-A9A6-49AC-91C3-9A9029A1C922}" destId="{FCFBC764-D8CE-44F5-8F4E-BD7B9AE01BBC}" srcOrd="1" destOrd="0" parTransId="{53E44837-C6E0-400B-9EF7-D8C370B3B03A}" sibTransId="{6C9669B0-EE9E-45B8-85AC-B743C8A88238}"/>
    <dgm:cxn modelId="{F0C6BF34-2598-44A2-9A69-5EB07458FB04}" type="presOf" srcId="{C402745E-8C98-497E-BB6C-70FB14C3A79B}" destId="{CF538F54-E3DD-4776-8932-EE5F2EB6C02D}" srcOrd="0" destOrd="0" presId="urn:microsoft.com/office/officeart/2008/layout/VerticalCurved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F5F77A4E-43B7-4E45-A4EE-269C66097A86}" type="presOf" srcId="{D959EC7B-38DB-48C6-B0F7-2516A839562C}" destId="{13DACDFF-261E-4004-9496-C26D2EA68686}" srcOrd="0" destOrd="0" presId="urn:microsoft.com/office/officeart/2008/layout/VerticalCurvedList"/>
    <dgm:cxn modelId="{E2A4B981-DCC8-462B-84DA-17AD5A14D56D}" srcId="{6539D817-A9A6-49AC-91C3-9A9029A1C922}" destId="{D1CF6C9A-3B59-4546-A06D-11241DCE5799}" srcOrd="2" destOrd="0" parTransId="{38D39F90-5675-4B35-B3F2-C0BB61B8716B}" sibTransId="{A384F846-9EE9-484F-8EB6-CD1E2D5082A1}"/>
    <dgm:cxn modelId="{B3D93087-6524-4C77-B2F9-91B2BB98F39C}" srcId="{6539D817-A9A6-49AC-91C3-9A9029A1C922}" destId="{C402745E-8C98-497E-BB6C-70FB14C3A79B}" srcOrd="5" destOrd="0" parTransId="{E3196EAE-51B3-4DAE-B88F-7D2BE2DA4E9F}" sibTransId="{EE77F66F-98BB-4DC7-A327-B4A5AADDBC44}"/>
    <dgm:cxn modelId="{0163A187-1C7D-46EB-95A3-15198E606B60}" type="presOf" srcId="{FCFBC764-D8CE-44F5-8F4E-BD7B9AE01BBC}" destId="{6E9ACDEA-2479-43A3-BC50-5E8DC199105E}" srcOrd="0" destOrd="0" presId="urn:microsoft.com/office/officeart/2008/layout/VerticalCurvedList"/>
    <dgm:cxn modelId="{B795AE91-2CA6-4F02-A62F-36E6020F2D85}" srcId="{6539D817-A9A6-49AC-91C3-9A9029A1C922}" destId="{48137C2E-0F5F-45DF-8913-10FB5607A612}" srcOrd="4" destOrd="0" parTransId="{F003C707-4205-4204-8997-6F4FDC45BE6A}" sibTransId="{6C44F14F-8498-4933-9CFA-CD58734FDFD0}"/>
    <dgm:cxn modelId="{B51EFBBB-8AA0-4313-ACE2-D4E695E502AE}" type="presOf" srcId="{48137C2E-0F5F-45DF-8913-10FB5607A612}" destId="{5CD24664-217D-4435-8BC4-9B7976658DCD}" srcOrd="0" destOrd="0" presId="urn:microsoft.com/office/officeart/2008/layout/VerticalCurvedList"/>
    <dgm:cxn modelId="{898B20C3-9DFC-4A85-BB95-140B37F8753B}" srcId="{6539D817-A9A6-49AC-91C3-9A9029A1C922}" destId="{DCFEF338-32DA-467C-9637-1E154DA359AC}" srcOrd="6" destOrd="0" parTransId="{73D4F724-962B-4AB8-BA92-9AA37E509086}" sibTransId="{21417551-1C51-4DCC-85CD-F1693C025D96}"/>
    <dgm:cxn modelId="{1CF035DC-7943-423A-BAE1-8CC8CA74EF00}" type="presOf" srcId="{D1CF6C9A-3B59-4546-A06D-11241DCE5799}" destId="{6DF01225-8EFA-44E7-B259-B5406318C691}" srcOrd="0" destOrd="0" presId="urn:microsoft.com/office/officeart/2008/layout/VerticalCurvedList"/>
    <dgm:cxn modelId="{439230EE-85B9-43B6-AE31-A564163DDF2A}" type="presOf" srcId="{785A8E3F-6673-43E5-BA9F-91131A0B389E}" destId="{80334F07-121B-40EE-9400-5E253723EAD5}" srcOrd="0" destOrd="0" presId="urn:microsoft.com/office/officeart/2008/layout/VerticalCurvedList"/>
    <dgm:cxn modelId="{28D22EFD-B6C9-4EA5-B206-0B3E871F9DB4}" type="presOf" srcId="{6539D817-A9A6-49AC-91C3-9A9029A1C922}" destId="{2C55DA06-EC77-4AF4-A396-3D94F924D29A}" srcOrd="0" destOrd="0" presId="urn:microsoft.com/office/officeart/2008/layout/VerticalCurvedList"/>
    <dgm:cxn modelId="{B828AC81-86C4-420A-A515-3BA876123C22}" type="presParOf" srcId="{2C55DA06-EC77-4AF4-A396-3D94F924D29A}" destId="{E71FBC44-5B84-4635-AB49-C5691CF606A6}" srcOrd="0" destOrd="0" presId="urn:microsoft.com/office/officeart/2008/layout/VerticalCurvedList"/>
    <dgm:cxn modelId="{6200506B-4F77-497D-AB33-DB8080DE5C24}" type="presParOf" srcId="{E71FBC44-5B84-4635-AB49-C5691CF606A6}" destId="{EB59A96A-CE84-462F-9493-155F11881A62}" srcOrd="0" destOrd="0" presId="urn:microsoft.com/office/officeart/2008/layout/VerticalCurvedList"/>
    <dgm:cxn modelId="{7F4CF842-64C6-477D-B84B-538F2ACEC3DA}" type="presParOf" srcId="{EB59A96A-CE84-462F-9493-155F11881A62}" destId="{054915B1-085A-4ADC-B653-10081DCD0EA9}" srcOrd="0" destOrd="0" presId="urn:microsoft.com/office/officeart/2008/layout/VerticalCurvedList"/>
    <dgm:cxn modelId="{1FF8E1D8-20F4-42D0-ACC3-1E1B04D99FA5}" type="presParOf" srcId="{EB59A96A-CE84-462F-9493-155F11881A62}" destId="{A5CCEC8E-9174-4C7D-B544-BBD17FE54CB3}" srcOrd="1" destOrd="0" presId="urn:microsoft.com/office/officeart/2008/layout/VerticalCurvedList"/>
    <dgm:cxn modelId="{FAED14C6-3492-4D5A-8102-7B556678E0F2}" type="presParOf" srcId="{EB59A96A-CE84-462F-9493-155F11881A62}" destId="{E0118591-8FE2-4AB8-B63F-2FA777571D0E}" srcOrd="2" destOrd="0" presId="urn:microsoft.com/office/officeart/2008/layout/VerticalCurvedList"/>
    <dgm:cxn modelId="{C1489951-2CAC-4965-966A-CCC69F37EF05}" type="presParOf" srcId="{EB59A96A-CE84-462F-9493-155F11881A62}" destId="{B54BF56E-FF7C-462B-BDEF-94A9ECD23A96}" srcOrd="3" destOrd="0" presId="urn:microsoft.com/office/officeart/2008/layout/VerticalCurvedList"/>
    <dgm:cxn modelId="{F7FDEE8D-8783-465A-A25B-F857351A07CA}" type="presParOf" srcId="{E71FBC44-5B84-4635-AB49-C5691CF606A6}" destId="{80334F07-121B-40EE-9400-5E253723EAD5}" srcOrd="1" destOrd="0" presId="urn:microsoft.com/office/officeart/2008/layout/VerticalCurvedList"/>
    <dgm:cxn modelId="{7726D508-5B3E-4FA7-B944-B6AB1F5ED7EF}" type="presParOf" srcId="{E71FBC44-5B84-4635-AB49-C5691CF606A6}" destId="{02E156C6-3C5B-4C75-AD35-1A7F7398D99E}" srcOrd="2" destOrd="0" presId="urn:microsoft.com/office/officeart/2008/layout/VerticalCurvedList"/>
    <dgm:cxn modelId="{C759F9CA-5110-4CC1-ADE6-BC1C9E00F1F8}" type="presParOf" srcId="{02E156C6-3C5B-4C75-AD35-1A7F7398D99E}" destId="{C69DE25E-0FEB-4762-8745-9E19317BA790}" srcOrd="0" destOrd="0" presId="urn:microsoft.com/office/officeart/2008/layout/VerticalCurvedList"/>
    <dgm:cxn modelId="{93D879EB-1039-4461-8725-68E38123BD4D}" type="presParOf" srcId="{E71FBC44-5B84-4635-AB49-C5691CF606A6}" destId="{6E9ACDEA-2479-43A3-BC50-5E8DC199105E}" srcOrd="3" destOrd="0" presId="urn:microsoft.com/office/officeart/2008/layout/VerticalCurvedList"/>
    <dgm:cxn modelId="{E55407A9-DC31-4ABB-8AF0-D8275B9C6D1C}" type="presParOf" srcId="{E71FBC44-5B84-4635-AB49-C5691CF606A6}" destId="{F77992BE-49C0-44EF-9EB0-F801267BCF54}" srcOrd="4" destOrd="0" presId="urn:microsoft.com/office/officeart/2008/layout/VerticalCurvedList"/>
    <dgm:cxn modelId="{42D7E9C3-5255-4312-AF0D-C4A524899DC3}" type="presParOf" srcId="{F77992BE-49C0-44EF-9EB0-F801267BCF54}" destId="{2735700C-DFC4-47C9-BFDA-A56DEE3AEDB8}" srcOrd="0" destOrd="0" presId="urn:microsoft.com/office/officeart/2008/layout/VerticalCurvedList"/>
    <dgm:cxn modelId="{522ACE12-1C97-4D20-A861-3B3B65050E3D}" type="presParOf" srcId="{E71FBC44-5B84-4635-AB49-C5691CF606A6}" destId="{6DF01225-8EFA-44E7-B259-B5406318C691}" srcOrd="5" destOrd="0" presId="urn:microsoft.com/office/officeart/2008/layout/VerticalCurvedList"/>
    <dgm:cxn modelId="{A5F571F1-006F-47DD-A895-E454C94A184D}" type="presParOf" srcId="{E71FBC44-5B84-4635-AB49-C5691CF606A6}" destId="{3DB9A363-C58A-4D56-BD61-82B0A6C6C95E}" srcOrd="6" destOrd="0" presId="urn:microsoft.com/office/officeart/2008/layout/VerticalCurvedList"/>
    <dgm:cxn modelId="{655C3C0A-2A3B-4D66-9245-908FF558E924}" type="presParOf" srcId="{3DB9A363-C58A-4D56-BD61-82B0A6C6C95E}" destId="{EC3FE99A-5A34-4E5F-9A33-C37592BE23CE}" srcOrd="0" destOrd="0" presId="urn:microsoft.com/office/officeart/2008/layout/VerticalCurvedList"/>
    <dgm:cxn modelId="{78EED16F-C34E-412B-906B-15C0B7B6434A}" type="presParOf" srcId="{E71FBC44-5B84-4635-AB49-C5691CF606A6}" destId="{13DACDFF-261E-4004-9496-C26D2EA68686}" srcOrd="7" destOrd="0" presId="urn:microsoft.com/office/officeart/2008/layout/VerticalCurvedList"/>
    <dgm:cxn modelId="{D3718E36-CDCF-4A0C-A28E-529D0FD54AB8}" type="presParOf" srcId="{E71FBC44-5B84-4635-AB49-C5691CF606A6}" destId="{28BAE287-2574-45E7-877D-9EF1347FA28A}" srcOrd="8" destOrd="0" presId="urn:microsoft.com/office/officeart/2008/layout/VerticalCurvedList"/>
    <dgm:cxn modelId="{45E068CE-E4ED-4CFA-9531-6B0E133B8C74}" type="presParOf" srcId="{28BAE287-2574-45E7-877D-9EF1347FA28A}" destId="{E69F6C4C-B70F-43EC-997F-442A2DCD9652}" srcOrd="0" destOrd="0" presId="urn:microsoft.com/office/officeart/2008/layout/VerticalCurvedList"/>
    <dgm:cxn modelId="{E4DF9799-253B-4D65-B1BF-DB63644BAE79}" type="presParOf" srcId="{E71FBC44-5B84-4635-AB49-C5691CF606A6}" destId="{5CD24664-217D-4435-8BC4-9B7976658DCD}" srcOrd="9" destOrd="0" presId="urn:microsoft.com/office/officeart/2008/layout/VerticalCurvedList"/>
    <dgm:cxn modelId="{014625D9-CDB3-4326-8B32-FC9CEA699593}" type="presParOf" srcId="{E71FBC44-5B84-4635-AB49-C5691CF606A6}" destId="{A793B96E-5E7E-4EFE-A301-29113AB40134}" srcOrd="10" destOrd="0" presId="urn:microsoft.com/office/officeart/2008/layout/VerticalCurvedList"/>
    <dgm:cxn modelId="{435E62EF-6C28-43AB-9CD6-D06B9FCC21A1}" type="presParOf" srcId="{A793B96E-5E7E-4EFE-A301-29113AB40134}" destId="{2BC7BD0A-650B-42E8-899B-065889F4A25D}" srcOrd="0" destOrd="0" presId="urn:microsoft.com/office/officeart/2008/layout/VerticalCurvedList"/>
    <dgm:cxn modelId="{C3E94D9E-E3C2-4B2A-8254-7F946A29DD0C}" type="presParOf" srcId="{E71FBC44-5B84-4635-AB49-C5691CF606A6}" destId="{CF538F54-E3DD-4776-8932-EE5F2EB6C02D}" srcOrd="11" destOrd="0" presId="urn:microsoft.com/office/officeart/2008/layout/VerticalCurvedList"/>
    <dgm:cxn modelId="{369DAF7E-DD25-4F18-80AE-47578783D6C0}" type="presParOf" srcId="{E71FBC44-5B84-4635-AB49-C5691CF606A6}" destId="{CAADC39B-4E7A-4DBA-84D1-B51651DA4861}" srcOrd="12" destOrd="0" presId="urn:microsoft.com/office/officeart/2008/layout/VerticalCurvedList"/>
    <dgm:cxn modelId="{97154CBA-7D50-43C5-8593-053BDE81C3F7}" type="presParOf" srcId="{CAADC39B-4E7A-4DBA-84D1-B51651DA4861}" destId="{BC59C54A-67F5-47AE-9AC0-3149B2F58E7B}" srcOrd="0" destOrd="0" presId="urn:microsoft.com/office/officeart/2008/layout/VerticalCurvedList"/>
    <dgm:cxn modelId="{B1F40AFE-9A41-440D-809E-9D602120120C}" type="presParOf" srcId="{E71FBC44-5B84-4635-AB49-C5691CF606A6}" destId="{E66491DE-6B7A-4E1F-BB8E-09062C457A2E}" srcOrd="13" destOrd="0" presId="urn:microsoft.com/office/officeart/2008/layout/VerticalCurvedList"/>
    <dgm:cxn modelId="{0E69F715-2829-42A4-9E86-1FCE6A11E920}" type="presParOf" srcId="{E71FBC44-5B84-4635-AB49-C5691CF606A6}" destId="{FFA578C1-7257-468E-BC5D-3FB364BDE563}" srcOrd="14" destOrd="0" presId="urn:microsoft.com/office/officeart/2008/layout/VerticalCurvedList"/>
    <dgm:cxn modelId="{A266B05A-EBE5-4F5B-BB53-0CD6313F5D78}" type="presParOf" srcId="{FFA578C1-7257-468E-BC5D-3FB364BDE563}" destId="{18E36C54-3955-40DF-B5A1-8453BDB07F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CEC8E-9174-4C7D-B544-BBD17FE54CB3}">
      <dsp:nvSpPr>
        <dsp:cNvPr id="0" name=""/>
        <dsp:cNvSpPr/>
      </dsp:nvSpPr>
      <dsp:spPr>
        <a:xfrm>
          <a:off x="-6199204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34F07-121B-40EE-9400-5E253723EAD5}">
      <dsp:nvSpPr>
        <dsp:cNvPr id="0" name=""/>
        <dsp:cNvSpPr/>
      </dsp:nvSpPr>
      <dsp:spPr>
        <a:xfrm>
          <a:off x="384870" y="249411"/>
          <a:ext cx="5180685" cy="4986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Aptos Display"/>
            </a:rPr>
            <a:t>Initiation</a:t>
          </a:r>
        </a:p>
      </dsp:txBody>
      <dsp:txXfrm>
        <a:off x="384870" y="249411"/>
        <a:ext cx="5180685" cy="498604"/>
      </dsp:txXfrm>
    </dsp:sp>
    <dsp:sp modelId="{C69DE25E-0FEB-4762-8745-9E19317BA790}">
      <dsp:nvSpPr>
        <dsp:cNvPr id="0" name=""/>
        <dsp:cNvSpPr/>
      </dsp:nvSpPr>
      <dsp:spPr>
        <a:xfrm>
          <a:off x="73243" y="187086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ACDEA-2479-43A3-BC50-5E8DC199105E}">
      <dsp:nvSpPr>
        <dsp:cNvPr id="0" name=""/>
        <dsp:cNvSpPr/>
      </dsp:nvSpPr>
      <dsp:spPr>
        <a:xfrm>
          <a:off x="836401" y="997756"/>
          <a:ext cx="4729154" cy="498604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Aptos Display"/>
            </a:rPr>
            <a:t>Planning &amp; Mobilization</a:t>
          </a:r>
        </a:p>
      </dsp:txBody>
      <dsp:txXfrm>
        <a:off x="836401" y="997756"/>
        <a:ext cx="4729154" cy="498604"/>
      </dsp:txXfrm>
    </dsp:sp>
    <dsp:sp modelId="{2735700C-DFC4-47C9-BFDA-A56DEE3AEDB8}">
      <dsp:nvSpPr>
        <dsp:cNvPr id="0" name=""/>
        <dsp:cNvSpPr/>
      </dsp:nvSpPr>
      <dsp:spPr>
        <a:xfrm>
          <a:off x="524774" y="935431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01225-8EFA-44E7-B259-B5406318C691}">
      <dsp:nvSpPr>
        <dsp:cNvPr id="0" name=""/>
        <dsp:cNvSpPr/>
      </dsp:nvSpPr>
      <dsp:spPr>
        <a:xfrm>
          <a:off x="1083838" y="1745553"/>
          <a:ext cx="4481718" cy="49860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ptos Display"/>
            </a:rPr>
            <a:t>Definition of Scope</a:t>
          </a:r>
        </a:p>
      </dsp:txBody>
      <dsp:txXfrm>
        <a:off x="1083838" y="1745553"/>
        <a:ext cx="4481718" cy="498604"/>
      </dsp:txXfrm>
    </dsp:sp>
    <dsp:sp modelId="{EC3FE99A-5A34-4E5F-9A33-C37592BE23CE}">
      <dsp:nvSpPr>
        <dsp:cNvPr id="0" name=""/>
        <dsp:cNvSpPr/>
      </dsp:nvSpPr>
      <dsp:spPr>
        <a:xfrm>
          <a:off x="772210" y="1683227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ACDFF-261E-4004-9496-C26D2EA68686}">
      <dsp:nvSpPr>
        <dsp:cNvPr id="0" name=""/>
        <dsp:cNvSpPr/>
      </dsp:nvSpPr>
      <dsp:spPr>
        <a:xfrm>
          <a:off x="1162842" y="2493897"/>
          <a:ext cx="4402714" cy="49860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Aptos Display"/>
            </a:rPr>
            <a:t>Task Allocation</a:t>
          </a:r>
        </a:p>
      </dsp:txBody>
      <dsp:txXfrm>
        <a:off x="1162842" y="2493897"/>
        <a:ext cx="4402714" cy="498604"/>
      </dsp:txXfrm>
    </dsp:sp>
    <dsp:sp modelId="{E69F6C4C-B70F-43EC-997F-442A2DCD9652}">
      <dsp:nvSpPr>
        <dsp:cNvPr id="0" name=""/>
        <dsp:cNvSpPr/>
      </dsp:nvSpPr>
      <dsp:spPr>
        <a:xfrm>
          <a:off x="851214" y="2431572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24664-217D-4435-8BC4-9B7976658DCD}">
      <dsp:nvSpPr>
        <dsp:cNvPr id="0" name=""/>
        <dsp:cNvSpPr/>
      </dsp:nvSpPr>
      <dsp:spPr>
        <a:xfrm>
          <a:off x="1083838" y="3242242"/>
          <a:ext cx="4481718" cy="49860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Aptos Display"/>
            </a:rPr>
            <a:t>Scheduling</a:t>
          </a:r>
        </a:p>
      </dsp:txBody>
      <dsp:txXfrm>
        <a:off x="1083838" y="3242242"/>
        <a:ext cx="4481718" cy="498604"/>
      </dsp:txXfrm>
    </dsp:sp>
    <dsp:sp modelId="{2BC7BD0A-650B-42E8-899B-065889F4A25D}">
      <dsp:nvSpPr>
        <dsp:cNvPr id="0" name=""/>
        <dsp:cNvSpPr/>
      </dsp:nvSpPr>
      <dsp:spPr>
        <a:xfrm>
          <a:off x="772210" y="3179917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38F54-E3DD-4776-8932-EE5F2EB6C02D}">
      <dsp:nvSpPr>
        <dsp:cNvPr id="0" name=""/>
        <dsp:cNvSpPr/>
      </dsp:nvSpPr>
      <dsp:spPr>
        <a:xfrm>
          <a:off x="836401" y="3990039"/>
          <a:ext cx="4729154" cy="498604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Aptos Display"/>
            </a:rPr>
            <a:t>Execution &amp; Testing</a:t>
          </a:r>
        </a:p>
      </dsp:txBody>
      <dsp:txXfrm>
        <a:off x="836401" y="3990039"/>
        <a:ext cx="4729154" cy="498604"/>
      </dsp:txXfrm>
    </dsp:sp>
    <dsp:sp modelId="{BC59C54A-67F5-47AE-9AC0-3149B2F58E7B}">
      <dsp:nvSpPr>
        <dsp:cNvPr id="0" name=""/>
        <dsp:cNvSpPr/>
      </dsp:nvSpPr>
      <dsp:spPr>
        <a:xfrm>
          <a:off x="524774" y="3927713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491DE-6B7A-4E1F-BB8E-09062C457A2E}">
      <dsp:nvSpPr>
        <dsp:cNvPr id="0" name=""/>
        <dsp:cNvSpPr/>
      </dsp:nvSpPr>
      <dsp:spPr>
        <a:xfrm>
          <a:off x="384870" y="4738384"/>
          <a:ext cx="5180685" cy="49860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  <a:latin typeface="Aptos Display"/>
            </a:rPr>
            <a:t>Documentation – Ongoing</a:t>
          </a:r>
        </a:p>
      </dsp:txBody>
      <dsp:txXfrm>
        <a:off x="384870" y="4738384"/>
        <a:ext cx="5180685" cy="498604"/>
      </dsp:txXfrm>
    </dsp:sp>
    <dsp:sp modelId="{18E36C54-3955-40DF-B5A1-8453BDB07FD6}">
      <dsp:nvSpPr>
        <dsp:cNvPr id="0" name=""/>
        <dsp:cNvSpPr/>
      </dsp:nvSpPr>
      <dsp:spPr>
        <a:xfrm>
          <a:off x="73243" y="4676058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2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43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3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4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7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9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6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7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6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6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4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1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8/2/2024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314" y="688288"/>
            <a:ext cx="4432300" cy="3966824"/>
          </a:xfrm>
        </p:spPr>
        <p:txBody>
          <a:bodyPr anchor="t">
            <a:noAutofit/>
          </a:bodyPr>
          <a:lstStyle>
            <a:lvl1pPr>
              <a:defRPr sz="71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4413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9941" y="5936852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5801"/>
            <a:ext cx="7659280" cy="2057400"/>
          </a:xfrm>
        </p:spPr>
        <p:txBody>
          <a:bodyPr wrap="square"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3429001"/>
            <a:ext cx="3282672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14026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3077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3077" y="3429001"/>
            <a:ext cx="3282672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4026" y="3429002"/>
            <a:ext cx="3282672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5804"/>
            <a:ext cx="7659279" cy="2069086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3429001"/>
            <a:ext cx="3282672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3077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3077" y="3429001"/>
            <a:ext cx="3282672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1181" y="1153398"/>
            <a:ext cx="2871040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8289"/>
            <a:ext cx="5627809" cy="2689838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0096" y="1030326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0096" y="1632997"/>
            <a:ext cx="476212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0096" y="2836717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0096" y="3439389"/>
            <a:ext cx="476212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8290"/>
            <a:ext cx="5627809" cy="2138039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7" y="3429001"/>
            <a:ext cx="5142162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6328"/>
            <a:ext cx="5142161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4413" y="1153398"/>
            <a:ext cx="5627809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8289"/>
            <a:ext cx="5627809" cy="2689838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0096" y="1030326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0096" y="1632997"/>
            <a:ext cx="476212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0096" y="2836717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0096" y="3439389"/>
            <a:ext cx="476212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128" y="3616038"/>
            <a:ext cx="5502285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749"/>
            <a:ext cx="2742486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49" y="6356749"/>
            <a:ext cx="4113728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749"/>
            <a:ext cx="2742486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49" y="6356749"/>
            <a:ext cx="4113728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314" y="688288"/>
            <a:ext cx="4432300" cy="3966824"/>
          </a:xfrm>
        </p:spPr>
        <p:txBody>
          <a:bodyPr anchor="t">
            <a:noAutofit/>
          </a:bodyPr>
          <a:lstStyle>
            <a:lvl1pPr>
              <a:defRPr sz="74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4413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9941" y="5936852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8/2/2024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8/2/2024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8C9B-A0D4-429E-B220-795D09FEE865}" type="datetime1">
              <a:rPr lang="en-US" smtClean="0"/>
              <a:t>8/2/2024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8/2/2024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524"/>
            <a:ext cx="10512862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229"/>
            <a:ext cx="10512862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844" y="323959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47594" y="6275882"/>
            <a:ext cx="378520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4688" y="6260827"/>
            <a:ext cx="759582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0" rIns="34280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92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hoto of a mountain&#10;&#10;Description automatically generated">
            <a:extLst>
              <a:ext uri="{FF2B5EF4-FFF2-40B4-BE49-F238E27FC236}">
                <a16:creationId xmlns:a16="http://schemas.microsoft.com/office/drawing/2014/main" id="{0D397245-E860-7607-3ED2-9B25EED8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6915064" y="3139440"/>
            <a:ext cx="5275117" cy="3694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785" y="483062"/>
            <a:ext cx="5600177" cy="29494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dirty="0">
                <a:latin typeface="Walbaum Display"/>
              </a:rPr>
              <a:t>WEATHER FORECASTING</a:t>
            </a:r>
            <a:br>
              <a:rPr lang="en-US" sz="3600" dirty="0">
                <a:latin typeface="Walbaum Display"/>
              </a:rPr>
            </a:br>
            <a:r>
              <a:rPr lang="en-US" sz="3600" dirty="0">
                <a:latin typeface="Walbaum Display"/>
              </a:rPr>
              <a:t>USING</a:t>
            </a:r>
            <a:br>
              <a:rPr lang="en-US" sz="3600" dirty="0">
                <a:latin typeface="Walbaum Display"/>
              </a:rPr>
            </a:br>
            <a:r>
              <a:rPr lang="en-US" sz="3600" dirty="0">
                <a:latin typeface="Walbaum Display"/>
              </a:rPr>
              <a:t>MACHINE LEARNING</a:t>
            </a:r>
            <a:br>
              <a:rPr lang="en-US" sz="3600" dirty="0">
                <a:latin typeface="Walbaum Display"/>
              </a:rPr>
            </a:br>
            <a:br>
              <a:rPr lang="en-US" sz="3600" dirty="0">
                <a:latin typeface="Walbaum Display"/>
              </a:rPr>
            </a:br>
            <a:r>
              <a:rPr lang="en-US" sz="3600" dirty="0">
                <a:latin typeface="Walbaum Display"/>
              </a:rPr>
              <a:t>(GROUP A)</a:t>
            </a:r>
          </a:p>
        </p:txBody>
      </p:sp>
      <p:pic>
        <p:nvPicPr>
          <p:cNvPr id="4" name="Picture 3" descr="How to read a weather forecast correctly? How can hourly chance of ...">
            <a:extLst>
              <a:ext uri="{FF2B5EF4-FFF2-40B4-BE49-F238E27FC236}">
                <a16:creationId xmlns:a16="http://schemas.microsoft.com/office/drawing/2014/main" id="{561E2C92-A962-C2E7-4C45-BF424EBB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9000" contras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7280" y="20875"/>
            <a:ext cx="5270780" cy="3145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21" y="3863545"/>
            <a:ext cx="6676069" cy="25135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b="1" dirty="0">
                <a:latin typeface="Aptos Display"/>
              </a:rPr>
              <a:t>STEP PRESENTATION BY:</a:t>
            </a:r>
            <a:endParaRPr lang="en-US" sz="2400" b="1" dirty="0">
              <a:latin typeface="Aptos Display"/>
              <a:cs typeface="Calibri"/>
            </a:endParaRPr>
          </a:p>
          <a:p>
            <a:endParaRPr lang="en-US" dirty="0">
              <a:solidFill>
                <a:srgbClr val="843C0C"/>
              </a:solidFill>
              <a:latin typeface="Aptos Display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ea typeface="+mn-lt"/>
                <a:cs typeface="+mn-lt"/>
              </a:rPr>
              <a:t>​• CLIFFORD ADDISON​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ea typeface="+mn-lt"/>
                <a:cs typeface="+mn-lt"/>
              </a:rPr>
              <a:t>• MUEEZ UR REHMAN AMJAD ​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ea typeface="+mn-lt"/>
                <a:cs typeface="+mn-lt"/>
              </a:rPr>
              <a:t>• AESHA CHITRAKET SAVANI​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ptos Display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ptos Display"/>
              </a:rPr>
              <a:t>AUGUST 2, 2024</a:t>
            </a:r>
          </a:p>
          <a:p>
            <a:endParaRPr lang="en-US" dirty="0">
              <a:solidFill>
                <a:schemeClr val="tx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Progression of Work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266" y="1828800"/>
            <a:ext cx="4561947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Preparation for Presentation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Presentations include every discussed item that conforms to the cumulative report of each week’s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Documentation of the report is done concurrently with the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D00A2-0B28-B474-1D27-74346F4F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7" y="1828800"/>
            <a:ext cx="5892779" cy="286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Progression of Work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460468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Meetings and Collaboration</a:t>
            </a:r>
          </a:p>
          <a:p>
            <a:r>
              <a:rPr lang="en-US" dirty="0"/>
              <a:t> We had in-person and online meetings</a:t>
            </a:r>
          </a:p>
          <a:p>
            <a:endParaRPr lang="en-US" dirty="0"/>
          </a:p>
          <a:p>
            <a:r>
              <a:rPr lang="en-US" b="1" dirty="0"/>
              <a:t>Team Communication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issues and solutions (e.g., daily stand-ups)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used (e.g., Trello)</a:t>
            </a:r>
          </a:p>
          <a:p>
            <a:endParaRPr lang="en-US" dirty="0"/>
          </a:p>
        </p:txBody>
      </p:sp>
      <p:pic>
        <p:nvPicPr>
          <p:cNvPr id="4" name="Content Placeholder 3" descr="Inserting image...">
            <a:extLst>
              <a:ext uri="{FF2B5EF4-FFF2-40B4-BE49-F238E27FC236}">
                <a16:creationId xmlns:a16="http://schemas.microsoft.com/office/drawing/2014/main" id="{993B2BE1-4A4E-B122-6FCA-6E8C51CB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35" y="1828800"/>
            <a:ext cx="5638800" cy="3377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BD85A3-EC01-B693-5E85-3DDAA1CD7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14" y="3517640"/>
            <a:ext cx="4092397" cy="2527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20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Biggest obstacles</a:t>
            </a:r>
            <a:endParaRPr lang="en-US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Finding the Right Dataset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biggest challenge we face was finding the right data that could give us the best of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overcame that but getting the right data with ample features for the purpose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9941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ENTIRE EXPERIENCE</a:t>
            </a:r>
            <a:endParaRPr lang="en-US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Development of High-Accuracy Model</a:t>
            </a:r>
            <a:endParaRPr lang="en-US" dirty="0"/>
          </a:p>
          <a:p>
            <a:r>
              <a:rPr lang="en-US" dirty="0"/>
              <a:t> We applied different models after EDA and feature engineering to get the best out of our project</a:t>
            </a:r>
          </a:p>
          <a:p>
            <a:endParaRPr lang="en-US" dirty="0"/>
          </a:p>
          <a:p>
            <a:r>
              <a:rPr lang="en-US" b="1" dirty="0"/>
              <a:t>Team Effort and Collaboration</a:t>
            </a:r>
          </a:p>
          <a:p>
            <a:r>
              <a:rPr lang="en-US" dirty="0"/>
              <a:t>All team member had their distinct tasks to perform, and all team members participated in each week’s presentation of our project in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ENTIRE experience</a:t>
            </a:r>
            <a:endParaRPr lang="en-US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600428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Visuals of Model Predictions vs. Actual Data</a:t>
            </a:r>
          </a:p>
          <a:p>
            <a:r>
              <a:rPr lang="en-US" dirty="0"/>
              <a:t>We cross-reference our predictions with the actual data to ascertain the performance of our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442F9-2211-FCE7-1E46-1D4C39A7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766" y="1912778"/>
            <a:ext cx="4019596" cy="44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1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SUCCESS OF GROUP</a:t>
            </a:r>
            <a:endParaRPr lang="en-US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Working Model 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30E31-CA8D-4A1F-9A42-B92981B8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36" y="2593255"/>
            <a:ext cx="7868752" cy="36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SUCCESS OF GROUP</a:t>
            </a:r>
            <a:endParaRPr lang="en-US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Key Achievements and Milestones</a:t>
            </a:r>
            <a:endParaRPr lang="en-US" dirty="0"/>
          </a:p>
          <a:p>
            <a:r>
              <a:rPr lang="en-US" dirty="0"/>
              <a:t>Time Data: Collected &amp; preprocessed weather datasets for the first time.</a:t>
            </a:r>
          </a:p>
          <a:p>
            <a:r>
              <a:rPr lang="en-US" dirty="0"/>
              <a:t>Model Built: Developed &amp; trained robust time series validation model.</a:t>
            </a:r>
          </a:p>
          <a:p>
            <a:r>
              <a:rPr lang="en-US" dirty="0"/>
              <a:t>Model Validated: Evaluated &amp; validated model performance using key metrics</a:t>
            </a:r>
          </a:p>
        </p:txBody>
      </p:sp>
    </p:spTree>
    <p:extLst>
      <p:ext uri="{BB962C8B-B14F-4D97-AF65-F5344CB8AC3E}">
        <p14:creationId xmlns:p14="http://schemas.microsoft.com/office/powerpoint/2010/main" val="10225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Technical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High-quality data is crucial for building accurate models, reducing errors, and increasing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 model iteration and refinement are essential for improving performance, adapting to changing weather patterns, and ensuring long-term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communication strategies, such as regular updates and transparent reporting, foster collaboration, trust, and informed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project management skills, including task prioritization, timelines, and resource allocation, ensure efficient progress, mitigate risks, and meet project goals.</a:t>
            </a:r>
          </a:p>
        </p:txBody>
      </p:sp>
    </p:spTree>
    <p:extLst>
      <p:ext uri="{BB962C8B-B14F-4D97-AF65-F5344CB8AC3E}">
        <p14:creationId xmlns:p14="http://schemas.microsoft.com/office/powerpoint/2010/main" val="30174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Project Management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Phase 1: Project Management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Roles, Project Selection, Timetable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timeline using Trello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Phase 2: Solution Flow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source and type of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Flowchart of the solution process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Project Management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Phase 3: Data Management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quality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Visuals of data cleaning process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Phase 4: Data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Processing, Modelling,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Graphs and charts of analysis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8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>
                <a:latin typeface="Walbaum Display"/>
                <a:ea typeface="+mj-lt"/>
                <a:cs typeface="+mj-lt"/>
              </a:rPr>
              <a:t>AGENDA</a:t>
            </a:r>
            <a:endParaRPr lang="en-US" sz="340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Discussions About Our Entire Project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cs typeface="Calibri"/>
              </a:rPr>
              <a:t>Progression of Work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cs typeface="Calibri"/>
              </a:rPr>
              <a:t>Biggest Obstacles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cs typeface="Calibri"/>
              </a:rPr>
              <a:t>Entire Experience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cs typeface="Calibri"/>
              </a:rPr>
              <a:t>Success of Group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cs typeface="Calibri"/>
              </a:rPr>
              <a:t>Insights Gained Throughout the Project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cs typeface="Calibri"/>
              </a:rPr>
              <a:t>Project Management Experience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cs typeface="Calibri"/>
              </a:rPr>
              <a:t>Performance of Group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cs typeface="Calibri"/>
              </a:rPr>
              <a:t>Issues Faced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cs typeface="Calibri"/>
              </a:rPr>
              <a:t>Understanding of Group Members</a:t>
            </a:r>
          </a:p>
        </p:txBody>
      </p:sp>
    </p:spTree>
    <p:extLst>
      <p:ext uri="{BB962C8B-B14F-4D97-AF65-F5344CB8AC3E}">
        <p14:creationId xmlns:p14="http://schemas.microsoft.com/office/powerpoint/2010/main" val="34098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Project Management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Phase 5: Documentation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Reports, Presentation,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pages from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283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Performance of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Group Dynamics</a:t>
            </a:r>
          </a:p>
          <a:p>
            <a:r>
              <a:rPr lang="en-US" dirty="0"/>
              <a:t>Individual Contributions</a:t>
            </a:r>
          </a:p>
          <a:p>
            <a:r>
              <a:rPr lang="en-US" dirty="0"/>
              <a:t>Visuals of collaborative work</a:t>
            </a:r>
          </a:p>
        </p:txBody>
      </p:sp>
    </p:spTree>
    <p:extLst>
      <p:ext uri="{BB962C8B-B14F-4D97-AF65-F5344CB8AC3E}">
        <p14:creationId xmlns:p14="http://schemas.microsoft.com/office/powerpoint/2010/main" val="32220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ISSUES </a:t>
            </a:r>
            <a:r>
              <a:rPr lang="en-US" dirty="0" err="1">
                <a:latin typeface="Walbaum Display"/>
                <a:ea typeface="+mj-lt"/>
                <a:cs typeface="+mj-lt"/>
              </a:rPr>
              <a:t>FACEd</a:t>
            </a:r>
            <a:endParaRPr lang="en-US" dirty="0"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282" y="1828800"/>
            <a:ext cx="4988453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Issues </a:t>
            </a:r>
          </a:p>
          <a:p>
            <a:r>
              <a:rPr lang="en-US" dirty="0"/>
              <a:t>Handling missing values and outliers</a:t>
            </a:r>
          </a:p>
          <a:p>
            <a:r>
              <a:rPr lang="en-US" dirty="0"/>
              <a:t>Synthetic data creation</a:t>
            </a:r>
          </a:p>
          <a:p>
            <a:r>
              <a:rPr lang="en-US" dirty="0"/>
              <a:t>Report Compilation</a:t>
            </a:r>
          </a:p>
          <a:p>
            <a:r>
              <a:rPr lang="en-US" dirty="0"/>
              <a:t>Challenges in summarizing research</a:t>
            </a:r>
          </a:p>
          <a:p>
            <a:r>
              <a:rPr lang="en-US" dirty="0"/>
              <a:t>Visuals of the final report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412" y="1828800"/>
            <a:ext cx="5682721" cy="434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 Strengths and Contributions</a:t>
            </a:r>
          </a:p>
          <a:p>
            <a:r>
              <a:rPr lang="en-US" dirty="0"/>
              <a:t>How each member’s skills complemented the group</a:t>
            </a:r>
          </a:p>
          <a:p>
            <a:r>
              <a:rPr lang="en-US" dirty="0"/>
              <a:t>Creative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69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ea typeface="+mj-lt"/>
                <a:cs typeface="+mj-lt"/>
              </a:rP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Successfully applied machine learning to weather forecasting using historical data and optimized models</a:t>
            </a:r>
          </a:p>
          <a:p>
            <a:r>
              <a:rPr lang="en-US" dirty="0"/>
              <a:t>Overcame challenges in data collection, team communication, and collaboration</a:t>
            </a:r>
          </a:p>
          <a:p>
            <a:r>
              <a:rPr lang="en-US" dirty="0"/>
              <a:t>Achieved high accuracy in predictions and gained valuable insights</a:t>
            </a:r>
          </a:p>
          <a:p>
            <a:r>
              <a:rPr lang="en-US" dirty="0"/>
              <a:t>Enhanced understanding of machine learning, data analysis, teamwork, and problem-solving skills</a:t>
            </a:r>
          </a:p>
          <a:p>
            <a:r>
              <a:rPr lang="en-US" dirty="0"/>
              <a:t>Opportunities for future refinement and exploration of additional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563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>
                <a:latin typeface="Walbaum Display"/>
                <a:ea typeface="+mj-lt"/>
                <a:cs typeface="+mj-lt"/>
              </a:rPr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are excited to answer all your questions.</a:t>
            </a:r>
          </a:p>
        </p:txBody>
      </p:sp>
    </p:spTree>
    <p:extLst>
      <p:ext uri="{BB962C8B-B14F-4D97-AF65-F5344CB8AC3E}">
        <p14:creationId xmlns:p14="http://schemas.microsoft.com/office/powerpoint/2010/main" val="2807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20" y="2705441"/>
            <a:ext cx="9753600" cy="1325562"/>
          </a:xfrm>
        </p:spPr>
        <p:txBody>
          <a:bodyPr>
            <a:noAutofit/>
          </a:bodyPr>
          <a:lstStyle/>
          <a:p>
            <a:pPr algn="ctr"/>
            <a:r>
              <a:rPr lang="en-US" sz="9600">
                <a:latin typeface="Walbaum Display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93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introduction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B2CDA-318E-371D-5EE3-B4AD76E565EA}"/>
              </a:ext>
            </a:extLst>
          </p:cNvPr>
          <p:cNvSpPr>
            <a:spLocks noGrp="1"/>
          </p:cNvSpPr>
          <p:nvPr/>
        </p:nvSpPr>
        <p:spPr>
          <a:xfrm>
            <a:off x="592282" y="2417336"/>
            <a:ext cx="5382310" cy="2380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ptos Display"/>
              </a:rPr>
              <a:t>The Weather Forecasting using Machine Learning project aims to develop accurate weather prediction models utilizing machine learning algorithms. It seeks to leverage historical weather data to create a reliable forecasting system.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5BB68-2B8E-7967-7233-80D29A593C91}"/>
              </a:ext>
            </a:extLst>
          </p:cNvPr>
          <p:cNvSpPr>
            <a:spLocks noGrp="1"/>
          </p:cNvSpPr>
          <p:nvPr/>
        </p:nvSpPr>
        <p:spPr>
          <a:xfrm>
            <a:off x="592282" y="1814664"/>
            <a:ext cx="3283527" cy="60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Aptos Display"/>
              </a:rPr>
              <a:t>Project Overview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Aptos Display"/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94D18F-D8B4-7714-9DB1-AF151BC97176}"/>
              </a:ext>
            </a:extLst>
          </p:cNvPr>
          <p:cNvSpPr>
            <a:spLocks noGrp="1"/>
          </p:cNvSpPr>
          <p:nvPr/>
        </p:nvSpPr>
        <p:spPr>
          <a:xfrm>
            <a:off x="8785568" y="1814663"/>
            <a:ext cx="3283527" cy="60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595959"/>
                </a:solidFill>
              </a:rPr>
              <a:t>Project Objectives</a:t>
            </a:r>
            <a:endParaRPr lang="en-US" sz="2400" b="1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382825-B76A-84D5-76C1-FA135C9DEE3D}"/>
              </a:ext>
            </a:extLst>
          </p:cNvPr>
          <p:cNvSpPr>
            <a:spLocks noGrp="1"/>
          </p:cNvSpPr>
          <p:nvPr/>
        </p:nvSpPr>
        <p:spPr>
          <a:xfrm>
            <a:off x="6094413" y="2417338"/>
            <a:ext cx="5382310" cy="2380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latin typeface="Aptos Display"/>
              </a:rPr>
              <a:t>The project also aims to train initial models using pre-processed data, evaluate model performance, and deploy the final weather forecasting model for real-time predictions.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9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albaum Display"/>
                <a:cs typeface="Calibri"/>
              </a:rPr>
              <a:t>Progression of work</a:t>
            </a:r>
            <a:endParaRPr lang="en-US" dirty="0">
              <a:latin typeface="Walbaum Display"/>
            </a:endParaRPr>
          </a:p>
        </p:txBody>
      </p:sp>
      <p:graphicFrame>
        <p:nvGraphicFramePr>
          <p:cNvPr id="4" name="Content Placeholder 3" descr="Vertical curved list showing populatio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96841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Team Work Gear Images - Free Download on Freepik">
            <a:extLst>
              <a:ext uri="{FF2B5EF4-FFF2-40B4-BE49-F238E27FC236}">
                <a16:creationId xmlns:a16="http://schemas.microsoft.com/office/drawing/2014/main" id="{89A76E84-BB4D-DC7C-2AC5-18996B44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7" y="3886200"/>
            <a:ext cx="3886200" cy="27687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Progression of Work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1828800"/>
            <a:ext cx="4497386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Collect Historical Weather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Visuals of data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DDCE1-B1D0-D026-F508-46ABA7F9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9" y="2006082"/>
            <a:ext cx="6462336" cy="3676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49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Progression of Work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 Cleaning and Pre-processing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DAEED-47C7-3BB5-4C36-0B12701F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433" y="2595595"/>
            <a:ext cx="3633735" cy="3672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D243B-A3E0-91F1-C643-15996911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901" y="2595595"/>
            <a:ext cx="3383133" cy="36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Progression of Work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Model Selection and Implementation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Series Cross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Series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B6611-C293-5A72-12F9-A85D3C53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70" y="2231123"/>
            <a:ext cx="6061812" cy="41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Progression of Work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3805791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Training Initial Models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We trained our data with various models including Ridge, Lasso and </a:t>
            </a:r>
            <a:r>
              <a:rPr lang="en-US" dirty="0" err="1"/>
              <a:t>ElasticNet</a:t>
            </a:r>
            <a:r>
              <a:rPr lang="en-US" dirty="0"/>
              <a:t> Regression.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3EBF1-DA66-5E4B-3BCD-8B78E339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405" y="1828800"/>
            <a:ext cx="6571306" cy="41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Progression of Work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7614" y="1828800"/>
                <a:ext cx="4876798" cy="434340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b="1" dirty="0"/>
                  <a:t>Model Evaluation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Evaluation metrics used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MAE)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Comparison of initial vs. improved models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614" y="1828800"/>
                <a:ext cx="4876798" cy="4343400"/>
              </a:xfrm>
              <a:blipFill>
                <a:blip r:embed="rId3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93539C-6DD9-C3EB-FE96-F936EAA5A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097" y="1828800"/>
            <a:ext cx="5895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185D9E7114E4FB6814EAA65E40A5E" ma:contentTypeVersion="10" ma:contentTypeDescription="Create a new document." ma:contentTypeScope="" ma:versionID="241e4a5f21121dd5b1492b40e68bae99">
  <xsd:schema xmlns:xsd="http://www.w3.org/2001/XMLSchema" xmlns:xs="http://www.w3.org/2001/XMLSchema" xmlns:p="http://schemas.microsoft.com/office/2006/metadata/properties" xmlns:ns3="e30cbf0d-d6a6-4b8d-82e5-870b4e82233f" targetNamespace="http://schemas.microsoft.com/office/2006/metadata/properties" ma:root="true" ma:fieldsID="f1480e79e555a907cac065c40f11a085" ns3:_="">
    <xsd:import namespace="e30cbf0d-d6a6-4b8d-82e5-870b4e82233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cbf0d-d6a6-4b8d-82e5-870b4e82233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0cbf0d-d6a6-4b8d-82e5-870b4e8223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30905-4149-47C4-98BE-BA1299B55034}">
  <ds:schemaRefs>
    <ds:schemaRef ds:uri="e30cbf0d-d6a6-4b8d-82e5-870b4e8223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952ACC-E04B-4DE4-802F-05C81050BDF0}">
  <ds:schemaRefs>
    <ds:schemaRef ds:uri="e30cbf0d-d6a6-4b8d-82e5-870b4e82233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2C7227-EAB1-4ED1-9CA6-B05C7F2292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73</TotalTime>
  <Words>789</Words>
  <Application>Microsoft Office PowerPoint</Application>
  <PresentationFormat>Custom</PresentationFormat>
  <Paragraphs>154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 Display</vt:lpstr>
      <vt:lpstr>Arial</vt:lpstr>
      <vt:lpstr>Calibri</vt:lpstr>
      <vt:lpstr>Calibri Light</vt:lpstr>
      <vt:lpstr>Cambria Math</vt:lpstr>
      <vt:lpstr>Courier New</vt:lpstr>
      <vt:lpstr>Walbaum Display</vt:lpstr>
      <vt:lpstr>State history report presentation</vt:lpstr>
      <vt:lpstr>Midnight</vt:lpstr>
      <vt:lpstr>WEATHER FORECASTING USING MACHINE LEARNING  (GROUP A)</vt:lpstr>
      <vt:lpstr>AGENDA</vt:lpstr>
      <vt:lpstr>introduction</vt:lpstr>
      <vt:lpstr>Progression of work</vt:lpstr>
      <vt:lpstr>Progression of Work</vt:lpstr>
      <vt:lpstr>Progression of Work</vt:lpstr>
      <vt:lpstr>Progression of Work</vt:lpstr>
      <vt:lpstr>Progression of Work</vt:lpstr>
      <vt:lpstr>Progression of Work</vt:lpstr>
      <vt:lpstr>Progression of Work</vt:lpstr>
      <vt:lpstr>Progression of Work</vt:lpstr>
      <vt:lpstr>Biggest obstacles</vt:lpstr>
      <vt:lpstr>ENTIRE EXPERIENCE</vt:lpstr>
      <vt:lpstr>ENTIRE experience</vt:lpstr>
      <vt:lpstr>SUCCESS OF GROUP</vt:lpstr>
      <vt:lpstr>SUCCESS OF GROUP</vt:lpstr>
      <vt:lpstr>Insights Gained</vt:lpstr>
      <vt:lpstr>Project Management Experience</vt:lpstr>
      <vt:lpstr>Project Management Experience</vt:lpstr>
      <vt:lpstr>Project Management Experience</vt:lpstr>
      <vt:lpstr>Performance of Group</vt:lpstr>
      <vt:lpstr>ISSUES FACEd</vt:lpstr>
      <vt:lpstr>PROJECT SUMMARY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USING MACHINE LEARNING  (GROUP A)</dc:title>
  <dc:creator>Clifford Addison</dc:creator>
  <cp:lastModifiedBy>Clifford Addison</cp:lastModifiedBy>
  <cp:revision>3</cp:revision>
  <dcterms:created xsi:type="dcterms:W3CDTF">2024-05-24T16:46:23Z</dcterms:created>
  <dcterms:modified xsi:type="dcterms:W3CDTF">2024-08-03T04:54:45Z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0x010100B1B185D9E7114E4FB6814EAA65E40A5E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