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671" r:id="rId5"/>
  </p:sldMasterIdLst>
  <p:notesMasterIdLst>
    <p:notesMasterId r:id="rId29"/>
  </p:notesMasterIdLst>
  <p:handoutMasterIdLst>
    <p:handoutMasterId r:id="rId30"/>
  </p:handoutMasterIdLst>
  <p:sldIdLst>
    <p:sldId id="257" r:id="rId6"/>
    <p:sldId id="283" r:id="rId7"/>
    <p:sldId id="336" r:id="rId8"/>
    <p:sldId id="281" r:id="rId9"/>
    <p:sldId id="334" r:id="rId10"/>
    <p:sldId id="335" r:id="rId11"/>
    <p:sldId id="260" r:id="rId12"/>
    <p:sldId id="341" r:id="rId13"/>
    <p:sldId id="337" r:id="rId14"/>
    <p:sldId id="345" r:id="rId15"/>
    <p:sldId id="344" r:id="rId16"/>
    <p:sldId id="338" r:id="rId17"/>
    <p:sldId id="349" r:id="rId18"/>
    <p:sldId id="351" r:id="rId19"/>
    <p:sldId id="339" r:id="rId20"/>
    <p:sldId id="340" r:id="rId21"/>
    <p:sldId id="266" r:id="rId22"/>
    <p:sldId id="347" r:id="rId23"/>
    <p:sldId id="348" r:id="rId24"/>
    <p:sldId id="350" r:id="rId25"/>
    <p:sldId id="326" r:id="rId26"/>
    <p:sldId id="346" r:id="rId27"/>
    <p:sldId id="321" r:id="rId2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24FC3-2752-48AF-BCDD-8E4B7931D08B}" v="1" dt="2024-05-25T12:47:44.984"/>
    <p1510:client id="{C740ABDA-A046-4239-A8DF-491DF187B573}" v="196" dt="2024-05-25T14:02:21.803"/>
    <p1510:client id="{F31EAB67-1CB6-950A-56DF-DAB2FAF1B244}" v="3" dt="2024-05-25T13:59:12.943"/>
    <p1510:client id="{F8FF7FCA-DFFE-48AE-ADF1-001058A8EED8}" v="13" dt="2024-05-25T14:51:06.882"/>
  </p1510:revLst>
</p1510:revInfo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6/14/2024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6/14/2024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16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13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78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84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2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9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06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7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8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9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2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66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4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2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3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6/14/2024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314" y="688288"/>
            <a:ext cx="4432300" cy="3966824"/>
          </a:xfrm>
        </p:spPr>
        <p:txBody>
          <a:bodyPr anchor="t">
            <a:noAutofit/>
          </a:bodyPr>
          <a:lstStyle>
            <a:lvl1pPr>
              <a:defRPr sz="71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4413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9941" y="5936852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5801"/>
            <a:ext cx="7659280" cy="2057400"/>
          </a:xfrm>
        </p:spPr>
        <p:txBody>
          <a:bodyPr wrap="square"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3429001"/>
            <a:ext cx="328267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14026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3077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3077" y="3429001"/>
            <a:ext cx="3282672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4026" y="3429002"/>
            <a:ext cx="3282672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5804"/>
            <a:ext cx="7659279" cy="2069086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3429001"/>
            <a:ext cx="328267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3077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3077" y="3429001"/>
            <a:ext cx="3282672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1181" y="1153398"/>
            <a:ext cx="2871040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89"/>
            <a:ext cx="5627809" cy="2689838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0096" y="1030326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0096" y="1632997"/>
            <a:ext cx="476212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0096" y="2836717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0096" y="3439389"/>
            <a:ext cx="476212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90"/>
            <a:ext cx="5627809" cy="2138039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7" y="3429001"/>
            <a:ext cx="514216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5142161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4413" y="1153398"/>
            <a:ext cx="5627809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89"/>
            <a:ext cx="5627809" cy="2689838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0096" y="1030326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0096" y="1632997"/>
            <a:ext cx="476212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0096" y="2836717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0096" y="3439389"/>
            <a:ext cx="476212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128" y="3616038"/>
            <a:ext cx="5502285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749"/>
            <a:ext cx="2742486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749"/>
            <a:ext cx="4113728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749"/>
            <a:ext cx="2742486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749"/>
            <a:ext cx="4113728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314" y="688288"/>
            <a:ext cx="4432300" cy="3966824"/>
          </a:xfrm>
        </p:spPr>
        <p:txBody>
          <a:bodyPr anchor="t">
            <a:noAutofit/>
          </a:bodyPr>
          <a:lstStyle>
            <a:lvl1pPr>
              <a:defRPr sz="74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4413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9941" y="5936852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6/14/2024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6/14/2024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6/14/2024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6/14/2024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6/14/2024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6/14/2024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6/14/2024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524"/>
            <a:ext cx="10512862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229"/>
            <a:ext cx="10512862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844" y="323959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47594" y="6275882"/>
            <a:ext cx="378520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4688" y="6260827"/>
            <a:ext cx="759582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0" rIns="34280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92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hoto of a mountain&#10;&#10;Description automatically generated">
            <a:extLst>
              <a:ext uri="{FF2B5EF4-FFF2-40B4-BE49-F238E27FC236}">
                <a16:creationId xmlns:a16="http://schemas.microsoft.com/office/drawing/2014/main" id="{0D397245-E860-7607-3ED2-9B25EED8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6915064" y="3139440"/>
            <a:ext cx="5275117" cy="3694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785" y="483062"/>
            <a:ext cx="5600177" cy="29494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>
                <a:latin typeface="Walbaum Display"/>
              </a:rPr>
              <a:t>WEATHER FORECASTING</a:t>
            </a:r>
            <a:br>
              <a:rPr lang="en-US" sz="3600">
                <a:latin typeface="Walbaum Display"/>
              </a:rPr>
            </a:br>
            <a:r>
              <a:rPr lang="en-US" sz="3600">
                <a:latin typeface="Walbaum Display"/>
              </a:rPr>
              <a:t>USING</a:t>
            </a:r>
            <a:br>
              <a:rPr lang="en-US" sz="3600">
                <a:latin typeface="Walbaum Display"/>
              </a:rPr>
            </a:br>
            <a:r>
              <a:rPr lang="en-US" sz="3600">
                <a:latin typeface="Walbaum Display"/>
              </a:rPr>
              <a:t>MACHINE LEARNING</a:t>
            </a:r>
            <a:br>
              <a:rPr lang="en-US" sz="3600">
                <a:latin typeface="Walbaum Display"/>
              </a:rPr>
            </a:br>
            <a:br>
              <a:rPr lang="en-US" sz="3600">
                <a:latin typeface="Walbaum Display"/>
              </a:rPr>
            </a:br>
            <a:r>
              <a:rPr lang="en-US" sz="3600">
                <a:latin typeface="Walbaum Display"/>
              </a:rPr>
              <a:t>(GROUP A)</a:t>
            </a:r>
          </a:p>
        </p:txBody>
      </p:sp>
      <p:pic>
        <p:nvPicPr>
          <p:cNvPr id="4" name="Picture 3" descr="How to read a weather forecast correctly? How can hourly chance of ...">
            <a:extLst>
              <a:ext uri="{FF2B5EF4-FFF2-40B4-BE49-F238E27FC236}">
                <a16:creationId xmlns:a16="http://schemas.microsoft.com/office/drawing/2014/main" id="{561E2C92-A962-C2E7-4C45-BF424EBB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9000" contras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7280" y="20875"/>
            <a:ext cx="5270780" cy="3145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21" y="3863545"/>
            <a:ext cx="6676069" cy="251351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ptos Display"/>
              </a:rPr>
              <a:t>PRESENTATION BY: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endParaRPr lang="en-US" dirty="0">
              <a:solidFill>
                <a:srgbClr val="843C0C"/>
              </a:solidFill>
              <a:latin typeface="Aptos Display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•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DEVANSHI ADHIKARI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•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ADVAIT MANISHKUMAR PANDIT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•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AMRUTH RAJ MANCHIKANTI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ptos Display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ptos Display"/>
              </a:rPr>
              <a:t>JUNE 15, 2024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endParaRPr lang="en-US" dirty="0">
              <a:solidFill>
                <a:schemeClr val="tx1"/>
              </a:solidFill>
              <a:latin typeface="Aptos Display"/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Bar Chart for Data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7D96F-7CD9-4744-D4B8-C13A6FEDB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263" y="2343150"/>
            <a:ext cx="622629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Bar Chart for Data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18B4-C5A8-04C5-0620-67695E6B8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508" y="2376614"/>
            <a:ext cx="6033808" cy="379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9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Box Plot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F1E259-0603-3BD1-3BF9-1FDC9CE07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574" y="2324100"/>
            <a:ext cx="73056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Scatter Plot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8E3BC-0FC1-2F70-BE41-9EAF184A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894" y="2361388"/>
            <a:ext cx="6039035" cy="381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1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Scatter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4C611-175F-4E7C-F141-2B16F03A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93" y="2378976"/>
            <a:ext cx="5809037" cy="402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Correlation Heatmap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B512B6-16A0-88E5-52C3-6F18D6D6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431" y="2434759"/>
            <a:ext cx="8693961" cy="396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75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Heatmap of Missing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1A211-54C7-D6FC-DF06-67980EF2A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470191"/>
            <a:ext cx="6483350" cy="41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A9AB166-9C99-E7FF-A5E4-130F0F7BD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813" y="1860176"/>
            <a:ext cx="5638800" cy="3137647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456C1C2-D239-0856-58E1-3D2FC44C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6" y="411843"/>
            <a:ext cx="4058683" cy="3200400"/>
          </a:xfrm>
        </p:spPr>
        <p:txBody>
          <a:bodyPr/>
          <a:lstStyle/>
          <a:p>
            <a:r>
              <a:rPr lang="en-US" dirty="0">
                <a:latin typeface="Walbaum Display"/>
                <a:cs typeface="Calibri"/>
              </a:rPr>
              <a:t>Coding</a:t>
            </a:r>
            <a:br>
              <a:rPr lang="en-US" dirty="0">
                <a:latin typeface="Walbaum Display"/>
                <a:cs typeface="Calibri"/>
              </a:rPr>
            </a:br>
            <a:r>
              <a:rPr lang="en-US" dirty="0">
                <a:latin typeface="Walbaum Display"/>
                <a:cs typeface="Calibri"/>
              </a:rPr>
              <a:t>solution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16F1B82-4488-EAA0-A540-CE9D2629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038599"/>
            <a:ext cx="3886200" cy="2325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Commit/Versioning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Speed/Latency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Easy-to-Adapt, Extendable, 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Readable/Self-Explanatory Naming Conventions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Coding solution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Code Commit/Versioning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Code commit or versioning managed on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Speed/Latency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ensured low latency in the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Reliability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ensured code reliability through group reviews and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Testing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conducted tests to measure and optimize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701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Coding solution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Easy-to-Adapt, Extendable, Scalable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also ensured the code can be scaled for future needs.</a:t>
            </a:r>
          </a:p>
          <a:p>
            <a:pPr marL="228600"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Self-Explanatory Naming Conventions and Commenting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used parameters to make the code flexible and reusable and added comments to ensure understanding and maintainability.</a:t>
            </a:r>
          </a:p>
          <a:p>
            <a:pPr marL="228600" lvl="1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Collaboration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We organized meetings to foster collaboration between the teams responsible for EDA, Feature engineering and Modeling.</a:t>
            </a:r>
          </a:p>
        </p:txBody>
      </p:sp>
    </p:spTree>
    <p:extLst>
      <p:ext uri="{BB962C8B-B14F-4D97-AF65-F5344CB8AC3E}">
        <p14:creationId xmlns:p14="http://schemas.microsoft.com/office/powerpoint/2010/main" val="28951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AGENDA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Project Management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Visualization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Coding Solution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842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Coding solution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3612B6-1DBE-5878-3DB2-1F0145A7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Sample Code</a:t>
            </a:r>
            <a:endParaRPr lang="en-GH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07E5724B-C061-9758-5C3C-9A9057C65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338" y="2487706"/>
            <a:ext cx="6556148" cy="39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0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Recap of Project Management</a:t>
            </a:r>
          </a:p>
          <a:p>
            <a:r>
              <a:rPr lang="en-US" dirty="0"/>
              <a:t>Overview of Visualization Techniques</a:t>
            </a:r>
          </a:p>
          <a:p>
            <a:r>
              <a:rPr lang="en-US" dirty="0"/>
              <a:t>Summary of Coding Solution</a:t>
            </a:r>
          </a:p>
          <a:p>
            <a:r>
              <a:rPr lang="en-US" dirty="0"/>
              <a:t>Next Steps and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7716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excited to answer all your questions.</a:t>
            </a:r>
          </a:p>
        </p:txBody>
      </p:sp>
    </p:spTree>
    <p:extLst>
      <p:ext uri="{BB962C8B-B14F-4D97-AF65-F5344CB8AC3E}">
        <p14:creationId xmlns:p14="http://schemas.microsoft.com/office/powerpoint/2010/main" val="2807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20" y="2705441"/>
            <a:ext cx="9753600" cy="1325562"/>
          </a:xfrm>
        </p:spPr>
        <p:txBody>
          <a:bodyPr>
            <a:noAutofit/>
          </a:bodyPr>
          <a:lstStyle/>
          <a:p>
            <a:pPr algn="ctr"/>
            <a:r>
              <a:rPr lang="en-US" sz="9600">
                <a:latin typeface="Walbaum Display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93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AB81BB9-8979-8EEB-76A6-E36E3791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6" y="411843"/>
            <a:ext cx="4058683" cy="3200400"/>
          </a:xfrm>
        </p:spPr>
        <p:txBody>
          <a:bodyPr/>
          <a:lstStyle/>
          <a:p>
            <a:r>
              <a:rPr lang="en-US" dirty="0">
                <a:latin typeface="Walbaum Display"/>
                <a:cs typeface="Calibri"/>
              </a:rPr>
              <a:t>Project</a:t>
            </a:r>
            <a:br>
              <a:rPr lang="en-US" dirty="0">
                <a:latin typeface="Walbaum Display"/>
                <a:cs typeface="Calibri"/>
              </a:rPr>
            </a:br>
            <a:r>
              <a:rPr lang="en-US" dirty="0">
                <a:latin typeface="Walbaum Display"/>
                <a:cs typeface="Calibri"/>
              </a:rPr>
              <a:t>management</a:t>
            </a:r>
          </a:p>
        </p:txBody>
      </p:sp>
      <p:pic>
        <p:nvPicPr>
          <p:cNvPr id="4" name="Content Placeholder 3" descr="Inserting image...">
            <a:extLst>
              <a:ext uri="{FF2B5EF4-FFF2-40B4-BE49-F238E27FC236}">
                <a16:creationId xmlns:a16="http://schemas.microsoft.com/office/drawing/2014/main" id="{9EB775C9-FE04-8663-DC32-3780A35E5F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813" y="1912776"/>
            <a:ext cx="5638800" cy="33776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ED4A00-9D1B-307B-7A20-C6EF484F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Roles + Accountability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Divergence/Adaptations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Timetable Divergence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Platform Progress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Executing the Plan of 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Meeting Documentation/Minutes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 of Discussion</a:t>
            </a:r>
          </a:p>
        </p:txBody>
      </p:sp>
    </p:spTree>
    <p:extLst>
      <p:ext uri="{BB962C8B-B14F-4D97-AF65-F5344CB8AC3E}">
        <p14:creationId xmlns:p14="http://schemas.microsoft.com/office/powerpoint/2010/main" val="32015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PROJECT MANAGEMENT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Tracking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Roles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 and Accountability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Tracking of roles is managed by project leader Aesha and assistant Devanshi.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dirty="0"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Accountability:</a:t>
            </a:r>
          </a:p>
          <a:p>
            <a:pPr lvl="2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Our team members are assigned to the following tasks: </a:t>
            </a:r>
          </a:p>
          <a:p>
            <a:pPr lvl="3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Solution Flow</a:t>
            </a:r>
          </a:p>
          <a:p>
            <a:pPr lvl="3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Data Management</a:t>
            </a:r>
          </a:p>
          <a:p>
            <a:pPr lvl="3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Data Analysis</a:t>
            </a:r>
          </a:p>
          <a:p>
            <a:pPr lvl="3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Documentation</a:t>
            </a:r>
          </a:p>
          <a:p>
            <a:pPr lvl="3">
              <a:buClr>
                <a:srgbClr val="1F4E79"/>
              </a:buClr>
              <a:buFont typeface="Courier New" pitchFamily="34" charset="0"/>
              <a:buChar char="o"/>
            </a:pPr>
            <a:endParaRPr lang="en-US" b="1" dirty="0"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Conflict Resolution:</a:t>
            </a:r>
          </a:p>
          <a:p>
            <a:pPr lvl="2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Changed dataset for weather forecasting model due to lack of features in the initial dataset.</a:t>
            </a:r>
          </a:p>
        </p:txBody>
      </p:sp>
    </p:spTree>
    <p:extLst>
      <p:ext uri="{BB962C8B-B14F-4D97-AF65-F5344CB8AC3E}">
        <p14:creationId xmlns:p14="http://schemas.microsoft.com/office/powerpoint/2010/main" val="19941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PROJECT MANAGEMENT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Project Divergence/Adaptations:</a:t>
            </a:r>
          </a:p>
          <a:p>
            <a:pPr lvl="2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Adaptations included modifying the dataset and tools based on initial setbacks.</a:t>
            </a:r>
          </a:p>
          <a:p>
            <a:pPr marL="502920" lvl="2" indent="0">
              <a:buClr>
                <a:srgbClr val="1F4E79"/>
              </a:buClr>
              <a:buNone/>
            </a:pPr>
            <a:endParaRPr lang="en-US" dirty="0">
              <a:latin typeface="Aptos Display"/>
              <a:cs typeface="Calibri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Timetable Divergence:</a:t>
            </a:r>
          </a:p>
          <a:p>
            <a:pPr lvl="2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/>
              <a:t>Initially planned timetable had to be adjusted due to data and communication issues. Updated timelines were communicated via Trello and Teams</a:t>
            </a:r>
            <a:r>
              <a:rPr lang="en-US" dirty="0">
                <a:latin typeface="Aptos Display"/>
                <a:cs typeface="Calibri"/>
              </a:rPr>
              <a:t>.</a:t>
            </a:r>
          </a:p>
          <a:p>
            <a:pPr marL="502920" lvl="2" indent="0">
              <a:buClr>
                <a:srgbClr val="1F4E79"/>
              </a:buClr>
              <a:buNone/>
            </a:pPr>
            <a:endParaRPr lang="en-US" dirty="0">
              <a:latin typeface="Aptos Display"/>
              <a:cs typeface="Calibri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Platform Progress:</a:t>
            </a:r>
          </a:p>
          <a:p>
            <a:pPr lvl="2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/>
              <a:t>Used Trello for task tracking and GitHub for version control. Regular updates ensured progress tracking.</a:t>
            </a:r>
          </a:p>
          <a:p>
            <a:pPr marL="502920" lvl="2" indent="0">
              <a:buClr>
                <a:srgbClr val="1F4E79"/>
              </a:buClr>
              <a:buNone/>
            </a:pPr>
            <a:endParaRPr lang="en-US" dirty="0">
              <a:latin typeface="Aptos Display"/>
              <a:cs typeface="Calibri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Executing the Plan of Action:</a:t>
            </a:r>
          </a:p>
          <a:p>
            <a:pPr lvl="2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/>
              <a:t>Each task was assigned and tracked using Trello. Regular check-ins ensured adherence to the plan</a:t>
            </a:r>
            <a:r>
              <a:rPr lang="en-US" dirty="0">
                <a:latin typeface="Aptos Display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9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PROJECT MANAGEMENT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Meeting Documentation/Minutes:</a:t>
            </a:r>
          </a:p>
          <a:p>
            <a:pPr lvl="2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All progress made are documented in the project report.</a:t>
            </a:r>
          </a:p>
          <a:p>
            <a:pPr marL="502920" lvl="2" indent="0">
              <a:buClr>
                <a:srgbClr val="1F4E79"/>
              </a:buClr>
              <a:buNone/>
            </a:pPr>
            <a:endParaRPr lang="en-US" dirty="0">
              <a:latin typeface="Aptos Display"/>
              <a:cs typeface="Calibri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Proof of Discussion:</a:t>
            </a:r>
          </a:p>
          <a:p>
            <a:pPr lvl="2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/>
              <a:t>Available in the project documentation</a:t>
            </a:r>
            <a:r>
              <a:rPr lang="en-US" dirty="0">
                <a:latin typeface="Aptos Display"/>
                <a:cs typeface="Calibri"/>
              </a:rPr>
              <a:t>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B4F9BBA-1D6B-DE3E-D5D5-7F54A83DF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875" y="2971800"/>
            <a:ext cx="4092397" cy="25274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583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86836-E2A7-7F1F-F6CE-3642B3E477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813" y="1270243"/>
            <a:ext cx="5638800" cy="4317513"/>
          </a:xfrm>
          <a:effectLst>
            <a:outerShdw blurRad="254000" dist="38100" dir="5400000" sx="104000" sy="104000" algn="t" rotWithShape="0">
              <a:prstClr val="black">
                <a:alpha val="40000"/>
              </a:prstClr>
            </a:outerShdw>
          </a:effectLst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0AF681B-A8ED-FB4E-1134-EE4FD57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6" y="411843"/>
            <a:ext cx="4058683" cy="3200400"/>
          </a:xfrm>
        </p:spPr>
        <p:txBody>
          <a:bodyPr/>
          <a:lstStyle/>
          <a:p>
            <a:r>
              <a:rPr lang="en-US" dirty="0">
                <a:latin typeface="Walbaum Display"/>
                <a:cs typeface="Calibri"/>
              </a:rPr>
              <a:t>visualization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8F6A2BE-9034-E034-847E-8C1BB991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Choosing a Visual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Type to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Addresses Multiple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Ease-of-Use, Intuitiveness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of Detailedness/Complete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Integration on Platform</a:t>
            </a:r>
          </a:p>
        </p:txBody>
      </p:sp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1F4E79"/>
              </a:buClr>
            </a:pPr>
            <a:r>
              <a:rPr lang="en-US" dirty="0">
                <a:latin typeface="Aptos Display"/>
                <a:cs typeface="Calibri"/>
              </a:rPr>
              <a:t>Key Features captured in our visualization include:</a:t>
            </a:r>
          </a:p>
          <a:p>
            <a:pPr marL="45720" indent="0">
              <a:buClr>
                <a:srgbClr val="1F4E79"/>
              </a:buClr>
              <a:buNone/>
            </a:pPr>
            <a:endParaRPr lang="en-US" dirty="0">
              <a:latin typeface="Aptos Display"/>
              <a:cs typeface="Calibri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Ease of Use and Intuitiveness:</a:t>
            </a:r>
          </a:p>
          <a:p>
            <a:pPr lvl="2">
              <a:buClr>
                <a:srgbClr val="1F4E7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ptos Display"/>
                <a:cs typeface="Calibri"/>
              </a:rPr>
              <a:t>We ensured that the charts were labeled clearly.</a:t>
            </a:r>
          </a:p>
          <a:p>
            <a:pPr marL="502920" lvl="2" indent="0">
              <a:buClr>
                <a:srgbClr val="1F4E79"/>
              </a:buClr>
              <a:buNone/>
            </a:pPr>
            <a:endParaRPr lang="en-US" dirty="0">
              <a:latin typeface="Aptos Display"/>
              <a:cs typeface="Calibri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Balance of Detailedness:</a:t>
            </a:r>
          </a:p>
          <a:p>
            <a:pPr lvl="2">
              <a:buClr>
                <a:srgbClr val="1F4E7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ptos Display"/>
                <a:cs typeface="Calibri"/>
              </a:rPr>
              <a:t>We provided enough detail to be informative.</a:t>
            </a:r>
          </a:p>
          <a:p>
            <a:pPr marL="502920" lvl="2" indent="0">
              <a:buClr>
                <a:srgbClr val="1F4E79"/>
              </a:buClr>
              <a:buNone/>
            </a:pPr>
            <a:endParaRPr lang="en-US" dirty="0">
              <a:latin typeface="Aptos Display"/>
              <a:cs typeface="Calibri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Interactivity:</a:t>
            </a:r>
          </a:p>
          <a:p>
            <a:pPr lvl="2">
              <a:buClr>
                <a:srgbClr val="1F4E7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ptos Display"/>
                <a:cs typeface="Calibri"/>
              </a:rPr>
              <a:t>We used interactive dashboard </a:t>
            </a:r>
            <a:r>
              <a:rPr lang="en-US">
                <a:latin typeface="Aptos Display"/>
                <a:cs typeface="Calibri"/>
              </a:rPr>
              <a:t>using Matplotlib.</a:t>
            </a:r>
            <a:endParaRPr lang="en-US" dirty="0">
              <a:latin typeface="Aptos Display"/>
              <a:cs typeface="Calibri"/>
            </a:endParaRPr>
          </a:p>
          <a:p>
            <a:pPr marL="502920" lvl="2" indent="0">
              <a:buClr>
                <a:srgbClr val="1F4E79"/>
              </a:buClr>
              <a:buNone/>
            </a:pPr>
            <a:endParaRPr lang="en-US" dirty="0">
              <a:latin typeface="Aptos Display"/>
              <a:cs typeface="Calibri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Integration on Platform:</a:t>
            </a:r>
          </a:p>
          <a:p>
            <a:pPr lvl="2">
              <a:buClr>
                <a:srgbClr val="1F4E79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ptos Display"/>
                <a:cs typeface="Calibri"/>
              </a:rPr>
              <a:t>We have integrated into the final report and presentation.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dirty="0">
              <a:latin typeface="Aptos Displa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VISUALIZATION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Bar Chart for Data Comparison</a:t>
            </a:r>
          </a:p>
          <a:p>
            <a:pPr>
              <a:buClr>
                <a:srgbClr val="1F4E79"/>
              </a:buClr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4CC6F-A0E9-D61F-F930-0B228E73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49" y="2310588"/>
            <a:ext cx="6056966" cy="386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2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0cbf0d-d6a6-4b8d-82e5-870b4e8223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185D9E7114E4FB6814EAA65E40A5E" ma:contentTypeVersion="10" ma:contentTypeDescription="Create a new document." ma:contentTypeScope="" ma:versionID="241e4a5f21121dd5b1492b40e68bae99">
  <xsd:schema xmlns:xsd="http://www.w3.org/2001/XMLSchema" xmlns:xs="http://www.w3.org/2001/XMLSchema" xmlns:p="http://schemas.microsoft.com/office/2006/metadata/properties" xmlns:ns3="e30cbf0d-d6a6-4b8d-82e5-870b4e82233f" targetNamespace="http://schemas.microsoft.com/office/2006/metadata/properties" ma:root="true" ma:fieldsID="f1480e79e555a907cac065c40f11a085" ns3:_="">
    <xsd:import namespace="e30cbf0d-d6a6-4b8d-82e5-870b4e82233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cbf0d-d6a6-4b8d-82e5-870b4e82233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952ACC-E04B-4DE4-802F-05C81050BDF0}">
  <ds:schemaRefs>
    <ds:schemaRef ds:uri="e30cbf0d-d6a6-4b8d-82e5-870b4e8223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C430905-4149-47C4-98BE-BA1299B55034}">
  <ds:schemaRefs>
    <ds:schemaRef ds:uri="e30cbf0d-d6a6-4b8d-82e5-870b4e8223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E2C7227-EAB1-4ED1-9CA6-B05C7F2292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7</TotalTime>
  <Words>545</Words>
  <Application>Microsoft Office PowerPoint</Application>
  <PresentationFormat>Custom</PresentationFormat>
  <Paragraphs>150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 Display</vt:lpstr>
      <vt:lpstr>Arial</vt:lpstr>
      <vt:lpstr>Calibri</vt:lpstr>
      <vt:lpstr>Calibri Light</vt:lpstr>
      <vt:lpstr>Courier New</vt:lpstr>
      <vt:lpstr>Walbaum Display</vt:lpstr>
      <vt:lpstr>Wingdings</vt:lpstr>
      <vt:lpstr>State history report presentation</vt:lpstr>
      <vt:lpstr>Midnight</vt:lpstr>
      <vt:lpstr>WEATHER FORECASTING USING MACHINE LEARNING  (GROUP A)</vt:lpstr>
      <vt:lpstr>AGENDA</vt:lpstr>
      <vt:lpstr>Project management</vt:lpstr>
      <vt:lpstr>PROJECT MANAGEMENT</vt:lpstr>
      <vt:lpstr>PROJECT MANAGEMENT</vt:lpstr>
      <vt:lpstr>PROJECT MANAGEMENT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Coding solution</vt:lpstr>
      <vt:lpstr>Coding solution</vt:lpstr>
      <vt:lpstr>Coding solution</vt:lpstr>
      <vt:lpstr>Coding solution</vt:lpstr>
      <vt:lpstr>Summary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USING MACHINE LEARNING  (GROUP A)</dc:title>
  <dc:creator>Clifford Addison</dc:creator>
  <cp:lastModifiedBy>Clifford Addison</cp:lastModifiedBy>
  <cp:revision>4</cp:revision>
  <dcterms:created xsi:type="dcterms:W3CDTF">2024-05-24T16:46:23Z</dcterms:created>
  <dcterms:modified xsi:type="dcterms:W3CDTF">2024-06-14T20:15:07Z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0x010100B1B185D9E7114E4FB6814EAA65E40A5E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