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12.jpeg" ContentType="image/jpeg"/>
  <Override PartName="/ppt/media/image7.png" ContentType="image/png"/>
  <Override PartName="/ppt/media/image8.png" ContentType="image/png"/>
  <Override PartName="/ppt/media/image9.png" ContentType="image/pn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6"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8"/>
          </p:nvPr>
        </p:nvSpPr>
        <p:spPr/>
        <p:txBody>
          <a:bodyPr/>
          <a:p>
            <a:fld id="{1708BA4F-EEB1-4961-9A33-8D9E32B7603C}"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8"/>
          </p:nvPr>
        </p:nvSpPr>
        <p:spPr/>
        <p:txBody>
          <a:bodyPr/>
          <a:p>
            <a:fld id="{2737BCBA-32CD-4B65-82B5-0CC9AFC86EB0}"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9"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8"/>
          </p:nvPr>
        </p:nvSpPr>
        <p:spPr/>
        <p:txBody>
          <a:bodyPr/>
          <a:p>
            <a:fld id="{2BB1CF51-9E04-4A79-92BF-681AA2F92C94}"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1"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63"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07CDC600-CF51-4A4B-8B37-AA83B072422A}"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5"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6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67"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9D2E790B-56EB-40B5-8DD0-E1D11114545F}"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9"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0"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1"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8"/>
          </p:nvPr>
        </p:nvSpPr>
        <p:spPr/>
        <p:txBody>
          <a:bodyPr/>
          <a:p>
            <a:fld id="{6F3720F8-6863-45A3-BAD4-A77D3ADD13F3}"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3"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4"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8"/>
          </p:nvPr>
        </p:nvSpPr>
        <p:spPr/>
        <p:txBody>
          <a:bodyPr/>
          <a:p>
            <a:fld id="{283C1448-91F3-4725-ADC3-1645F722934E}"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76"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8"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9"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8"/>
          </p:nvPr>
        </p:nvSpPr>
        <p:spPr/>
        <p:txBody>
          <a:bodyPr/>
          <a:p>
            <a:fld id="{D587EAFF-15EE-4B4C-8805-16FAB377EF17}"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1"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82"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83"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84"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85"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86"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8"/>
          </p:nvPr>
        </p:nvSpPr>
        <p:spPr/>
        <p:txBody>
          <a:bodyPr/>
          <a:p>
            <a:fld id="{52C2ED67-1EB4-406B-8FD9-2D45B79DF09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9"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58075F5-5591-445C-A3A9-EE5CD8AB638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5812F61A-BCE9-4501-B98F-7A2814E7021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051D7405-3F00-4F5A-B845-0ECA0229412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D7F5DC19-F551-49F2-A3C1-23233F1DBCE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AE9BB815-F100-4EB8-9F3C-FE17A0E6636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F7658958-807D-4AAB-8AB1-831EA3A9190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43C094C8-3AE5-4187-8F86-3E5A82E64A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744AD1FB-2678-4C93-BD0A-18A280765EA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583BD43B-CDB7-4285-8B1A-5E33B1A30AD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C0795808-FA72-428F-9F0C-4FF8F187BE11}"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5F373AD8-420B-4D0B-A82B-5D67A18AEEC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2FADB97E-6A48-486D-AE9E-AB02BE39133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9B83DCF-E700-4478-9981-17C79905D78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24157659-E7E5-46DC-8198-43DFD8651E28}"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4CD448F5-8AA1-4A45-9434-C510F2AC6198}"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EE829577-6849-4401-9C5D-D106D12829F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E0110A3D-0248-4D1B-A46E-021CBB6C0D8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CBC143F3-1646-473E-9204-20CC98AFBD39}"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075829E8-AEF6-4083-8305-A4D0A7CC17A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2FCC1268-6E3B-4DF1-806C-235B5930C642}"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248318EF-96C7-44E1-9D9E-3CB7F2C5CAD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2AC77009-5DC3-4271-AAB3-0C123938CF31}"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DE841625-AF90-469F-A273-F1874DF2F567}"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C707A42D-A966-4437-A46C-D7E785068F54}"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2636706D-663E-4C7F-A66C-6D5382BDD4F2}"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9"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B69C61DF-A850-4782-A17F-22545E0B98A6}"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3"/>
          </p:nvPr>
        </p:nvSpPr>
        <p:spPr/>
        <p:txBody>
          <a:bodyPr/>
          <a:p>
            <a:fld id="{DEF8D135-67AC-4511-BE94-F17CCBC926B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3"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44"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ACAC646E-637B-4084-9CDB-9FE972A3AF0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3"/>
          </p:nvPr>
        </p:nvSpPr>
        <p:spPr/>
        <p:txBody>
          <a:bodyPr/>
          <a:p>
            <a:fld id="{1A06ADB9-CE01-42EF-8AB6-21127A94E243}"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D315E70F-84A6-40EC-97D7-8389BBEA32C8}"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8"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EB67E618-C19E-4B16-A231-43ABD7B5EC57}"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2"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7AA6E70B-9A93-4DD0-A3EF-16C362945B16}"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3"/>
          </p:nvPr>
        </p:nvSpPr>
        <p:spPr/>
        <p:txBody>
          <a:bodyPr/>
          <a:p>
            <a:fld id="{AFDCDE24-DB88-439A-A9DF-8F383F2BC92A}"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3"/>
          </p:nvPr>
        </p:nvSpPr>
        <p:spPr/>
        <p:txBody>
          <a:bodyPr/>
          <a:p>
            <a:fld id="{F21F644A-F79B-42ED-A940-3720C89D7F92}"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3"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3"/>
          </p:nvPr>
        </p:nvSpPr>
        <p:spPr/>
        <p:txBody>
          <a:bodyPr/>
          <a:p>
            <a:fld id="{579AF84B-44DF-4B8C-92C2-A7ADC341589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3"/>
          </p:nvPr>
        </p:nvSpPr>
        <p:spPr/>
        <p:txBody>
          <a:bodyPr/>
          <a:p>
            <a:fld id="{717C723A-EE9F-47D3-BD16-F7B8F355832A}"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42289C0B-D17A-4F1F-AFA2-090F9D5C6BE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8"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4"/>
          </p:nvPr>
        </p:nvSpPr>
        <p:spPr/>
        <p:txBody>
          <a:bodyPr/>
          <a:p>
            <a:fld id="{B10E81D9-EB59-428A-B52D-B86CF62E6DD9}"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4"/>
          </p:nvPr>
        </p:nvSpPr>
        <p:spPr/>
        <p:txBody>
          <a:bodyPr/>
          <a:p>
            <a:fld id="{35210D79-41B2-4E2E-8776-91844A7E9E3C}"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4"/>
          </p:nvPr>
        </p:nvSpPr>
        <p:spPr/>
        <p:txBody>
          <a:bodyPr/>
          <a:p>
            <a:fld id="{B9AE12D2-3B78-4BA9-9649-C002EBC0919F}"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4"/>
          </p:nvPr>
        </p:nvSpPr>
        <p:spPr/>
        <p:txBody>
          <a:bodyPr/>
          <a:p>
            <a:fld id="{DB10A238-DFF5-4DED-BCA1-5A41D1A1869C}"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4"/>
          </p:nvPr>
        </p:nvSpPr>
        <p:spPr/>
        <p:txBody>
          <a:bodyPr/>
          <a:p>
            <a:fld id="{99C0791A-5E30-4568-9998-CF3B33C68BA3}"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198"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39595F27-0A3B-4998-8632-B872F2CE300E}"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1"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02"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14D46CA1-9C4A-4D32-BFA2-CDEA2AEF1B45}"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5"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4"/>
          </p:nvPr>
        </p:nvSpPr>
        <p:spPr/>
        <p:txBody>
          <a:bodyPr/>
          <a:p>
            <a:fld id="{E1F08C58-DD13-42C2-A9EA-CDECDE8C214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9"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4"/>
          </p:nvPr>
        </p:nvSpPr>
        <p:spPr/>
        <p:txBody>
          <a:bodyPr/>
          <a:p>
            <a:fld id="{A92AF557-77F2-49E1-BAC3-6D0B3F1BB5AE}"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2"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4"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4"/>
          </p:nvPr>
        </p:nvSpPr>
        <p:spPr/>
        <p:txBody>
          <a:bodyPr/>
          <a:p>
            <a:fld id="{D1D9EE7C-27FF-4F56-AA1C-F2A5C9F2974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7"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8"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19"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4"/>
          </p:nvPr>
        </p:nvSpPr>
        <p:spPr/>
        <p:txBody>
          <a:bodyPr/>
          <a:p>
            <a:fld id="{A7E8DBE0-23B0-41BD-B901-820CEFC2F8B6}"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600575E-FA04-4925-B417-10288CB951D8}"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9"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5"/>
          </p:nvPr>
        </p:nvSpPr>
        <p:spPr/>
        <p:txBody>
          <a:bodyPr/>
          <a:p>
            <a:fld id="{97CBD2E4-E074-4B00-8D0C-5AADEF99A168}"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1"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5"/>
          </p:nvPr>
        </p:nvSpPr>
        <p:spPr/>
        <p:txBody>
          <a:bodyPr/>
          <a:p>
            <a:fld id="{C0D1260B-0710-4B68-9861-866B722263F5}"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3"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34"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5"/>
          </p:nvPr>
        </p:nvSpPr>
        <p:spPr/>
        <p:txBody>
          <a:bodyPr/>
          <a:p>
            <a:fld id="{B96B5E68-B12E-4C31-9C2E-DBD1CC0803D5}"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5"/>
          </p:nvPr>
        </p:nvSpPr>
        <p:spPr/>
        <p:txBody>
          <a:bodyPr/>
          <a:p>
            <a:fld id="{43D0E8AB-8704-4E14-8C3E-2BFA8A8A483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5"/>
          </p:nvPr>
        </p:nvSpPr>
        <p:spPr/>
        <p:txBody>
          <a:bodyPr/>
          <a:p>
            <a:fld id="{EF2CBC84-A657-429F-A308-579F58C38797}"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8"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39"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40"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5"/>
          </p:nvPr>
        </p:nvSpPr>
        <p:spPr/>
        <p:txBody>
          <a:bodyPr/>
          <a:p>
            <a:fld id="{13EF4C19-3B48-4355-9EC9-4E31FDCF36E3}"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2"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43"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5"/>
          </p:nvPr>
        </p:nvSpPr>
        <p:spPr/>
        <p:txBody>
          <a:bodyPr/>
          <a:p>
            <a:fld id="{27153B92-9F38-44BE-96D9-1B3B9E86726C}"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6"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47"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5"/>
          </p:nvPr>
        </p:nvSpPr>
        <p:spPr/>
        <p:txBody>
          <a:bodyPr/>
          <a:p>
            <a:fld id="{1E3D29A3-BF48-4F22-8BFE-B95DADCACDF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0"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1"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5"/>
          </p:nvPr>
        </p:nvSpPr>
        <p:spPr/>
        <p:txBody>
          <a:bodyPr/>
          <a:p>
            <a:fld id="{CEB10613-D18E-41F4-B5ED-466B64BF3FE0}"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3"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5"/>
          </p:nvPr>
        </p:nvSpPr>
        <p:spPr/>
        <p:txBody>
          <a:bodyPr/>
          <a:p>
            <a:fld id="{AC4C9300-3F53-4531-B802-E4D6BAD4D770}"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8"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9"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60"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61"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62"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63"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5"/>
          </p:nvPr>
        </p:nvSpPr>
        <p:spPr/>
        <p:txBody>
          <a:bodyPr/>
          <a:p>
            <a:fld id="{B7C063EB-2416-4F2D-9F30-8A3CC11D100B}"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E6C0E15E-85F2-4370-A26F-30D5FDC7432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0"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6"/>
          </p:nvPr>
        </p:nvSpPr>
        <p:spPr/>
        <p:txBody>
          <a:bodyPr/>
          <a:p>
            <a:fld id="{8C4330BB-E560-41DE-A8C5-D3D52AF3B1BC}"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2"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6"/>
          </p:nvPr>
        </p:nvSpPr>
        <p:spPr/>
        <p:txBody>
          <a:bodyPr/>
          <a:p>
            <a:fld id="{9DD7E068-6B57-4FF9-8857-1F2466D00520}"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4"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75"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6"/>
          </p:nvPr>
        </p:nvSpPr>
        <p:spPr/>
        <p:txBody>
          <a:bodyPr/>
          <a:p>
            <a:fld id="{BFE1305C-D97B-4965-8A49-418C21E48480}"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6"/>
          </p:nvPr>
        </p:nvSpPr>
        <p:spPr/>
        <p:txBody>
          <a:bodyPr/>
          <a:p>
            <a:fld id="{33AC1790-C103-4FEE-A465-6870F6C4DF9C}"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6"/>
          </p:nvPr>
        </p:nvSpPr>
        <p:spPr/>
        <p:txBody>
          <a:bodyPr/>
          <a:p>
            <a:fld id="{00F45EF2-0FCC-4E75-9898-0038F68E5813}"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9"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81"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6"/>
          </p:nvPr>
        </p:nvSpPr>
        <p:spPr/>
        <p:txBody>
          <a:bodyPr/>
          <a:p>
            <a:fld id="{0A6D6A23-7298-45F8-AE87-1F771E300C0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3"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284"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85"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6"/>
          </p:nvPr>
        </p:nvSpPr>
        <p:spPr/>
        <p:txBody>
          <a:bodyPr/>
          <a:p>
            <a:fld id="{0DA9222A-4275-4936-B105-09BA4EBAF82D}"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89"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6"/>
          </p:nvPr>
        </p:nvSpPr>
        <p:spPr/>
        <p:txBody>
          <a:bodyPr/>
          <a:p>
            <a:fld id="{7FA3C90E-8E02-40BA-8063-89F005727E78}"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1"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92"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6"/>
          </p:nvPr>
        </p:nvSpPr>
        <p:spPr/>
        <p:txBody>
          <a:bodyPr/>
          <a:p>
            <a:fld id="{14A81346-3259-4B96-B30B-4634C516359E}"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4"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96"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97"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6"/>
          </p:nvPr>
        </p:nvSpPr>
        <p:spPr/>
        <p:txBody>
          <a:bodyPr/>
          <a:p>
            <a:fld id="{7B69E231-90D4-4DD2-B544-6916D2F07474}"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9"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00"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01"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02"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03"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04"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6"/>
          </p:nvPr>
        </p:nvSpPr>
        <p:spPr/>
        <p:txBody>
          <a:bodyPr/>
          <a:p>
            <a:fld id="{019C1816-6D8A-45BB-B821-42FE60781BF1}"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2815F0E9-942F-41EA-8FFF-EA32CC62E284}"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1"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7"/>
          </p:nvPr>
        </p:nvSpPr>
        <p:spPr/>
        <p:txBody>
          <a:bodyPr/>
          <a:p>
            <a:fld id="{1D9F25F8-A03D-45B9-B64A-42956EC209F8}"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3"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7"/>
          </p:nvPr>
        </p:nvSpPr>
        <p:spPr/>
        <p:txBody>
          <a:bodyPr/>
          <a:p>
            <a:fld id="{659521CF-672B-4E03-A693-715E1FE2CB67}"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5"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16"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7"/>
          </p:nvPr>
        </p:nvSpPr>
        <p:spPr/>
        <p:txBody>
          <a:bodyPr/>
          <a:p>
            <a:fld id="{41FBD0B8-3BB5-4B8C-8FAA-3A70BE469BBC}"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7"/>
          </p:nvPr>
        </p:nvSpPr>
        <p:spPr/>
        <p:txBody>
          <a:bodyPr/>
          <a:p>
            <a:fld id="{8751F961-6B75-405B-9A51-109D1869BB6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8" name="PlaceHolder 1"/>
          <p:cNvSpPr>
            <a:spLocks noGrp="1"/>
          </p:cNvSpPr>
          <p:nvPr>
            <p:ph type="subTitle"/>
          </p:nvPr>
        </p:nvSpPr>
        <p:spPr>
          <a:xfrm>
            <a:off x="457200" y="205200"/>
            <a:ext cx="8228880" cy="3979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7"/>
          </p:nvPr>
        </p:nvSpPr>
        <p:spPr/>
        <p:txBody>
          <a:bodyPr/>
          <a:p>
            <a:fld id="{B28970A4-067F-4457-A30C-6EF7B1ADB340}"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0"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21"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22"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7"/>
          </p:nvPr>
        </p:nvSpPr>
        <p:spPr/>
        <p:txBody>
          <a:bodyPr/>
          <a:p>
            <a:fld id="{D6C4AB17-1CDF-4480-8767-40E1B25B392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4"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IN" sz="3200" spc="-1" strike="noStrike">
              <a:latin typeface="Arial"/>
            </a:endParaRPr>
          </a:p>
        </p:txBody>
      </p:sp>
      <p:sp>
        <p:nvSpPr>
          <p:cNvPr id="325"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26"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7"/>
          </p:nvPr>
        </p:nvSpPr>
        <p:spPr/>
        <p:txBody>
          <a:bodyPr/>
          <a:p>
            <a:fld id="{922B1DED-2378-4010-9441-491E9312F828}"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8"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29"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30"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7"/>
          </p:nvPr>
        </p:nvSpPr>
        <p:spPr/>
        <p:txBody>
          <a:bodyPr/>
          <a:p>
            <a:fld id="{ED49EA06-C66E-4F2A-B271-26432517BB46}"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2"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33"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7"/>
          </p:nvPr>
        </p:nvSpPr>
        <p:spPr/>
        <p:txBody>
          <a:bodyPr/>
          <a:p>
            <a:fld id="{597AC2AE-8DAC-4B87-A40A-5FAA8E94EC6A}"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5"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36"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37"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7"/>
          </p:nvPr>
        </p:nvSpPr>
        <p:spPr/>
        <p:txBody>
          <a:bodyPr/>
          <a:p>
            <a:fld id="{2A2F3865-5B9E-477D-96EB-1F6D3DB2E981}"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0"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41"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43"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44"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345"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7"/>
          </p:nvPr>
        </p:nvSpPr>
        <p:spPr/>
        <p:txBody>
          <a:bodyPr/>
          <a:p>
            <a:fld id="{19E83BBA-8E66-451C-A3E4-0FA332AE4BA7}"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13F53C96-D634-4C70-A44A-D1CC17690773}"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2"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8"/>
          </p:nvPr>
        </p:nvSpPr>
        <p:spPr/>
        <p:txBody>
          <a:bodyPr/>
          <a:p>
            <a:fld id="{EE9E5B54-4CEC-4651-941A-6A609BE158F8}"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4"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8"/>
          </p:nvPr>
        </p:nvSpPr>
        <p:spPr/>
        <p:txBody>
          <a:bodyPr/>
          <a:p>
            <a:fld id="{D635298E-29CF-483B-B606-B5CC6E53D6E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080" y="0"/>
            <a:ext cx="9141120" cy="5142960"/>
          </a:xfrm>
          <a:prstGeom prst="rect">
            <a:avLst/>
          </a:prstGeom>
          <a:ln w="0">
            <a:noFill/>
          </a:ln>
        </p:spPr>
      </p:pic>
      <p:sp>
        <p:nvSpPr>
          <p:cNvPr id="1"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2" name="Google Shape;13;p2"/>
          <p:cNvSpPr/>
          <p:nvPr/>
        </p:nvSpPr>
        <p:spPr>
          <a:xfrm rot="5400000">
            <a:off x="4528080" y="744120"/>
            <a:ext cx="91800" cy="71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miter/>
          </a:ln>
        </p:spPr>
        <p:style>
          <a:lnRef idx="0"/>
          <a:fillRef idx="0"/>
          <a:effectRef idx="0"/>
          <a:fontRef idx="minor"/>
        </p:style>
      </p:sp>
      <p:sp>
        <p:nvSpPr>
          <p:cNvPr id="3" name="Google Shape;14;p2"/>
          <p:cNvSpPr/>
          <p:nvPr/>
        </p:nvSpPr>
        <p:spPr>
          <a:xfrm rot="10800000">
            <a:off x="661680" y="3645720"/>
            <a:ext cx="1079280" cy="99432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4" name="Google Shape;15;p2"/>
          <p:cNvSpPr/>
          <p:nvPr/>
        </p:nvSpPr>
        <p:spPr>
          <a:xfrm>
            <a:off x="8296920" y="2299680"/>
            <a:ext cx="360" cy="207432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sp>
        <p:nvSpPr>
          <p:cNvPr id="5" name="Google Shape;16;p2"/>
          <p:cNvSpPr/>
          <p:nvPr/>
        </p:nvSpPr>
        <p:spPr>
          <a:xfrm rot="16200000">
            <a:off x="4525560" y="-1292400"/>
            <a:ext cx="91800" cy="71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prstDash val="dashDot"/>
            <a:miter/>
          </a:ln>
        </p:spPr>
        <p:style>
          <a:lnRef idx="0"/>
          <a:fillRef idx="0"/>
          <a:effectRef idx="0"/>
          <a:fontRef idx="minor"/>
        </p:style>
      </p:sp>
      <p:sp>
        <p:nvSpPr>
          <p:cNvPr id="6" name="Google Shape;17;p2"/>
          <p:cNvSpPr/>
          <p:nvPr/>
        </p:nvSpPr>
        <p:spPr>
          <a:xfrm>
            <a:off x="7216200" y="1888560"/>
            <a:ext cx="1394280" cy="128484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45" name="Google Shape;6;p1" descr=""/>
          <p:cNvPicPr/>
          <p:nvPr/>
        </p:nvPicPr>
        <p:blipFill>
          <a:blip r:embed="rId2"/>
          <a:stretch/>
        </p:blipFill>
        <p:spPr>
          <a:xfrm>
            <a:off x="1080" y="0"/>
            <a:ext cx="9141120" cy="5142960"/>
          </a:xfrm>
          <a:prstGeom prst="rect">
            <a:avLst/>
          </a:prstGeom>
          <a:ln w="0">
            <a:noFill/>
          </a:ln>
        </p:spPr>
      </p:pic>
      <p:sp>
        <p:nvSpPr>
          <p:cNvPr id="46"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4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4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Outlin</a:t>
            </a:r>
            <a:r>
              <a:rPr b="0" lang="en-IN" sz="2000" spc="-1" strike="noStrike">
                <a:latin typeface="Arial"/>
              </a:rPr>
              <a:t>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a:t>
            </a:r>
            <a:r>
              <a:rPr b="0" lang="en-IN" sz="2000" spc="-1" strike="noStrike">
                <a:latin typeface="Arial"/>
              </a:rPr>
              <a:t>th </a:t>
            </a:r>
            <a:r>
              <a:rPr b="0" lang="en-IN" sz="2000" spc="-1" strike="noStrike">
                <a:latin typeface="Arial"/>
              </a:rPr>
              <a:t>O</a:t>
            </a:r>
            <a:r>
              <a:rPr b="0" lang="en-IN" sz="2000" spc="-1" strike="noStrike">
                <a:latin typeface="Arial"/>
              </a:rPr>
              <a:t>utl</a:t>
            </a:r>
            <a:r>
              <a:rPr b="0" lang="en-IN" sz="2000" spc="-1" strike="noStrike">
                <a:latin typeface="Arial"/>
              </a:rPr>
              <a:t>in</a:t>
            </a:r>
            <a:r>
              <a:rPr b="0" lang="en-IN" sz="2000" spc="-1" strike="noStrike">
                <a:latin typeface="Arial"/>
              </a:rPr>
              <a:t>e </a:t>
            </a:r>
            <a:r>
              <a:rPr b="0" lang="en-IN" sz="2000" spc="-1" strike="noStrike">
                <a:latin typeface="Arial"/>
              </a:rPr>
              <a:t>Le</a:t>
            </a:r>
            <a:r>
              <a:rPr b="0" lang="en-IN" sz="2000" spc="-1" strike="noStrike">
                <a:latin typeface="Arial"/>
              </a:rPr>
              <a:t>ve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
        <p:nvSpPr>
          <p:cNvPr id="49"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Outlin</a:t>
            </a:r>
            <a:r>
              <a:rPr b="0" lang="en-IN" sz="2000" spc="-1" strike="noStrike">
                <a:latin typeface="Arial"/>
              </a:rPr>
              <a:t>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a:t>
            </a:r>
            <a:r>
              <a:rPr b="0" lang="en-IN" sz="2000" spc="-1" strike="noStrike">
                <a:latin typeface="Arial"/>
              </a:rPr>
              <a:t>th </a:t>
            </a:r>
            <a:r>
              <a:rPr b="0" lang="en-IN" sz="2000" spc="-1" strike="noStrike">
                <a:latin typeface="Arial"/>
              </a:rPr>
              <a:t>O</a:t>
            </a:r>
            <a:r>
              <a:rPr b="0" lang="en-IN" sz="2000" spc="-1" strike="noStrike">
                <a:latin typeface="Arial"/>
              </a:rPr>
              <a:t>utl</a:t>
            </a:r>
            <a:r>
              <a:rPr b="0" lang="en-IN" sz="2000" spc="-1" strike="noStrike">
                <a:latin typeface="Arial"/>
              </a:rPr>
              <a:t>in</a:t>
            </a:r>
            <a:r>
              <a:rPr b="0" lang="en-IN" sz="2000" spc="-1" strike="noStrike">
                <a:latin typeface="Arial"/>
              </a:rPr>
              <a:t>e </a:t>
            </a:r>
            <a:r>
              <a:rPr b="0" lang="en-IN" sz="2000" spc="-1" strike="noStrike">
                <a:latin typeface="Arial"/>
              </a:rPr>
              <a:t>Le</a:t>
            </a:r>
            <a:r>
              <a:rPr b="0" lang="en-IN" sz="2000" spc="-1" strike="noStrike">
                <a:latin typeface="Arial"/>
              </a:rPr>
              <a:t>ve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
        <p:nvSpPr>
          <p:cNvPr id="50" name="PlaceHolder 4"/>
          <p:cNvSpPr>
            <a:spLocks noGrp="1"/>
          </p:cNvSpPr>
          <p:nvPr>
            <p:ph type="sldNum" idx="1"/>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1622F6AD-D9C1-49B3-968C-0AFD6E84ABCF}"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87" name="Google Shape;6;p1" descr=""/>
          <p:cNvPicPr/>
          <p:nvPr/>
        </p:nvPicPr>
        <p:blipFill>
          <a:blip r:embed="rId2"/>
          <a:stretch/>
        </p:blipFill>
        <p:spPr>
          <a:xfrm>
            <a:off x="1080" y="0"/>
            <a:ext cx="9141120" cy="5142960"/>
          </a:xfrm>
          <a:prstGeom prst="rect">
            <a:avLst/>
          </a:prstGeom>
          <a:ln w="0">
            <a:noFill/>
          </a:ln>
        </p:spPr>
      </p:pic>
      <p:sp>
        <p:nvSpPr>
          <p:cNvPr id="88"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89" name="PlaceHolder 1"/>
          <p:cNvSpPr>
            <a:spLocks noGrp="1"/>
          </p:cNvSpPr>
          <p:nvPr>
            <p:ph type="sldNum" idx="2"/>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7BA4F7F7-8783-427B-B875-6A8302B3316F}"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9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a:t>
            </a:r>
            <a:endParaRPr b="0" lang="en-IN" sz="4400" spc="-1" strike="noStrike">
              <a:latin typeface="Arial"/>
            </a:endParaRPr>
          </a:p>
        </p:txBody>
      </p:sp>
      <p:sp>
        <p:nvSpPr>
          <p:cNvPr id="9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Outlin</a:t>
            </a:r>
            <a:r>
              <a:rPr b="0" lang="en-IN" sz="2000" spc="-1" strike="noStrike">
                <a:latin typeface="Arial"/>
              </a:rPr>
              <a:t>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a:t>
            </a:r>
            <a:r>
              <a:rPr b="0" lang="en-IN" sz="2000" spc="-1" strike="noStrike">
                <a:latin typeface="Arial"/>
              </a:rPr>
              <a:t>th </a:t>
            </a:r>
            <a:r>
              <a:rPr b="0" lang="en-IN" sz="2000" spc="-1" strike="noStrike">
                <a:latin typeface="Arial"/>
              </a:rPr>
              <a:t>O</a:t>
            </a:r>
            <a:r>
              <a:rPr b="0" lang="en-IN" sz="2000" spc="-1" strike="noStrike">
                <a:latin typeface="Arial"/>
              </a:rPr>
              <a:t>utl</a:t>
            </a:r>
            <a:r>
              <a:rPr b="0" lang="en-IN" sz="2000" spc="-1" strike="noStrike">
                <a:latin typeface="Arial"/>
              </a:rPr>
              <a:t>in</a:t>
            </a:r>
            <a:r>
              <a:rPr b="0" lang="en-IN" sz="2000" spc="-1" strike="noStrike">
                <a:latin typeface="Arial"/>
              </a:rPr>
              <a:t>e </a:t>
            </a:r>
            <a:r>
              <a:rPr b="0" lang="en-IN" sz="2000" spc="-1" strike="noStrike">
                <a:latin typeface="Arial"/>
              </a:rPr>
              <a:t>Le</a:t>
            </a:r>
            <a:r>
              <a:rPr b="0" lang="en-IN" sz="2000" spc="-1" strike="noStrike">
                <a:latin typeface="Arial"/>
              </a:rPr>
              <a:t>ve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28" name="Google Shape;6;p1" descr=""/>
          <p:cNvPicPr/>
          <p:nvPr/>
        </p:nvPicPr>
        <p:blipFill>
          <a:blip r:embed="rId2"/>
          <a:stretch/>
        </p:blipFill>
        <p:spPr>
          <a:xfrm>
            <a:off x="1080" y="0"/>
            <a:ext cx="9141120" cy="5142960"/>
          </a:xfrm>
          <a:prstGeom prst="rect">
            <a:avLst/>
          </a:prstGeom>
          <a:ln w="0">
            <a:noFill/>
          </a:ln>
        </p:spPr>
      </p:pic>
      <p:sp>
        <p:nvSpPr>
          <p:cNvPr id="129"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130" name="Google Shape;19;p3"/>
          <p:cNvSpPr/>
          <p:nvPr/>
        </p:nvSpPr>
        <p:spPr>
          <a:xfrm rot="5400000">
            <a:off x="4528080" y="-550440"/>
            <a:ext cx="91800" cy="71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miter/>
          </a:ln>
        </p:spPr>
        <p:style>
          <a:lnRef idx="0"/>
          <a:fillRef idx="0"/>
          <a:effectRef idx="0"/>
          <a:fontRef idx="minor"/>
        </p:style>
      </p:sp>
      <p:sp>
        <p:nvSpPr>
          <p:cNvPr id="131" name="Google Shape;20;p3"/>
          <p:cNvSpPr/>
          <p:nvPr/>
        </p:nvSpPr>
        <p:spPr>
          <a:xfrm rot="16200000">
            <a:off x="695160" y="987120"/>
            <a:ext cx="994320" cy="106560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132" name="Google Shape;21;p3"/>
          <p:cNvSpPr/>
          <p:nvPr/>
        </p:nvSpPr>
        <p:spPr>
          <a:xfrm>
            <a:off x="8365320" y="1345320"/>
            <a:ext cx="360" cy="169596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sp>
        <p:nvSpPr>
          <p:cNvPr id="133" name="Google Shape;22;p3"/>
          <p:cNvSpPr/>
          <p:nvPr/>
        </p:nvSpPr>
        <p:spPr>
          <a:xfrm rot="16200000">
            <a:off x="4525560" y="-2132640"/>
            <a:ext cx="91800" cy="71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prstDash val="dashDot"/>
            <a:miter/>
          </a:ln>
        </p:spPr>
        <p:style>
          <a:lnRef idx="0"/>
          <a:fillRef idx="0"/>
          <a:effectRef idx="0"/>
          <a:fontRef idx="minor"/>
        </p:style>
      </p:sp>
      <p:sp>
        <p:nvSpPr>
          <p:cNvPr id="134" name="Google Shape;23;p3"/>
          <p:cNvSpPr/>
          <p:nvPr/>
        </p:nvSpPr>
        <p:spPr>
          <a:xfrm rot="5400000">
            <a:off x="7048800" y="2866680"/>
            <a:ext cx="1284840" cy="137664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135" name="PlaceHolder 1"/>
          <p:cNvSpPr>
            <a:spLocks noGrp="1"/>
          </p:cNvSpPr>
          <p:nvPr>
            <p:ph type="sldNum" idx="3"/>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0F5D386A-A9DE-4D55-91B2-40ED136D74D3}"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1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Outlin</a:t>
            </a:r>
            <a:r>
              <a:rPr b="0" lang="en-IN" sz="2000" spc="-1" strike="noStrike">
                <a:latin typeface="Arial"/>
              </a:rPr>
              <a:t>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a:t>
            </a:r>
            <a:r>
              <a:rPr b="0" lang="en-IN" sz="2000" spc="-1" strike="noStrike">
                <a:latin typeface="Arial"/>
              </a:rPr>
              <a:t>th </a:t>
            </a:r>
            <a:r>
              <a:rPr b="0" lang="en-IN" sz="2000" spc="-1" strike="noStrike">
                <a:latin typeface="Arial"/>
              </a:rPr>
              <a:t>O</a:t>
            </a:r>
            <a:r>
              <a:rPr b="0" lang="en-IN" sz="2000" spc="-1" strike="noStrike">
                <a:latin typeface="Arial"/>
              </a:rPr>
              <a:t>utl</a:t>
            </a:r>
            <a:r>
              <a:rPr b="0" lang="en-IN" sz="2000" spc="-1" strike="noStrike">
                <a:latin typeface="Arial"/>
              </a:rPr>
              <a:t>in</a:t>
            </a:r>
            <a:r>
              <a:rPr b="0" lang="en-IN" sz="2000" spc="-1" strike="noStrike">
                <a:latin typeface="Arial"/>
              </a:rPr>
              <a:t>e </a:t>
            </a:r>
            <a:r>
              <a:rPr b="0" lang="en-IN" sz="2000" spc="-1" strike="noStrike">
                <a:latin typeface="Arial"/>
              </a:rPr>
              <a:t>Le</a:t>
            </a:r>
            <a:r>
              <a:rPr b="0" lang="en-IN" sz="2000" spc="-1" strike="noStrike">
                <a:latin typeface="Arial"/>
              </a:rPr>
              <a:t>ve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74" name="Google Shape;6;p1" descr=""/>
          <p:cNvPicPr/>
          <p:nvPr/>
        </p:nvPicPr>
        <p:blipFill>
          <a:blip r:embed="rId2"/>
          <a:stretch/>
        </p:blipFill>
        <p:spPr>
          <a:xfrm>
            <a:off x="1080" y="0"/>
            <a:ext cx="9141120" cy="5142960"/>
          </a:xfrm>
          <a:prstGeom prst="rect">
            <a:avLst/>
          </a:prstGeom>
          <a:ln w="0">
            <a:noFill/>
          </a:ln>
        </p:spPr>
      </p:pic>
      <p:sp>
        <p:nvSpPr>
          <p:cNvPr id="175"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grpSp>
        <p:nvGrpSpPr>
          <p:cNvPr id="176" name="Google Shape;29;p4"/>
          <p:cNvGrpSpPr/>
          <p:nvPr/>
        </p:nvGrpSpPr>
        <p:grpSpPr>
          <a:xfrm>
            <a:off x="3966840" y="1066680"/>
            <a:ext cx="1200240" cy="1169640"/>
            <a:chOff x="3966840" y="1066680"/>
            <a:chExt cx="1200240" cy="1169640"/>
          </a:xfrm>
        </p:grpSpPr>
        <p:sp>
          <p:nvSpPr>
            <p:cNvPr id="177" name="Google Shape;30;p4"/>
            <p:cNvSpPr/>
            <p:nvPr/>
          </p:nvSpPr>
          <p:spPr>
            <a:xfrm>
              <a:off x="4071240" y="1192680"/>
              <a:ext cx="1018440" cy="996120"/>
            </a:xfrm>
            <a:prstGeom prst="ellipse">
              <a:avLst/>
            </a:prstGeom>
            <a:noFill/>
            <a:ln w="9360">
              <a:solidFill>
                <a:srgbClr val="ffffff"/>
              </a:solidFill>
              <a:prstDash val="dot"/>
              <a:round/>
            </a:ln>
          </p:spPr>
          <p:style>
            <a:lnRef idx="0"/>
            <a:fillRef idx="0"/>
            <a:effectRef idx="0"/>
            <a:fontRef idx="minor"/>
          </p:style>
        </p:sp>
        <p:sp>
          <p:nvSpPr>
            <p:cNvPr id="178" name="Google Shape;31;p4"/>
            <p:cNvSpPr/>
            <p:nvPr/>
          </p:nvSpPr>
          <p:spPr>
            <a:xfrm rot="16200000">
              <a:off x="3954240" y="1078920"/>
              <a:ext cx="1134360" cy="110952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179" name="Google Shape;32;p4"/>
            <p:cNvSpPr/>
            <p:nvPr/>
          </p:nvSpPr>
          <p:spPr>
            <a:xfrm>
              <a:off x="4058280" y="1179360"/>
              <a:ext cx="161640" cy="158400"/>
            </a:xfrm>
            <a:custGeom>
              <a:avLst/>
              <a:gdLst/>
              <a:ahLst/>
              <a:rect l="l" t="t" r="r" b="b"/>
              <a:pathLst>
                <a:path w="21600" h="21600">
                  <a:moveTo>
                    <a:pt x="0" y="0"/>
                  </a:moveTo>
                  <a:lnTo>
                    <a:pt x="21600" y="21600"/>
                  </a:lnTo>
                </a:path>
              </a:pathLst>
            </a:custGeom>
            <a:noFill/>
            <a:ln w="9360">
              <a:solidFill>
                <a:srgbClr val="ffffff"/>
              </a:solidFill>
              <a:prstDash val="dash"/>
              <a:round/>
            </a:ln>
          </p:spPr>
          <p:style>
            <a:lnRef idx="0"/>
            <a:fillRef idx="0"/>
            <a:effectRef idx="0"/>
            <a:fontRef idx="minor"/>
          </p:style>
        </p:sp>
        <p:sp>
          <p:nvSpPr>
            <p:cNvPr id="180" name="Google Shape;33;p4"/>
            <p:cNvSpPr/>
            <p:nvPr/>
          </p:nvSpPr>
          <p:spPr>
            <a:xfrm>
              <a:off x="5166720" y="1185840"/>
              <a:ext cx="360" cy="104436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sp>
          <p:nvSpPr>
            <p:cNvPr id="181" name="Google Shape;34;p4"/>
            <p:cNvSpPr txBox="1"/>
            <p:nvPr/>
          </p:nvSpPr>
          <p:spPr>
            <a:xfrm>
              <a:off x="4313160" y="1491120"/>
              <a:ext cx="534600" cy="411840"/>
            </a:xfrm>
            <a:prstGeom prst="rect">
              <a:avLst/>
            </a:prstGeom>
          </p:spPr>
          <p:txBody>
            <a:bodyPr wrap="none" lIns="90000" rIns="90000" tIns="45000" bIns="45000" anchor="t" anchorCtr="1">
              <a:prstTxWarp prst="textPlain">
                <a:avLst>
                  <a:gd name="adj" fmla="val 50000"/>
                </a:avLst>
              </a:prstTxWarp>
              <a:noAutofit/>
            </a:bodyPr>
            <a:p>
              <a:pPr algn="ctr">
                <a:lnSpc>
                  <a:spcPct val="100000"/>
                </a:lnSpc>
                <a:buNone/>
              </a:pPr>
              <a:r>
                <a:rPr b="1" lang="en-IN" sz="1400" spc="-1" strike="noStrike">
                  <a:ln w="0">
                    <a:noFill/>
                  </a:ln>
                  <a:solidFill>
                    <a:srgbClr val="000000"/>
                  </a:solidFill>
                  <a:latin typeface="Arial"/>
                  <a:ea typeface="Arial"/>
                </a:rPr>
                <a:t>“</a:t>
              </a:r>
              <a:endParaRPr b="1" lang="en-IN" sz="1400" spc="-1" strike="noStrike">
                <a:ln w="0">
                  <a:noFill/>
                </a:ln>
                <a:solidFill>
                  <a:srgbClr val="000000"/>
                </a:solidFill>
                <a:latin typeface="Arial"/>
              </a:endParaRPr>
            </a:p>
          </p:txBody>
        </p:sp>
        <p:sp>
          <p:nvSpPr>
            <p:cNvPr id="182" name="Google Shape;35;p4"/>
            <p:cNvSpPr/>
            <p:nvPr/>
          </p:nvSpPr>
          <p:spPr>
            <a:xfrm>
              <a:off x="4941360" y="2043720"/>
              <a:ext cx="194040" cy="192600"/>
            </a:xfrm>
            <a:custGeom>
              <a:avLst/>
              <a:gdLst/>
              <a:ahLst/>
              <a:rect l="l" t="t" r="r" b="b"/>
              <a:pathLst>
                <a:path w="21600" h="21600">
                  <a:moveTo>
                    <a:pt x="0" y="0"/>
                  </a:moveTo>
                  <a:lnTo>
                    <a:pt x="21600" y="21600"/>
                  </a:lnTo>
                </a:path>
              </a:pathLst>
            </a:custGeom>
            <a:noFill/>
            <a:ln w="9360">
              <a:solidFill>
                <a:srgbClr val="ffffff"/>
              </a:solidFill>
              <a:prstDash val="dash"/>
              <a:round/>
            </a:ln>
          </p:spPr>
          <p:style>
            <a:lnRef idx="0"/>
            <a:fillRef idx="0"/>
            <a:effectRef idx="0"/>
            <a:fontRef idx="minor"/>
          </p:style>
        </p:sp>
        <p:sp>
          <p:nvSpPr>
            <p:cNvPr id="183" name="Google Shape;36;p4"/>
            <p:cNvSpPr/>
            <p:nvPr/>
          </p:nvSpPr>
          <p:spPr>
            <a:xfrm>
              <a:off x="4330080" y="1422360"/>
              <a:ext cx="501120" cy="36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grpSp>
      <p:sp>
        <p:nvSpPr>
          <p:cNvPr id="184" name="PlaceHolder 1"/>
          <p:cNvSpPr>
            <a:spLocks noGrp="1"/>
          </p:cNvSpPr>
          <p:nvPr>
            <p:ph type="sldNum" idx="4"/>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FB3C7FD1-D205-4C4C-8570-3D37DC755333}"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185"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8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a:t>
            </a:r>
            <a:r>
              <a:rPr b="0" lang="en-IN" sz="3200" spc="-1" strike="noStrike">
                <a:latin typeface="Arial"/>
              </a:rPr>
              <a:t>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a:t>
            </a:r>
            <a:r>
              <a:rPr b="0" lang="en-IN" sz="2800" spc="-1" strike="noStrike">
                <a:latin typeface="Arial"/>
              </a:rPr>
              <a:t>Outline </a:t>
            </a:r>
            <a:r>
              <a:rPr b="0" lang="en-IN" sz="2800" spc="-1" strike="noStrike">
                <a:latin typeface="Arial"/>
              </a:rPr>
              <a:t>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a:t>
            </a:r>
            <a:r>
              <a:rPr b="0" lang="en-IN" sz="2400" spc="-1" strike="noStrike">
                <a:latin typeface="Arial"/>
              </a:rPr>
              <a:t>Outline </a:t>
            </a:r>
            <a:r>
              <a:rPr b="0" lang="en-IN" sz="2400" spc="-1" strike="noStrike">
                <a:latin typeface="Arial"/>
              </a:rPr>
              <a:t>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a:t>
            </a:r>
            <a:r>
              <a:rPr b="0" lang="en-IN" sz="2000" spc="-1" strike="noStrike">
                <a:latin typeface="Arial"/>
              </a:rPr>
              <a:t>h </a:t>
            </a:r>
            <a:r>
              <a:rPr b="0" lang="en-IN" sz="2000" spc="-1" strike="noStrike">
                <a:latin typeface="Arial"/>
              </a:rPr>
              <a:t>Outlin</a:t>
            </a:r>
            <a:r>
              <a:rPr b="0" lang="en-IN" sz="2000" spc="-1" strike="noStrike">
                <a:latin typeface="Arial"/>
              </a:rPr>
              <a:t>e </a:t>
            </a:r>
            <a:r>
              <a:rPr b="0" lang="en-IN" sz="2000" spc="-1" strike="noStrike">
                <a:latin typeface="Arial"/>
              </a:rPr>
              <a:t>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a:t>
            </a:r>
            <a:r>
              <a:rPr b="0" lang="en-IN" sz="2000" spc="-1" strike="noStrike">
                <a:latin typeface="Arial"/>
              </a:rPr>
              <a:t>th </a:t>
            </a:r>
            <a:r>
              <a:rPr b="0" lang="en-IN" sz="2000" spc="-1" strike="noStrike">
                <a:latin typeface="Arial"/>
              </a:rPr>
              <a:t>O</a:t>
            </a:r>
            <a:r>
              <a:rPr b="0" lang="en-IN" sz="2000" spc="-1" strike="noStrike">
                <a:latin typeface="Arial"/>
              </a:rPr>
              <a:t>utl</a:t>
            </a:r>
            <a:r>
              <a:rPr b="0" lang="en-IN" sz="2000" spc="-1" strike="noStrike">
                <a:latin typeface="Arial"/>
              </a:rPr>
              <a:t>in</a:t>
            </a:r>
            <a:r>
              <a:rPr b="0" lang="en-IN" sz="2000" spc="-1" strike="noStrike">
                <a:latin typeface="Arial"/>
              </a:rPr>
              <a:t>e </a:t>
            </a:r>
            <a:r>
              <a:rPr b="0" lang="en-IN" sz="2000" spc="-1" strike="noStrike">
                <a:latin typeface="Arial"/>
              </a:rPr>
              <a:t>Le</a:t>
            </a:r>
            <a:r>
              <a:rPr b="0" lang="en-IN" sz="2000" spc="-1" strike="noStrike">
                <a:latin typeface="Arial"/>
              </a:rPr>
              <a:t>ve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223" name="Google Shape;6;p1" descr=""/>
          <p:cNvPicPr/>
          <p:nvPr/>
        </p:nvPicPr>
        <p:blipFill>
          <a:blip r:embed="rId2"/>
          <a:stretch/>
        </p:blipFill>
        <p:spPr>
          <a:xfrm>
            <a:off x="1080" y="0"/>
            <a:ext cx="9141120" cy="5142960"/>
          </a:xfrm>
          <a:prstGeom prst="rect">
            <a:avLst/>
          </a:prstGeom>
          <a:ln w="0">
            <a:noFill/>
          </a:ln>
        </p:spPr>
      </p:pic>
      <p:sp>
        <p:nvSpPr>
          <p:cNvPr id="224"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22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2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27" name="PlaceHolder 3"/>
          <p:cNvSpPr>
            <a:spLocks noGrp="1"/>
          </p:cNvSpPr>
          <p:nvPr>
            <p:ph type="sldNum" idx="5"/>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D2D14631-5489-41ED-8412-14A569A7A9DE}"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264" name="Google Shape;6;p1" descr=""/>
          <p:cNvPicPr/>
          <p:nvPr/>
        </p:nvPicPr>
        <p:blipFill>
          <a:blip r:embed="rId2"/>
          <a:stretch/>
        </p:blipFill>
        <p:spPr>
          <a:xfrm>
            <a:off x="1080" y="0"/>
            <a:ext cx="9141120" cy="5142960"/>
          </a:xfrm>
          <a:prstGeom prst="rect">
            <a:avLst/>
          </a:prstGeom>
          <a:ln w="0">
            <a:noFill/>
          </a:ln>
        </p:spPr>
      </p:pic>
      <p:sp>
        <p:nvSpPr>
          <p:cNvPr id="265"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266" name="PlaceHolder 1"/>
          <p:cNvSpPr>
            <a:spLocks noGrp="1"/>
          </p:cNvSpPr>
          <p:nvPr>
            <p:ph type="sldNum" idx="6"/>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DDF0FB38-2E28-4001-97FD-FB4359231BD5}"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26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26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305" name="Google Shape;6;p1" descr=""/>
          <p:cNvPicPr/>
          <p:nvPr/>
        </p:nvPicPr>
        <p:blipFill>
          <a:blip r:embed="rId2"/>
          <a:stretch/>
        </p:blipFill>
        <p:spPr>
          <a:xfrm>
            <a:off x="1080" y="0"/>
            <a:ext cx="9141120" cy="5142960"/>
          </a:xfrm>
          <a:prstGeom prst="rect">
            <a:avLst/>
          </a:prstGeom>
          <a:ln w="0">
            <a:noFill/>
          </a:ln>
        </p:spPr>
      </p:pic>
      <p:sp>
        <p:nvSpPr>
          <p:cNvPr id="306"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30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08" name="PlaceHolder 2"/>
          <p:cNvSpPr>
            <a:spLocks noGrp="1"/>
          </p:cNvSpPr>
          <p:nvPr>
            <p:ph type="sldNum" idx="7"/>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13A4AA9B-E25A-4E38-8B3A-98BD46B56C7A}"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30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346" name="Google Shape;6;p1" descr=""/>
          <p:cNvPicPr/>
          <p:nvPr/>
        </p:nvPicPr>
        <p:blipFill>
          <a:blip r:embed="rId2"/>
          <a:stretch/>
        </p:blipFill>
        <p:spPr>
          <a:xfrm>
            <a:off x="1080" y="0"/>
            <a:ext cx="9141120" cy="5142960"/>
          </a:xfrm>
          <a:prstGeom prst="rect">
            <a:avLst/>
          </a:prstGeom>
          <a:ln w="0">
            <a:noFill/>
          </a:ln>
        </p:spPr>
      </p:pic>
      <p:sp>
        <p:nvSpPr>
          <p:cNvPr id="347" name="Google Shape;7;p1"/>
          <p:cNvSpPr/>
          <p:nvPr/>
        </p:nvSpPr>
        <p:spPr>
          <a:xfrm>
            <a:off x="91800" y="96480"/>
            <a:ext cx="8965440" cy="4944600"/>
          </a:xfrm>
          <a:prstGeom prst="rect">
            <a:avLst/>
          </a:prstGeom>
          <a:noFill/>
          <a:ln w="9360">
            <a:solidFill>
              <a:srgbClr val="ffffff"/>
            </a:solidFill>
            <a:round/>
          </a:ln>
        </p:spPr>
        <p:style>
          <a:lnRef idx="0"/>
          <a:fillRef idx="0"/>
          <a:effectRef idx="0"/>
          <a:fontRef idx="minor"/>
        </p:style>
      </p:sp>
      <p:sp>
        <p:nvSpPr>
          <p:cNvPr id="348" name="PlaceHolder 1"/>
          <p:cNvSpPr>
            <a:spLocks noGrp="1"/>
          </p:cNvSpPr>
          <p:nvPr>
            <p:ph type="sldNum" idx="8"/>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797D9A28-38DE-45EC-B81B-A12D9B56BA53}"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
        <p:nvSpPr>
          <p:cNvPr id="3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053360" y="-180000"/>
            <a:ext cx="7406280" cy="3240000"/>
          </a:xfrm>
          <a:prstGeom prst="rect">
            <a:avLst/>
          </a:prstGeom>
          <a:noFill/>
          <a:ln w="0">
            <a:noFill/>
          </a:ln>
        </p:spPr>
        <p:txBody>
          <a:bodyPr lIns="0" rIns="0" tIns="91440" bIns="91440" anchor="b">
            <a:noAutofit/>
          </a:bodyPr>
          <a:p>
            <a:pPr>
              <a:lnSpc>
                <a:spcPct val="100000"/>
              </a:lnSpc>
              <a:buNone/>
              <a:tabLst>
                <a:tab algn="l" pos="0"/>
              </a:tabLst>
            </a:pPr>
            <a:r>
              <a:rPr b="1" lang="en" sz="3200" spc="-1" strike="noStrike">
                <a:solidFill>
                  <a:srgbClr val="ffffff"/>
                </a:solidFill>
                <a:latin typeface="Courier New"/>
                <a:ea typeface="Courier New"/>
              </a:rPr>
              <a:t>AUTOM</a:t>
            </a:r>
            <a:r>
              <a:rPr b="1" lang="en" sz="3200" spc="-1" strike="noStrike">
                <a:solidFill>
                  <a:srgbClr val="ffffff"/>
                </a:solidFill>
                <a:latin typeface="Courier New"/>
                <a:ea typeface="Courier New"/>
              </a:rPr>
              <a:t>ATED </a:t>
            </a:r>
            <a:r>
              <a:rPr b="1" lang="en" sz="3200" spc="-1" strike="noStrike">
                <a:solidFill>
                  <a:srgbClr val="ffffff"/>
                </a:solidFill>
                <a:latin typeface="Courier New"/>
                <a:ea typeface="Courier New"/>
              </a:rPr>
              <a:t>FAKE </a:t>
            </a:r>
            <a:r>
              <a:rPr b="1" lang="en" sz="3200" spc="-1" strike="noStrike">
                <a:solidFill>
                  <a:srgbClr val="ffffff"/>
                </a:solidFill>
                <a:latin typeface="Courier New"/>
                <a:ea typeface="Courier New"/>
              </a:rPr>
              <a:t>DATA </a:t>
            </a:r>
            <a:r>
              <a:rPr b="1" lang="en" sz="3200" spc="-1" strike="noStrike">
                <a:solidFill>
                  <a:srgbClr val="ffffff"/>
                </a:solidFill>
                <a:latin typeface="Courier New"/>
                <a:ea typeface="Courier New"/>
              </a:rPr>
              <a:t>GENER</a:t>
            </a:r>
            <a:r>
              <a:rPr b="1" lang="en" sz="3200" spc="-1" strike="noStrike">
                <a:solidFill>
                  <a:srgbClr val="ffffff"/>
                </a:solidFill>
                <a:latin typeface="Courier New"/>
                <a:ea typeface="Courier New"/>
              </a:rPr>
              <a:t>ATOR</a:t>
            </a:r>
            <a:r>
              <a:rPr b="1" lang="en" sz="4800" spc="-1" strike="noStrike">
                <a:solidFill>
                  <a:srgbClr val="ffffff"/>
                </a:solidFill>
                <a:latin typeface="Courier New"/>
                <a:ea typeface="Courier New"/>
              </a:rPr>
              <a:t> </a:t>
            </a:r>
            <a:r>
              <a:rPr b="1" lang="en" sz="4800" spc="-1" strike="noStrike">
                <a:solidFill>
                  <a:srgbClr val="ffffff"/>
                </a:solidFill>
                <a:latin typeface="Courier New"/>
                <a:ea typeface="Courier New"/>
              </a:rPr>
              <a:t> </a:t>
            </a:r>
            <a:br>
              <a:rPr sz="4800"/>
            </a:br>
            <a:endParaRPr b="0" lang="en-IN" sz="4800" spc="-1" strike="noStrike">
              <a:latin typeface="Arial"/>
            </a:endParaRPr>
          </a:p>
        </p:txBody>
      </p:sp>
      <p:sp>
        <p:nvSpPr>
          <p:cNvPr id="388" name=""/>
          <p:cNvSpPr/>
          <p:nvPr/>
        </p:nvSpPr>
        <p:spPr>
          <a:xfrm>
            <a:off x="1053360" y="2340000"/>
            <a:ext cx="5849640" cy="161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1600" spc="-1" strike="noStrike">
                <a:solidFill>
                  <a:srgbClr val="ffffff"/>
                </a:solidFill>
                <a:latin typeface="Courier New"/>
                <a:ea typeface="Courier New"/>
              </a:rPr>
              <a:t>Safna Haneefa</a:t>
            </a:r>
            <a:endParaRPr b="0" lang="en-IN" sz="1600" spc="-1" strike="noStrike">
              <a:latin typeface="Arial"/>
            </a:endParaRPr>
          </a:p>
          <a:p>
            <a:pPr>
              <a:lnSpc>
                <a:spcPct val="100000"/>
              </a:lnSpc>
              <a:buNone/>
            </a:pPr>
            <a:r>
              <a:rPr b="1" lang="en" sz="1600" spc="-1" strike="noStrike">
                <a:solidFill>
                  <a:srgbClr val="ffffff"/>
                </a:solidFill>
                <a:latin typeface="Courier New"/>
                <a:ea typeface="Courier New"/>
              </a:rPr>
              <a:t>Data Engineer</a:t>
            </a:r>
            <a:endParaRPr b="0" lang="en-IN" sz="1600" spc="-1" strike="noStrike">
              <a:latin typeface="Arial"/>
            </a:endParaRPr>
          </a:p>
          <a:p>
            <a:pPr>
              <a:lnSpc>
                <a:spcPct val="100000"/>
              </a:lnSpc>
              <a:buNone/>
            </a:pPr>
            <a:r>
              <a:rPr b="1" lang="en" sz="1600" spc="-1" strike="noStrike">
                <a:solidFill>
                  <a:srgbClr val="ffffff"/>
                </a:solidFill>
                <a:latin typeface="Courier New"/>
                <a:ea typeface="Courier New"/>
              </a:rPr>
              <a:t>Mitz</a:t>
            </a:r>
            <a:endParaRPr b="0" lang="en-IN" sz="1600" spc="-1" strike="noStrike">
              <a:latin typeface="Arial"/>
            </a:endParaRPr>
          </a:p>
          <a:p>
            <a:pPr>
              <a:lnSpc>
                <a:spcPct val="100000"/>
              </a:lnSpc>
              <a:buNone/>
            </a:pPr>
            <a:r>
              <a:rPr b="1" lang="en" sz="1600" spc="-1" strike="noStrike">
                <a:solidFill>
                  <a:srgbClr val="ffffff"/>
                </a:solidFill>
                <a:latin typeface="Courier New"/>
                <a:ea typeface="Courier New"/>
              </a:rPr>
              <a:t> </a:t>
            </a:r>
            <a:endParaRPr b="0" lang="en-IN" sz="1600" spc="-1" strike="noStrike">
              <a:latin typeface="Arial"/>
            </a:endParaRPr>
          </a:p>
          <a:p>
            <a:pPr>
              <a:lnSpc>
                <a:spcPct val="100000"/>
              </a:lnSpc>
              <a:buNone/>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p:nvPr>
        </p:nvSpPr>
        <p:spPr>
          <a:xfrm>
            <a:off x="1413720" y="2466720"/>
            <a:ext cx="6316200" cy="819360"/>
          </a:xfrm>
          <a:prstGeom prst="rect">
            <a:avLst/>
          </a:prstGeom>
          <a:noFill/>
          <a:ln w="0">
            <a:noFill/>
          </a:ln>
        </p:spPr>
        <p:txBody>
          <a:bodyPr lIns="90000" rIns="90000" tIns="91440" bIns="91440" anchor="t">
            <a:noAutofit/>
          </a:bodyPr>
          <a:p>
            <a:pPr algn="ctr">
              <a:lnSpc>
                <a:spcPct val="100000"/>
              </a:lnSpc>
              <a:spcBef>
                <a:spcPts val="601"/>
              </a:spcBef>
              <a:buNone/>
              <a:tabLst>
                <a:tab algn="l" pos="0"/>
              </a:tabLst>
            </a:pPr>
            <a:r>
              <a:rPr b="1" lang="en" sz="2400" spc="-1" strike="noStrike">
                <a:solidFill>
                  <a:srgbClr val="ffffff"/>
                </a:solidFill>
                <a:latin typeface="Courier New"/>
                <a:ea typeface="Courier New"/>
              </a:rPr>
              <a:t>Needs of Fake data</a:t>
            </a:r>
            <a:endParaRPr b="0" lang="en-IN" sz="2400" spc="-1" strike="noStrike">
              <a:latin typeface="Arial"/>
            </a:endParaRPr>
          </a:p>
        </p:txBody>
      </p:sp>
      <p:sp>
        <p:nvSpPr>
          <p:cNvPr id="390" name="PlaceHolder 2"/>
          <p:cNvSpPr>
            <a:spLocks noGrp="1"/>
          </p:cNvSpPr>
          <p:nvPr>
            <p:ph type="sldNum" idx="9"/>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AD9ED955-7636-4E85-B5A1-13274BFDEB12}"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buNone/>
              <a:tabLst>
                <a:tab algn="l" pos="0"/>
              </a:tabLst>
            </a:pPr>
            <a:r>
              <a:rPr b="1" lang="en" sz="2400" spc="-1" strike="noStrike">
                <a:solidFill>
                  <a:srgbClr val="ffffff"/>
                </a:solidFill>
                <a:latin typeface="Courier New"/>
                <a:ea typeface="Courier New"/>
              </a:rPr>
              <a:t>Need </a:t>
            </a:r>
            <a:r>
              <a:rPr b="1" lang="en" sz="2400" spc="-1" strike="noStrike">
                <a:solidFill>
                  <a:srgbClr val="ffffff"/>
                </a:solidFill>
                <a:latin typeface="Courier New"/>
                <a:ea typeface="Courier New"/>
              </a:rPr>
              <a:t>for </a:t>
            </a:r>
            <a:r>
              <a:rPr b="1" lang="en" sz="2400" spc="-1" strike="noStrike">
                <a:solidFill>
                  <a:srgbClr val="ffffff"/>
                </a:solidFill>
                <a:latin typeface="Courier New"/>
                <a:ea typeface="Courier New"/>
              </a:rPr>
              <a:t>the </a:t>
            </a:r>
            <a:r>
              <a:rPr b="1" lang="en" sz="2400" spc="-1" strike="noStrike">
                <a:solidFill>
                  <a:srgbClr val="ffffff"/>
                </a:solidFill>
                <a:latin typeface="Courier New"/>
                <a:ea typeface="Courier New"/>
              </a:rPr>
              <a:t>Synthe</a:t>
            </a:r>
            <a:r>
              <a:rPr b="1" lang="en" sz="2400" spc="-1" strike="noStrike">
                <a:solidFill>
                  <a:srgbClr val="ffffff"/>
                </a:solidFill>
                <a:latin typeface="Courier New"/>
                <a:ea typeface="Courier New"/>
              </a:rPr>
              <a:t>tic </a:t>
            </a:r>
            <a:r>
              <a:rPr b="1" lang="en" sz="2400" spc="-1" strike="noStrike">
                <a:solidFill>
                  <a:srgbClr val="ffffff"/>
                </a:solidFill>
                <a:latin typeface="Courier New"/>
                <a:ea typeface="Courier New"/>
              </a:rPr>
              <a:t>Data</a:t>
            </a:r>
            <a:endParaRPr b="1" lang="en-IN" sz="2400" spc="-1" strike="noStrike">
              <a:latin typeface="Arial"/>
            </a:endParaRPr>
          </a:p>
        </p:txBody>
      </p:sp>
      <p:sp>
        <p:nvSpPr>
          <p:cNvPr id="392" name="PlaceHolder 2"/>
          <p:cNvSpPr>
            <a:spLocks noGrp="1"/>
          </p:cNvSpPr>
          <p:nvPr>
            <p:ph/>
          </p:nvPr>
        </p:nvSpPr>
        <p:spPr>
          <a:xfrm>
            <a:off x="349920" y="1440000"/>
            <a:ext cx="8290080" cy="3638160"/>
          </a:xfrm>
          <a:prstGeom prst="rect">
            <a:avLst/>
          </a:prstGeom>
          <a:noFill/>
          <a:ln w="0">
            <a:noFill/>
          </a:ln>
        </p:spPr>
        <p:txBody>
          <a:bodyPr lIns="0" rIns="0" tIns="91440" bIns="91440" anchor="t">
            <a:noAutofit/>
          </a:bodyPr>
          <a:p>
            <a:pPr marL="457200" indent="-380880" algn="ctr">
              <a:lnSpc>
                <a:spcPct val="100000"/>
              </a:lnSpc>
              <a:spcBef>
                <a:spcPts val="601"/>
              </a:spcBef>
              <a:buClr>
                <a:srgbClr val="ffffff"/>
              </a:buClr>
              <a:buFont typeface="Cousine"/>
              <a:buChar char="▪"/>
            </a:pPr>
            <a:r>
              <a:rPr b="0" lang="en" sz="2000" spc="-1" strike="noStrike">
                <a:solidFill>
                  <a:srgbClr val="ffffff"/>
                </a:solidFill>
                <a:latin typeface="Courier New"/>
                <a:ea typeface="Courier New"/>
              </a:rPr>
              <a:t>Researchers and data scientists often come across situations where they either do not have the real data or can not make use of it due to confidentiality or privacy concerns. To overcome this problem, synthetic data generation is carried out to create a replacement of real data.</a:t>
            </a:r>
            <a:endParaRPr b="0" lang="en-IN" sz="2000" spc="-1" strike="noStrike">
              <a:latin typeface="Arial"/>
            </a:endParaRPr>
          </a:p>
          <a:p>
            <a:pPr>
              <a:lnSpc>
                <a:spcPct val="100000"/>
              </a:lnSpc>
              <a:spcBef>
                <a:spcPts val="601"/>
              </a:spcBef>
              <a:buNone/>
              <a:tabLst>
                <a:tab algn="l" pos="0"/>
              </a:tabLst>
            </a:pPr>
            <a:endParaRPr b="0" lang="en-IN" sz="2400" spc="-1" strike="noStrike">
              <a:latin typeface="Arial"/>
            </a:endParaRPr>
          </a:p>
          <a:p>
            <a:pPr>
              <a:lnSpc>
                <a:spcPct val="100000"/>
              </a:lnSpc>
              <a:spcBef>
                <a:spcPts val="601"/>
              </a:spcBef>
              <a:buNone/>
              <a:tabLst>
                <a:tab algn="l" pos="0"/>
              </a:tabLst>
            </a:pPr>
            <a:r>
              <a:rPr b="0" lang="en" sz="2400" spc="-1" strike="noStrike">
                <a:solidFill>
                  <a:srgbClr val="ffffff"/>
                </a:solidFill>
                <a:latin typeface="Courier New"/>
                <a:ea typeface="Courier New"/>
              </a:rPr>
              <a:t> </a:t>
            </a:r>
            <a:endParaRPr b="0" lang="en-IN" sz="2400" spc="-1" strike="noStrike">
              <a:latin typeface="Arial"/>
            </a:endParaRPr>
          </a:p>
        </p:txBody>
      </p:sp>
      <p:sp>
        <p:nvSpPr>
          <p:cNvPr id="393" name="PlaceHolder 3"/>
          <p:cNvSpPr>
            <a:spLocks noGrp="1"/>
          </p:cNvSpPr>
          <p:nvPr>
            <p:ph type="sldNum" idx="10"/>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781E0200-4998-4BDA-A972-8AA7B11C8EDD}"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404280" y="360000"/>
            <a:ext cx="8228880" cy="412560"/>
          </a:xfrm>
          <a:prstGeom prst="rect">
            <a:avLst/>
          </a:prstGeom>
          <a:noFill/>
          <a:ln w="0">
            <a:noFill/>
          </a:ln>
        </p:spPr>
        <p:txBody>
          <a:bodyPr lIns="0" rIns="0" tIns="91440" bIns="91440" anchor="t">
            <a:noAutofit/>
          </a:bodyPr>
          <a:p>
            <a:pPr>
              <a:lnSpc>
                <a:spcPct val="100000"/>
              </a:lnSpc>
              <a:buNone/>
              <a:tabLst>
                <a:tab algn="l" pos="0"/>
              </a:tabLst>
            </a:pPr>
            <a:r>
              <a:rPr b="1" lang="en" sz="2200" spc="-1" strike="noStrike">
                <a:solidFill>
                  <a:srgbClr val="ffffff"/>
                </a:solidFill>
                <a:latin typeface="Courier New"/>
                <a:ea typeface="Courier New"/>
              </a:rPr>
              <a:t>CHALLEN</a:t>
            </a:r>
            <a:r>
              <a:rPr b="1" lang="en" sz="2200" spc="-1" strike="noStrike">
                <a:solidFill>
                  <a:srgbClr val="ffffff"/>
                </a:solidFill>
                <a:latin typeface="Courier New"/>
                <a:ea typeface="Courier New"/>
              </a:rPr>
              <a:t>GES</a:t>
            </a:r>
            <a:endParaRPr b="1" lang="en-IN" sz="2200" spc="-1" strike="noStrike">
              <a:latin typeface="Arial"/>
            </a:endParaRPr>
          </a:p>
        </p:txBody>
      </p:sp>
      <p:sp>
        <p:nvSpPr>
          <p:cNvPr id="395" name="PlaceHolder 2"/>
          <p:cNvSpPr>
            <a:spLocks noGrp="1"/>
          </p:cNvSpPr>
          <p:nvPr>
            <p:ph/>
          </p:nvPr>
        </p:nvSpPr>
        <p:spPr>
          <a:xfrm>
            <a:off x="360000" y="900000"/>
            <a:ext cx="8393760" cy="3827880"/>
          </a:xfrm>
          <a:prstGeom prst="rect">
            <a:avLst/>
          </a:prstGeom>
          <a:noFill/>
          <a:ln w="0">
            <a:noFill/>
          </a:ln>
        </p:spPr>
        <p:txBody>
          <a:bodyPr lIns="0" rIns="0" tIns="91440" bIns="91440" anchor="t">
            <a:noAutofit/>
          </a:bodyPr>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Difficulty in generating synthetic data.</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A number of inconsistencies encountered while replicating the complexities from real data to synthetic data.</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The flexible nature of synthetic data makes it biased in behavior.</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Validating it with synthetic test data might not be enough for users. They might require you to validate it with real data.</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There could be some hidden follies on the performance of algorithms trained with simplified representations of synthetic data which lately may pop out while dealing with real data.</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396" name="PlaceHolder 3"/>
          <p:cNvSpPr>
            <a:spLocks noGrp="1"/>
          </p:cNvSpPr>
          <p:nvPr>
            <p:ph type="sldNum" idx="11"/>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59A4C658-B9EC-4B62-8AAF-53262A91CEDC}"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buNone/>
              <a:tabLst>
                <a:tab algn="l" pos="0"/>
              </a:tabLst>
            </a:pPr>
            <a:r>
              <a:rPr b="1" lang="en" sz="2000" spc="-1" strike="noStrike">
                <a:solidFill>
                  <a:srgbClr val="ffffff"/>
                </a:solidFill>
                <a:latin typeface="Courier New"/>
                <a:ea typeface="Courier New"/>
              </a:rPr>
              <a:t>What is </a:t>
            </a:r>
            <a:r>
              <a:rPr b="1" lang="en" sz="2000" spc="-1" strike="noStrike">
                <a:solidFill>
                  <a:srgbClr val="ffffff"/>
                </a:solidFill>
                <a:latin typeface="Courier New"/>
                <a:ea typeface="Courier New"/>
              </a:rPr>
              <a:t>Automate</a:t>
            </a:r>
            <a:r>
              <a:rPr b="1" lang="en" sz="2000" spc="-1" strike="noStrike">
                <a:solidFill>
                  <a:srgbClr val="ffffff"/>
                </a:solidFill>
                <a:latin typeface="Courier New"/>
                <a:ea typeface="Courier New"/>
              </a:rPr>
              <a:t>d Fake </a:t>
            </a:r>
            <a:r>
              <a:rPr b="1" lang="en" sz="2000" spc="-1" strike="noStrike">
                <a:solidFill>
                  <a:srgbClr val="ffffff"/>
                </a:solidFill>
                <a:latin typeface="Courier New"/>
                <a:ea typeface="Courier New"/>
              </a:rPr>
              <a:t>Data </a:t>
            </a:r>
            <a:r>
              <a:rPr b="1" lang="en" sz="2000" spc="-1" strike="noStrike">
                <a:solidFill>
                  <a:srgbClr val="ffffff"/>
                </a:solidFill>
                <a:latin typeface="Courier New"/>
                <a:ea typeface="Courier New"/>
              </a:rPr>
              <a:t>Generato</a:t>
            </a:r>
            <a:r>
              <a:rPr b="1" lang="en" sz="2000" spc="-1" strike="noStrike">
                <a:solidFill>
                  <a:srgbClr val="ffffff"/>
                </a:solidFill>
                <a:latin typeface="Courier New"/>
                <a:ea typeface="Courier New"/>
              </a:rPr>
              <a:t>r ?</a:t>
            </a:r>
            <a:br>
              <a:rPr sz="2000"/>
            </a:br>
            <a:r>
              <a:rPr b="0" lang="en" sz="2000" spc="-1" strike="noStrike">
                <a:solidFill>
                  <a:srgbClr val="ffffff"/>
                </a:solidFill>
                <a:latin typeface="Courier New"/>
                <a:ea typeface="Courier New"/>
              </a:rPr>
              <a:t> </a:t>
            </a:r>
            <a:endParaRPr b="0" lang="en-IN" sz="2000" spc="-1" strike="noStrike">
              <a:latin typeface="Arial"/>
            </a:endParaRPr>
          </a:p>
        </p:txBody>
      </p:sp>
      <p:sp>
        <p:nvSpPr>
          <p:cNvPr id="398" name="PlaceHolder 2"/>
          <p:cNvSpPr>
            <a:spLocks noGrp="1"/>
          </p:cNvSpPr>
          <p:nvPr>
            <p:ph/>
          </p:nvPr>
        </p:nvSpPr>
        <p:spPr>
          <a:xfrm>
            <a:off x="416520" y="1125000"/>
            <a:ext cx="8178120" cy="3638160"/>
          </a:xfrm>
          <a:prstGeom prst="rect">
            <a:avLst/>
          </a:prstGeom>
          <a:noFill/>
          <a:ln w="0">
            <a:noFill/>
          </a:ln>
        </p:spPr>
        <p:txBody>
          <a:bodyPr lIns="0" rIns="0" tIns="91440" bIns="91440" anchor="t">
            <a:noAutofit/>
          </a:bodyPr>
          <a:p>
            <a:pPr>
              <a:lnSpc>
                <a:spcPct val="100000"/>
              </a:lnSpc>
              <a:spcBef>
                <a:spcPts val="601"/>
              </a:spcBef>
              <a:buNone/>
              <a:tabLst>
                <a:tab algn="l" pos="0"/>
              </a:tabLst>
            </a:pPr>
            <a:r>
              <a:rPr b="0" lang="en" sz="1800" spc="-1" strike="noStrike">
                <a:solidFill>
                  <a:srgbClr val="ffffff"/>
                </a:solidFill>
                <a:latin typeface="Courier New"/>
                <a:ea typeface="Courier New"/>
              </a:rPr>
              <a:t>Automatically create mutiple csv’s with fake data using python libraries : Faker and Barnum which consist of primary key features and foreign key features.</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a:p>
            <a:pPr>
              <a:lnSpc>
                <a:spcPct val="100000"/>
              </a:lnSpc>
              <a:spcBef>
                <a:spcPts val="601"/>
              </a:spcBef>
              <a:buNone/>
              <a:tabLst>
                <a:tab algn="l" pos="0"/>
              </a:tabLst>
            </a:pPr>
            <a:r>
              <a:rPr b="1" lang="en" sz="1800" spc="-1" strike="noStrike">
                <a:solidFill>
                  <a:srgbClr val="ffffff"/>
                </a:solidFill>
                <a:latin typeface="Courier New"/>
                <a:ea typeface="Courier New"/>
              </a:rPr>
              <a:t>FEATURES</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Multiple tables can be created.</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Primary column with unique values.</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Foreign key connection between tables.</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Data fill upto 10k.</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800" spc="-1" strike="noStrike">
                <a:solidFill>
                  <a:srgbClr val="ffffff"/>
                </a:solidFill>
                <a:latin typeface="Courier New"/>
                <a:ea typeface="Courier New"/>
              </a:rPr>
              <a:t>Data populated with the desired type of format</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399" name="PlaceHolder 3"/>
          <p:cNvSpPr>
            <a:spLocks noGrp="1"/>
          </p:cNvSpPr>
          <p:nvPr>
            <p:ph type="sldNum" idx="12"/>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72AF5AA2-110C-4634-87C7-CA1364C6F020}"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p:nvPr>
        </p:nvSpPr>
        <p:spPr>
          <a:xfrm>
            <a:off x="420840" y="1239840"/>
            <a:ext cx="3993840" cy="3724920"/>
          </a:xfrm>
          <a:prstGeom prst="rect">
            <a:avLst/>
          </a:prstGeom>
          <a:noFill/>
          <a:ln w="0">
            <a:noFill/>
          </a:ln>
        </p:spPr>
        <p:txBody>
          <a:bodyPr lIns="0" rIns="0" tIns="91440" bIns="91440" anchor="t">
            <a:noAutofit/>
          </a:bodyPr>
          <a:p>
            <a:pPr>
              <a:lnSpc>
                <a:spcPct val="100000"/>
              </a:lnSpc>
              <a:spcBef>
                <a:spcPts val="601"/>
              </a:spcBef>
              <a:buNone/>
              <a:tabLst>
                <a:tab algn="l" pos="0"/>
              </a:tabLst>
            </a:pPr>
            <a:r>
              <a:rPr b="1" lang="en" sz="1800" spc="-1" strike="noStrike">
                <a:solidFill>
                  <a:srgbClr val="ffffff"/>
                </a:solidFill>
                <a:latin typeface="Courier New"/>
                <a:ea typeface="Courier New"/>
              </a:rPr>
              <a:t>Table Template</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401" name="PlaceHolder 2"/>
          <p:cNvSpPr>
            <a:spLocks noGrp="1"/>
          </p:cNvSpPr>
          <p:nvPr>
            <p:ph type="title"/>
          </p:nvPr>
        </p:nvSpPr>
        <p:spPr>
          <a:xfrm>
            <a:off x="404280" y="493920"/>
            <a:ext cx="8228880" cy="412560"/>
          </a:xfrm>
          <a:prstGeom prst="rect">
            <a:avLst/>
          </a:prstGeom>
          <a:noFill/>
          <a:ln w="0">
            <a:noFill/>
          </a:ln>
        </p:spPr>
        <p:txBody>
          <a:bodyPr lIns="0" rIns="0" tIns="91440" bIns="91440" anchor="t">
            <a:noAutofit/>
          </a:bodyPr>
          <a:p>
            <a:pPr>
              <a:lnSpc>
                <a:spcPct val="100000"/>
              </a:lnSpc>
              <a:buNone/>
              <a:tabLst>
                <a:tab algn="l" pos="0"/>
              </a:tabLst>
            </a:pPr>
            <a:r>
              <a:rPr b="1" lang="en" sz="2200" spc="-1" strike="noStrike">
                <a:solidFill>
                  <a:srgbClr val="ffffff"/>
                </a:solidFill>
                <a:latin typeface="Courier New"/>
                <a:ea typeface="Courier New"/>
              </a:rPr>
              <a:t>Sample </a:t>
            </a:r>
            <a:r>
              <a:rPr b="1" lang="en" sz="2200" spc="-1" strike="noStrike">
                <a:solidFill>
                  <a:srgbClr val="ffffff"/>
                </a:solidFill>
                <a:latin typeface="Courier New"/>
                <a:ea typeface="Courier New"/>
              </a:rPr>
              <a:t>Case </a:t>
            </a:r>
            <a:r>
              <a:rPr b="1" lang="en" sz="2200" spc="-1" strike="noStrike">
                <a:solidFill>
                  <a:srgbClr val="ffffff"/>
                </a:solidFill>
                <a:latin typeface="Courier New"/>
                <a:ea typeface="Courier New"/>
              </a:rPr>
              <a:t>study</a:t>
            </a:r>
            <a:endParaRPr b="1" lang="en-IN" sz="2200" spc="-1" strike="noStrike">
              <a:latin typeface="Arial"/>
            </a:endParaRPr>
          </a:p>
        </p:txBody>
      </p:sp>
      <p:sp>
        <p:nvSpPr>
          <p:cNvPr id="402" name="PlaceHolder 3"/>
          <p:cNvSpPr>
            <a:spLocks noGrp="1"/>
          </p:cNvSpPr>
          <p:nvPr>
            <p:ph/>
          </p:nvPr>
        </p:nvSpPr>
        <p:spPr>
          <a:xfrm>
            <a:off x="4731480" y="1239840"/>
            <a:ext cx="3993840" cy="3724920"/>
          </a:xfrm>
          <a:prstGeom prst="rect">
            <a:avLst/>
          </a:prstGeom>
          <a:noFill/>
          <a:ln w="0">
            <a:noFill/>
          </a:ln>
        </p:spPr>
        <p:txBody>
          <a:bodyPr lIns="0" rIns="0" tIns="91440" bIns="91440" anchor="t">
            <a:noAutofit/>
          </a:bodyPr>
          <a:p>
            <a:pPr>
              <a:lnSpc>
                <a:spcPct val="100000"/>
              </a:lnSpc>
              <a:spcBef>
                <a:spcPts val="601"/>
              </a:spcBef>
              <a:buNone/>
              <a:tabLst>
                <a:tab algn="l" pos="0"/>
              </a:tabLst>
            </a:pPr>
            <a:r>
              <a:rPr b="1" lang="en" sz="1800" spc="-1" strike="noStrike">
                <a:solidFill>
                  <a:srgbClr val="ffffff"/>
                </a:solidFill>
                <a:latin typeface="Courier New"/>
                <a:ea typeface="Courier New"/>
              </a:rPr>
              <a:t>Attribute Template</a:t>
            </a:r>
            <a:endParaRPr b="0" lang="en-IN" sz="1800" spc="-1" strike="noStrike">
              <a:latin typeface="Arial"/>
            </a:endParaRPr>
          </a:p>
          <a:p>
            <a:pPr>
              <a:lnSpc>
                <a:spcPct val="100000"/>
              </a:lnSpc>
              <a:spcBef>
                <a:spcPts val="601"/>
              </a:spcBef>
              <a:buNone/>
              <a:tabLst>
                <a:tab algn="l" pos="0"/>
              </a:tabLst>
            </a:pPr>
            <a:endParaRPr b="0" lang="en-IN" sz="1800" spc="-1" strike="noStrike">
              <a:latin typeface="Arial"/>
            </a:endParaRPr>
          </a:p>
        </p:txBody>
      </p:sp>
      <p:sp>
        <p:nvSpPr>
          <p:cNvPr id="403" name="PlaceHolder 4"/>
          <p:cNvSpPr>
            <a:spLocks noGrp="1"/>
          </p:cNvSpPr>
          <p:nvPr>
            <p:ph type="sldNum" idx="13"/>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563064F1-72D6-4727-BC8E-8AF3D89FC70E}"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pic>
        <p:nvPicPr>
          <p:cNvPr id="404" name="" descr=""/>
          <p:cNvPicPr/>
          <p:nvPr/>
        </p:nvPicPr>
        <p:blipFill>
          <a:blip r:embed="rId1"/>
          <a:stretch/>
        </p:blipFill>
        <p:spPr>
          <a:xfrm>
            <a:off x="180000" y="2340000"/>
            <a:ext cx="3780000" cy="790200"/>
          </a:xfrm>
          <a:prstGeom prst="rect">
            <a:avLst/>
          </a:prstGeom>
          <a:ln w="0">
            <a:noFill/>
          </a:ln>
        </p:spPr>
      </p:pic>
      <p:pic>
        <p:nvPicPr>
          <p:cNvPr id="405" name="" descr=""/>
          <p:cNvPicPr/>
          <p:nvPr/>
        </p:nvPicPr>
        <p:blipFill>
          <a:blip r:embed="rId2"/>
          <a:stretch/>
        </p:blipFill>
        <p:spPr>
          <a:xfrm>
            <a:off x="4414680" y="1980000"/>
            <a:ext cx="4641120" cy="1753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404280" y="493920"/>
            <a:ext cx="8228880" cy="412560"/>
          </a:xfrm>
          <a:prstGeom prst="rect">
            <a:avLst/>
          </a:prstGeom>
          <a:noFill/>
          <a:ln w="0">
            <a:noFill/>
          </a:ln>
        </p:spPr>
        <p:txBody>
          <a:bodyPr lIns="90000" rIns="90000" tIns="91440" bIns="91440" anchor="t">
            <a:noAutofit/>
          </a:bodyPr>
          <a:p>
            <a:pPr>
              <a:lnSpc>
                <a:spcPct val="100000"/>
              </a:lnSpc>
              <a:buNone/>
              <a:tabLst>
                <a:tab algn="l" pos="0"/>
              </a:tabLst>
            </a:pPr>
            <a:r>
              <a:rPr b="1" lang="en" sz="2200" spc="-1" strike="noStrike">
                <a:solidFill>
                  <a:srgbClr val="ffffff"/>
                </a:solidFill>
                <a:latin typeface="Courier New"/>
                <a:ea typeface="Courier New"/>
              </a:rPr>
              <a:t>Steps </a:t>
            </a:r>
            <a:r>
              <a:rPr b="1" lang="en" sz="2200" spc="-1" strike="noStrike">
                <a:solidFill>
                  <a:srgbClr val="ffffff"/>
                </a:solidFill>
                <a:latin typeface="Courier New"/>
                <a:ea typeface="Courier New"/>
              </a:rPr>
              <a:t>of </a:t>
            </a:r>
            <a:r>
              <a:rPr b="1" lang="en" sz="2200" spc="-1" strike="noStrike">
                <a:solidFill>
                  <a:srgbClr val="ffffff"/>
                </a:solidFill>
                <a:latin typeface="Courier New"/>
                <a:ea typeface="Courier New"/>
              </a:rPr>
              <a:t>Executi</a:t>
            </a:r>
            <a:r>
              <a:rPr b="1" lang="en" sz="2200" spc="-1" strike="noStrike">
                <a:solidFill>
                  <a:srgbClr val="ffffff"/>
                </a:solidFill>
                <a:latin typeface="Courier New"/>
                <a:ea typeface="Courier New"/>
              </a:rPr>
              <a:t>on – </a:t>
            </a:r>
            <a:r>
              <a:rPr b="1" lang="en" sz="2200" spc="-1" strike="noStrike">
                <a:solidFill>
                  <a:srgbClr val="ffffff"/>
                </a:solidFill>
                <a:latin typeface="Courier New"/>
                <a:ea typeface="Courier New"/>
              </a:rPr>
              <a:t>Case </a:t>
            </a:r>
            <a:r>
              <a:rPr b="1" lang="en" sz="2200" spc="-1" strike="noStrike">
                <a:solidFill>
                  <a:srgbClr val="ffffff"/>
                </a:solidFill>
                <a:latin typeface="Courier New"/>
                <a:ea typeface="Courier New"/>
              </a:rPr>
              <a:t>Study</a:t>
            </a:r>
            <a:endParaRPr b="1" lang="en-IN" sz="2200" spc="-1" strike="noStrike">
              <a:latin typeface="Arial"/>
            </a:endParaRPr>
          </a:p>
        </p:txBody>
      </p:sp>
      <p:sp>
        <p:nvSpPr>
          <p:cNvPr id="407" name="PlaceHolder 2"/>
          <p:cNvSpPr>
            <a:spLocks noGrp="1"/>
          </p:cNvSpPr>
          <p:nvPr>
            <p:ph/>
          </p:nvPr>
        </p:nvSpPr>
        <p:spPr>
          <a:xfrm>
            <a:off x="457200" y="1234080"/>
            <a:ext cx="2631240" cy="3347640"/>
          </a:xfrm>
          <a:prstGeom prst="rect">
            <a:avLst/>
          </a:prstGeom>
          <a:noFill/>
          <a:ln w="0">
            <a:noFill/>
          </a:ln>
        </p:spPr>
        <p:txBody>
          <a:bodyPr lIns="90000" rIns="90000" tIns="91440" bIns="91440" anchor="t">
            <a:noAutofit/>
          </a:bodyPr>
          <a:p>
            <a:pPr algn="ctr">
              <a:lnSpc>
                <a:spcPct val="100000"/>
              </a:lnSpc>
              <a:spcBef>
                <a:spcPts val="601"/>
              </a:spcBef>
              <a:buNone/>
              <a:tabLst>
                <a:tab algn="l" pos="0"/>
              </a:tabLst>
            </a:pPr>
            <a:r>
              <a:rPr b="1" i="1" lang="en" sz="1500" spc="-1" strike="noStrike">
                <a:solidFill>
                  <a:srgbClr val="ffffff"/>
                </a:solidFill>
                <a:latin typeface="Courier New"/>
                <a:ea typeface="Courier New"/>
              </a:rPr>
              <a:t>Function for creating the fake Data</a:t>
            </a:r>
            <a:endParaRPr b="0" lang="en-IN" sz="15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Count of data and datatype (or format) of the column is passed into the function.</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Datatype formats can be extended to our desire.</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Data Return as array</a:t>
            </a:r>
            <a:endParaRPr b="0" lang="en-IN" sz="1300" spc="-1" strike="noStrike">
              <a:latin typeface="Arial"/>
            </a:endParaRPr>
          </a:p>
        </p:txBody>
      </p:sp>
      <p:sp>
        <p:nvSpPr>
          <p:cNvPr id="408" name="PlaceHolder 3"/>
          <p:cNvSpPr>
            <a:spLocks noGrp="1"/>
          </p:cNvSpPr>
          <p:nvPr>
            <p:ph/>
          </p:nvPr>
        </p:nvSpPr>
        <p:spPr>
          <a:xfrm>
            <a:off x="3223800" y="1234080"/>
            <a:ext cx="2631240" cy="3347640"/>
          </a:xfrm>
          <a:prstGeom prst="rect">
            <a:avLst/>
          </a:prstGeom>
          <a:noFill/>
          <a:ln w="0">
            <a:noFill/>
          </a:ln>
        </p:spPr>
        <p:txBody>
          <a:bodyPr lIns="90000" rIns="90000" tIns="91440" bIns="91440" anchor="t">
            <a:noAutofit/>
          </a:bodyPr>
          <a:p>
            <a:pPr algn="ctr">
              <a:lnSpc>
                <a:spcPct val="100000"/>
              </a:lnSpc>
              <a:spcBef>
                <a:spcPts val="601"/>
              </a:spcBef>
              <a:buNone/>
              <a:tabLst>
                <a:tab algn="l" pos="0"/>
              </a:tabLst>
            </a:pPr>
            <a:r>
              <a:rPr b="1" i="1" lang="en" sz="1500" spc="-1" strike="noStrike">
                <a:solidFill>
                  <a:srgbClr val="ffffff"/>
                </a:solidFill>
                <a:latin typeface="Courier New"/>
                <a:ea typeface="Courier New"/>
              </a:rPr>
              <a:t>Dataframe Creation</a:t>
            </a:r>
            <a:endParaRPr b="0" lang="en-IN" sz="1500" spc="-1" strike="noStrike">
              <a:latin typeface="Arial"/>
            </a:endParaRPr>
          </a:p>
          <a:p>
            <a:pPr>
              <a:lnSpc>
                <a:spcPct val="100000"/>
              </a:lnSpc>
              <a:spcBef>
                <a:spcPts val="601"/>
              </a:spcBef>
              <a:buNone/>
              <a:tabLst>
                <a:tab algn="l" pos="0"/>
              </a:tabLst>
            </a:pP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Basic info about the table and attributes are extracted to loaded as list.</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Array returned from function being append to dataframe.</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Primary key column loaded and populated using range.</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 sz="1300" spc="-1" strike="noStrike">
                <a:solidFill>
                  <a:srgbClr val="ffffff"/>
                </a:solidFill>
                <a:latin typeface="Courier New"/>
                <a:ea typeface="Courier New"/>
              </a:rPr>
              <a:t>Appending all info to dataframe and convert to CSV.</a:t>
            </a:r>
            <a:endParaRPr b="0" lang="en-IN" sz="1300" spc="-1" strike="noStrike">
              <a:latin typeface="Arial"/>
            </a:endParaRPr>
          </a:p>
        </p:txBody>
      </p:sp>
      <p:sp>
        <p:nvSpPr>
          <p:cNvPr id="409" name="PlaceHolder 4"/>
          <p:cNvSpPr>
            <a:spLocks noGrp="1"/>
          </p:cNvSpPr>
          <p:nvPr>
            <p:ph/>
          </p:nvPr>
        </p:nvSpPr>
        <p:spPr>
          <a:xfrm>
            <a:off x="5990760" y="1234080"/>
            <a:ext cx="2631240" cy="3347640"/>
          </a:xfrm>
          <a:prstGeom prst="rect">
            <a:avLst/>
          </a:prstGeom>
          <a:noFill/>
          <a:ln w="0">
            <a:noFill/>
          </a:ln>
        </p:spPr>
        <p:txBody>
          <a:bodyPr lIns="90000" rIns="90000" tIns="91440" bIns="91440" anchor="t">
            <a:noAutofit/>
          </a:bodyPr>
          <a:p>
            <a:pPr algn="ctr">
              <a:lnSpc>
                <a:spcPct val="100000"/>
              </a:lnSpc>
              <a:spcBef>
                <a:spcPts val="601"/>
              </a:spcBef>
              <a:buNone/>
              <a:tabLst>
                <a:tab algn="l" pos="0"/>
              </a:tabLst>
            </a:pPr>
            <a:r>
              <a:rPr b="1" i="1" lang="en" sz="1500" spc="-1" strike="noStrike">
                <a:solidFill>
                  <a:srgbClr val="ffffff"/>
                </a:solidFill>
                <a:latin typeface="Courier New"/>
                <a:ea typeface="Courier New"/>
              </a:rPr>
              <a:t>Foreign-key Loading</a:t>
            </a:r>
            <a:endParaRPr b="0" lang="en-IN" sz="1500" spc="-1" strike="noStrike">
              <a:latin typeface="Arial"/>
            </a:endParaRPr>
          </a:p>
          <a:p>
            <a:pPr>
              <a:lnSpc>
                <a:spcPct val="100000"/>
              </a:lnSpc>
              <a:spcBef>
                <a:spcPts val="601"/>
              </a:spcBef>
              <a:buNone/>
              <a:tabLst>
                <a:tab algn="l" pos="0"/>
              </a:tabLst>
            </a:pPr>
            <a:r>
              <a:rPr b="0" lang="en" sz="1800" spc="-1" strike="noStrike">
                <a:solidFill>
                  <a:srgbClr val="ffffff"/>
                </a:solidFill>
                <a:latin typeface="Courier New"/>
                <a:ea typeface="Courier New"/>
              </a:rPr>
              <a:t> </a:t>
            </a:r>
            <a:endParaRPr b="0" lang="en-IN" sz="18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IN" sz="1300" spc="-1" strike="noStrike">
                <a:solidFill>
                  <a:srgbClr val="ffffff"/>
                </a:solidFill>
                <a:latin typeface="Arial"/>
                <a:ea typeface="Courier New"/>
              </a:rPr>
              <a:t>Take the total count of </a:t>
            </a:r>
            <a:r>
              <a:rPr b="0" lang="en-IN" sz="1300" spc="-1" strike="noStrike">
                <a:solidFill>
                  <a:srgbClr val="ffffff"/>
                </a:solidFill>
                <a:latin typeface="Arial"/>
                <a:ea typeface="Courier New"/>
              </a:rPr>
              <a:t>foreign keys.</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IN" sz="1300" spc="-1" strike="noStrike">
                <a:solidFill>
                  <a:srgbClr val="ffffff"/>
                </a:solidFill>
                <a:latin typeface="Arial"/>
                <a:ea typeface="Courier New"/>
              </a:rPr>
              <a:t>Load the data from parent </a:t>
            </a:r>
            <a:r>
              <a:rPr b="0" lang="en-IN" sz="1300" spc="-1" strike="noStrike">
                <a:solidFill>
                  <a:srgbClr val="ffffff"/>
                </a:solidFill>
                <a:latin typeface="Arial"/>
                <a:ea typeface="Courier New"/>
              </a:rPr>
              <a:t>column.</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IN" sz="1300" spc="-1" strike="noStrike">
                <a:solidFill>
                  <a:srgbClr val="ffffff"/>
                </a:solidFill>
                <a:latin typeface="Arial"/>
                <a:ea typeface="Courier New"/>
              </a:rPr>
              <a:t>Duplicate the data because </a:t>
            </a:r>
            <a:r>
              <a:rPr b="0" lang="en-IN" sz="1300" spc="-1" strike="noStrike">
                <a:solidFill>
                  <a:srgbClr val="ffffff"/>
                </a:solidFill>
                <a:latin typeface="Arial"/>
                <a:ea typeface="Courier New"/>
              </a:rPr>
              <a:t>the count dont match.</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IN" sz="1300" spc="-1" strike="noStrike">
                <a:solidFill>
                  <a:srgbClr val="ffffff"/>
                </a:solidFill>
                <a:latin typeface="Arial"/>
                <a:ea typeface="Courier New"/>
              </a:rPr>
              <a:t>Created the duplicate by </a:t>
            </a:r>
            <a:r>
              <a:rPr b="0" lang="en-IN" sz="1300" spc="-1" strike="noStrike">
                <a:solidFill>
                  <a:srgbClr val="ffffff"/>
                </a:solidFill>
                <a:latin typeface="Arial"/>
                <a:ea typeface="Courier New"/>
              </a:rPr>
              <a:t>dividing the child_count and </a:t>
            </a:r>
            <a:r>
              <a:rPr b="0" lang="en-IN" sz="1300" spc="-1" strike="noStrike">
                <a:solidFill>
                  <a:srgbClr val="ffffff"/>
                </a:solidFill>
                <a:latin typeface="Arial"/>
                <a:ea typeface="Courier New"/>
              </a:rPr>
              <a:t>parent_count</a:t>
            </a:r>
            <a:endParaRPr b="0" lang="en-IN" sz="1300" spc="-1" strike="noStrike">
              <a:latin typeface="Arial"/>
            </a:endParaRPr>
          </a:p>
          <a:p>
            <a:pPr marL="432000" indent="-324000">
              <a:lnSpc>
                <a:spcPct val="100000"/>
              </a:lnSpc>
              <a:spcBef>
                <a:spcPts val="601"/>
              </a:spcBef>
              <a:buClr>
                <a:srgbClr val="ffffff"/>
              </a:buClr>
              <a:buSzPct val="45000"/>
              <a:buFont typeface="Wingdings" charset="2"/>
              <a:buChar char=""/>
              <a:tabLst>
                <a:tab algn="l" pos="0"/>
              </a:tabLst>
            </a:pPr>
            <a:r>
              <a:rPr b="0" lang="en-IN" sz="1300" spc="-1" strike="noStrike">
                <a:solidFill>
                  <a:srgbClr val="ffffff"/>
                </a:solidFill>
                <a:latin typeface="Arial"/>
                <a:ea typeface="Courier New"/>
              </a:rPr>
              <a:t>Changed being pushed to </a:t>
            </a:r>
            <a:r>
              <a:rPr b="0" lang="en-IN" sz="1300" spc="-1" strike="noStrike">
                <a:solidFill>
                  <a:srgbClr val="ffffff"/>
                </a:solidFill>
                <a:latin typeface="Arial"/>
                <a:ea typeface="Courier New"/>
              </a:rPr>
              <a:t>the dataframe.</a:t>
            </a:r>
            <a:endParaRPr b="0" lang="en-IN" sz="1300" spc="-1" strike="noStrike">
              <a:latin typeface="Arial"/>
            </a:endParaRPr>
          </a:p>
        </p:txBody>
      </p:sp>
      <p:sp>
        <p:nvSpPr>
          <p:cNvPr id="410" name="PlaceHolder 5"/>
          <p:cNvSpPr>
            <a:spLocks noGrp="1"/>
          </p:cNvSpPr>
          <p:nvPr>
            <p:ph type="sldNum" idx="14"/>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B4C3F285-DDD7-47ED-B5C2-7804BBFF5F81}"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685800" y="2811600"/>
            <a:ext cx="7771680" cy="780120"/>
          </a:xfrm>
          <a:prstGeom prst="rect">
            <a:avLst/>
          </a:prstGeom>
          <a:noFill/>
          <a:ln w="0">
            <a:noFill/>
          </a:ln>
        </p:spPr>
        <p:txBody>
          <a:bodyPr lIns="0" rIns="0" tIns="91440" bIns="91440" anchor="t">
            <a:noAutofit/>
          </a:bodyPr>
          <a:p>
            <a:pPr algn="ctr">
              <a:lnSpc>
                <a:spcPct val="100000"/>
              </a:lnSpc>
              <a:buNone/>
              <a:tabLst>
                <a:tab algn="l" pos="0"/>
              </a:tabLst>
            </a:pPr>
            <a:r>
              <a:rPr b="1" lang="en" sz="6000" spc="-1" strike="noStrike">
                <a:solidFill>
                  <a:srgbClr val="ffffff"/>
                </a:solidFill>
                <a:latin typeface="Courier New"/>
                <a:ea typeface="Courier New"/>
              </a:rPr>
              <a:t>Th</a:t>
            </a:r>
            <a:r>
              <a:rPr b="1" lang="en" sz="6000" spc="-1" strike="noStrike">
                <a:solidFill>
                  <a:srgbClr val="ffffff"/>
                </a:solidFill>
                <a:latin typeface="Courier New"/>
                <a:ea typeface="Courier New"/>
              </a:rPr>
              <a:t>an</a:t>
            </a:r>
            <a:r>
              <a:rPr b="1" lang="en" sz="6000" spc="-1" strike="noStrike">
                <a:solidFill>
                  <a:srgbClr val="ffffff"/>
                </a:solidFill>
                <a:latin typeface="Courier New"/>
                <a:ea typeface="Courier New"/>
              </a:rPr>
              <a:t>k </a:t>
            </a:r>
            <a:r>
              <a:rPr b="1" lang="en" sz="6000" spc="-1" strike="noStrike">
                <a:solidFill>
                  <a:srgbClr val="ffffff"/>
                </a:solidFill>
                <a:latin typeface="Courier New"/>
                <a:ea typeface="Courier New"/>
              </a:rPr>
              <a:t>yo</a:t>
            </a:r>
            <a:r>
              <a:rPr b="1" lang="en" sz="6000" spc="-1" strike="noStrike">
                <a:solidFill>
                  <a:srgbClr val="ffffff"/>
                </a:solidFill>
                <a:latin typeface="Courier New"/>
                <a:ea typeface="Courier New"/>
              </a:rPr>
              <a:t>u</a:t>
            </a:r>
            <a:endParaRPr b="0" lang="en-IN" sz="6000" spc="-1" strike="noStrike">
              <a:latin typeface="Arial"/>
            </a:endParaRPr>
          </a:p>
        </p:txBody>
      </p:sp>
      <p:grpSp>
        <p:nvGrpSpPr>
          <p:cNvPr id="412" name="Google Shape;118;p17"/>
          <p:cNvGrpSpPr/>
          <p:nvPr/>
        </p:nvGrpSpPr>
        <p:grpSpPr>
          <a:xfrm>
            <a:off x="3389760" y="562320"/>
            <a:ext cx="2216520" cy="2115720"/>
            <a:chOff x="3389760" y="562320"/>
            <a:chExt cx="2216520" cy="2115720"/>
          </a:xfrm>
        </p:grpSpPr>
        <p:sp>
          <p:nvSpPr>
            <p:cNvPr id="413" name="Google Shape;119;p17"/>
            <p:cNvSpPr/>
            <p:nvPr/>
          </p:nvSpPr>
          <p:spPr>
            <a:xfrm>
              <a:off x="4048200" y="1321920"/>
              <a:ext cx="1005480" cy="994320"/>
            </a:xfrm>
            <a:prstGeom prst="ellipse">
              <a:avLst/>
            </a:prstGeom>
            <a:noFill/>
            <a:ln w="9360">
              <a:solidFill>
                <a:srgbClr val="ffffff"/>
              </a:solidFill>
              <a:prstDash val="dot"/>
              <a:round/>
            </a:ln>
          </p:spPr>
          <p:style>
            <a:lnRef idx="0"/>
            <a:fillRef idx="0"/>
            <a:effectRef idx="0"/>
            <a:fontRef idx="minor"/>
          </p:style>
        </p:sp>
        <p:sp>
          <p:nvSpPr>
            <p:cNvPr id="414" name="Google Shape;120;p17"/>
            <p:cNvSpPr/>
            <p:nvPr/>
          </p:nvSpPr>
          <p:spPr>
            <a:xfrm>
              <a:off x="3685320" y="963360"/>
              <a:ext cx="1730520" cy="1711800"/>
            </a:xfrm>
            <a:prstGeom prst="rect">
              <a:avLst/>
            </a:prstGeom>
            <a:noFill/>
            <a:ln w="9360">
              <a:solidFill>
                <a:srgbClr val="ffffff"/>
              </a:solidFill>
              <a:prstDash val="dash"/>
              <a:miter/>
            </a:ln>
          </p:spPr>
          <p:style>
            <a:lnRef idx="0"/>
            <a:fillRef idx="0"/>
            <a:effectRef idx="0"/>
            <a:fontRef idx="minor"/>
          </p:style>
        </p:sp>
        <p:sp>
          <p:nvSpPr>
            <p:cNvPr id="415" name="Google Shape;121;p17"/>
            <p:cNvSpPr/>
            <p:nvPr/>
          </p:nvSpPr>
          <p:spPr>
            <a:xfrm>
              <a:off x="5513400" y="960480"/>
              <a:ext cx="92880" cy="17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miter/>
            </a:ln>
          </p:spPr>
          <p:style>
            <a:lnRef idx="0"/>
            <a:fillRef idx="0"/>
            <a:effectRef idx="0"/>
            <a:fontRef idx="minor"/>
          </p:style>
        </p:sp>
        <p:sp>
          <p:nvSpPr>
            <p:cNvPr id="416" name="Google Shape;122;p17"/>
            <p:cNvSpPr/>
            <p:nvPr/>
          </p:nvSpPr>
          <p:spPr>
            <a:xfrm rot="16200000">
              <a:off x="4499640" y="-40680"/>
              <a:ext cx="92880" cy="1706040"/>
            </a:xfrm>
            <a:custGeom>
              <a:avLst/>
              <a:gdLst/>
              <a:ahLst/>
              <a:rect l="l" t="t" r="r" b="b"/>
              <a:pathLst>
                <a:path w="4938" h="91029">
                  <a:moveTo>
                    <a:pt x="0" y="0"/>
                  </a:moveTo>
                  <a:lnTo>
                    <a:pt x="4938" y="0"/>
                  </a:lnTo>
                  <a:lnTo>
                    <a:pt x="4938" y="91029"/>
                  </a:lnTo>
                  <a:lnTo>
                    <a:pt x="0" y="91029"/>
                  </a:lnTo>
                </a:path>
              </a:pathLst>
            </a:custGeom>
            <a:noFill/>
            <a:ln w="9360">
              <a:solidFill>
                <a:srgbClr val="ffffff"/>
              </a:solidFill>
              <a:miter/>
            </a:ln>
          </p:spPr>
          <p:style>
            <a:lnRef idx="0"/>
            <a:fillRef idx="0"/>
            <a:effectRef idx="0"/>
            <a:fontRef idx="minor"/>
          </p:style>
        </p:sp>
        <p:sp>
          <p:nvSpPr>
            <p:cNvPr id="417" name="Google Shape;123;p17"/>
            <p:cNvSpPr/>
            <p:nvPr/>
          </p:nvSpPr>
          <p:spPr>
            <a:xfrm rot="16200000">
              <a:off x="3384000" y="567720"/>
              <a:ext cx="1005480" cy="994320"/>
            </a:xfrm>
            <a:prstGeom prst="arc">
              <a:avLst>
                <a:gd name="adj1" fmla="val 16200000"/>
                <a:gd name="adj2" fmla="val 0"/>
              </a:avLst>
            </a:prstGeom>
            <a:noFill/>
            <a:ln w="9360">
              <a:solidFill>
                <a:srgbClr val="ffffff"/>
              </a:solidFill>
              <a:prstDash val="dash"/>
              <a:round/>
              <a:headEnd len="sm" type="triangle" w="sm"/>
              <a:tailEnd len="sm" type="triangle" w="sm"/>
            </a:ln>
          </p:spPr>
          <p:style>
            <a:lnRef idx="0"/>
            <a:fillRef idx="0"/>
            <a:effectRef idx="0"/>
            <a:fontRef idx="minor"/>
          </p:style>
        </p:sp>
        <p:sp>
          <p:nvSpPr>
            <p:cNvPr id="418" name="Google Shape;124;p17"/>
            <p:cNvSpPr/>
            <p:nvPr/>
          </p:nvSpPr>
          <p:spPr>
            <a:xfrm>
              <a:off x="3691440" y="969120"/>
              <a:ext cx="1719000" cy="1700280"/>
            </a:xfrm>
            <a:custGeom>
              <a:avLst/>
              <a:gdLst/>
              <a:ahLst/>
              <a:rect l="l" t="t" r="r" b="b"/>
              <a:pathLst>
                <a:path w="21600" h="21600">
                  <a:moveTo>
                    <a:pt x="0" y="0"/>
                  </a:moveTo>
                  <a:lnTo>
                    <a:pt x="21600" y="21600"/>
                  </a:lnTo>
                </a:path>
              </a:pathLst>
            </a:custGeom>
            <a:noFill/>
            <a:ln w="9360">
              <a:solidFill>
                <a:srgbClr val="ffffff"/>
              </a:solidFill>
              <a:prstDash val="dash"/>
              <a:round/>
            </a:ln>
          </p:spPr>
          <p:style>
            <a:lnRef idx="0"/>
            <a:fillRef idx="0"/>
            <a:effectRef idx="0"/>
            <a:fontRef idx="minor"/>
          </p:style>
        </p:sp>
        <p:sp>
          <p:nvSpPr>
            <p:cNvPr id="419" name="Google Shape;125;p17"/>
            <p:cNvSpPr/>
            <p:nvPr/>
          </p:nvSpPr>
          <p:spPr>
            <a:xfrm flipH="1">
              <a:off x="4905360" y="960480"/>
              <a:ext cx="512280" cy="506520"/>
            </a:xfrm>
            <a:custGeom>
              <a:avLst/>
              <a:gdLst/>
              <a:ahLst/>
              <a:rect l="l" t="t" r="r" b="b"/>
              <a:pathLst>
                <a:path w="21600" h="21600">
                  <a:moveTo>
                    <a:pt x="0" y="0"/>
                  </a:moveTo>
                  <a:lnTo>
                    <a:pt x="21600" y="21600"/>
                  </a:lnTo>
                </a:path>
              </a:pathLst>
            </a:custGeom>
            <a:noFill/>
            <a:ln w="9360">
              <a:solidFill>
                <a:srgbClr val="ffffff"/>
              </a:solidFill>
              <a:prstDash val="dash"/>
              <a:round/>
            </a:ln>
          </p:spPr>
          <p:style>
            <a:lnRef idx="0"/>
            <a:fillRef idx="0"/>
            <a:effectRef idx="0"/>
            <a:fontRef idx="minor"/>
          </p:style>
        </p:sp>
        <p:sp>
          <p:nvSpPr>
            <p:cNvPr id="420" name="Google Shape;126;p17"/>
            <p:cNvSpPr/>
            <p:nvPr/>
          </p:nvSpPr>
          <p:spPr>
            <a:xfrm>
              <a:off x="3588840" y="966240"/>
              <a:ext cx="360" cy="1711800"/>
            </a:xfrm>
            <a:custGeom>
              <a:avLst/>
              <a:gdLst/>
              <a:ahLst/>
              <a:rect l="l" t="t" r="r" b="b"/>
              <a:pathLst>
                <a:path w="21600" h="21600">
                  <a:moveTo>
                    <a:pt x="0" y="0"/>
                  </a:moveTo>
                  <a:lnTo>
                    <a:pt x="21600" y="21600"/>
                  </a:lnTo>
                </a:path>
              </a:pathLst>
            </a:custGeom>
            <a:noFill/>
            <a:ln w="9360">
              <a:solidFill>
                <a:srgbClr val="ffffff"/>
              </a:solidFill>
              <a:round/>
              <a:headEnd len="sm" type="triangle" w="sm"/>
              <a:tailEnd len="sm" type="triangle" w="sm"/>
            </a:ln>
          </p:spPr>
          <p:style>
            <a:lnRef idx="0"/>
            <a:fillRef idx="0"/>
            <a:effectRef idx="0"/>
            <a:fontRef idx="minor"/>
          </p:style>
        </p:sp>
        <p:sp>
          <p:nvSpPr>
            <p:cNvPr id="421" name="Google Shape;127;p17"/>
            <p:cNvSpPr/>
            <p:nvPr/>
          </p:nvSpPr>
          <p:spPr>
            <a:xfrm flipH="1">
              <a:off x="3681000" y="2171520"/>
              <a:ext cx="512280" cy="506520"/>
            </a:xfrm>
            <a:custGeom>
              <a:avLst/>
              <a:gdLst/>
              <a:ahLst/>
              <a:rect l="l" t="t" r="r" b="b"/>
              <a:pathLst>
                <a:path w="21600" h="21600">
                  <a:moveTo>
                    <a:pt x="0" y="0"/>
                  </a:moveTo>
                  <a:lnTo>
                    <a:pt x="21600" y="21600"/>
                  </a:lnTo>
                </a:path>
              </a:pathLst>
            </a:custGeom>
            <a:noFill/>
            <a:ln w="9360">
              <a:solidFill>
                <a:srgbClr val="ffffff"/>
              </a:solidFill>
              <a:prstDash val="dash"/>
              <a:round/>
            </a:ln>
          </p:spPr>
          <p:style>
            <a:lnRef idx="0"/>
            <a:fillRef idx="0"/>
            <a:effectRef idx="0"/>
            <a:fontRef idx="minor"/>
          </p:style>
        </p:sp>
      </p:grpSp>
      <p:sp>
        <p:nvSpPr>
          <p:cNvPr id="422" name="Google Shape;128;p17"/>
          <p:cNvSpPr/>
          <p:nvPr/>
        </p:nvSpPr>
        <p:spPr>
          <a:xfrm>
            <a:off x="4254120" y="1497960"/>
            <a:ext cx="598320" cy="597600"/>
          </a:xfrm>
          <a:custGeom>
            <a:avLst/>
            <a:gdLst/>
            <a:ahLst/>
            <a:rect l="l" t="t" r="r" b="b"/>
            <a:pathLst>
              <a:path w="17228" h="17399">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w="0">
            <a:noFill/>
          </a:ln>
        </p:spPr>
        <p:style>
          <a:lnRef idx="0"/>
          <a:fillRef idx="0"/>
          <a:effectRef idx="0"/>
          <a:fontRef idx="minor"/>
        </p:style>
      </p:sp>
      <p:sp>
        <p:nvSpPr>
          <p:cNvPr id="423" name="PlaceHolder 2"/>
          <p:cNvSpPr>
            <a:spLocks noGrp="1"/>
          </p:cNvSpPr>
          <p:nvPr>
            <p:ph type="sldNum" idx="15"/>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266B297C-2DCF-424A-BF90-8D8EA6C1772B}"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2127240" y="426960"/>
            <a:ext cx="4889160" cy="1379160"/>
          </a:xfrm>
          <a:prstGeom prst="rect">
            <a:avLst/>
          </a:prstGeom>
          <a:noFill/>
          <a:ln w="0">
            <a:noFill/>
          </a:ln>
        </p:spPr>
        <p:txBody>
          <a:bodyPr lIns="0" rIns="0" tIns="91440" bIns="91440" anchor="t">
            <a:noAutofit/>
          </a:bodyPr>
          <a:p>
            <a:pPr algn="ctr">
              <a:buNone/>
            </a:pPr>
            <a:endParaRPr b="0" lang="en-IN" sz="4400" spc="-1" strike="noStrike">
              <a:latin typeface="Arial"/>
            </a:endParaRPr>
          </a:p>
        </p:txBody>
      </p:sp>
      <p:sp>
        <p:nvSpPr>
          <p:cNvPr id="425" name="PlaceHolder 2"/>
          <p:cNvSpPr>
            <a:spLocks noGrp="1"/>
          </p:cNvSpPr>
          <p:nvPr>
            <p:ph type="sldNum" idx="16"/>
          </p:nvPr>
        </p:nvSpPr>
        <p:spPr>
          <a:xfrm>
            <a:off x="8523000" y="4641480"/>
            <a:ext cx="460440" cy="291240"/>
          </a:xfrm>
          <a:prstGeom prst="rect">
            <a:avLst/>
          </a:prstGeom>
          <a:noFill/>
          <a:ln w="0">
            <a:noFill/>
          </a:ln>
        </p:spPr>
        <p:txBody>
          <a:bodyPr lIns="90000" rIns="90000" tIns="91440" bIns="91440" anchor="t">
            <a:noAutofit/>
          </a:bodyPr>
          <a:lstStyle>
            <a:lvl1pPr algn="r">
              <a:lnSpc>
                <a:spcPct val="100000"/>
              </a:lnSpc>
              <a:buNone/>
              <a:tabLst>
                <a:tab algn="l" pos="0"/>
              </a:tabLst>
              <a:defRPr b="0" lang="en" sz="1000" spc="-1" strike="noStrike">
                <a:solidFill>
                  <a:srgbClr val="ffffff"/>
                </a:solidFill>
                <a:latin typeface="Courier New"/>
                <a:ea typeface="Courier New"/>
              </a:defRPr>
            </a:lvl1pPr>
          </a:lstStyle>
          <a:p>
            <a:pPr algn="r">
              <a:lnSpc>
                <a:spcPct val="100000"/>
              </a:lnSpc>
              <a:buNone/>
              <a:tabLst>
                <a:tab algn="l" pos="0"/>
              </a:tabLst>
            </a:pPr>
            <a:fld id="{7515E4FA-39B5-443A-88BC-4B2F7EC5CB93}" type="slidenum">
              <a:rPr b="0" lang="en" sz="1000" spc="-1" strike="noStrike">
                <a:solidFill>
                  <a:srgbClr val="ffffff"/>
                </a:solidFill>
                <a:latin typeface="Courier New"/>
                <a:ea typeface="Courier New"/>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2023-01-10T15:23:14Z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