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51" d="100"/>
          <a:sy n="51" d="100"/>
        </p:scale>
        <p:origin x="9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9D1-B30D-43B2-BB87-5CFC934590AB}" type="datetimeFigureOut">
              <a:rPr lang="fr-FR" smtClean="0"/>
              <a:t>26/05/2017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146F-041C-4AB0-951B-BC774078B5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821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9D1-B30D-43B2-BB87-5CFC934590AB}" type="datetimeFigureOut">
              <a:rPr lang="fr-FR" smtClean="0"/>
              <a:t>26/05/2017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146F-041C-4AB0-951B-BC774078B5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15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9D1-B30D-43B2-BB87-5CFC934590AB}" type="datetimeFigureOut">
              <a:rPr lang="fr-FR" smtClean="0"/>
              <a:t>26/05/2017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146F-041C-4AB0-951B-BC774078B5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411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9D1-B30D-43B2-BB87-5CFC934590AB}" type="datetimeFigureOut">
              <a:rPr lang="fr-FR" smtClean="0"/>
              <a:t>26/05/2017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146F-041C-4AB0-951B-BC774078B5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2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9D1-B30D-43B2-BB87-5CFC934590AB}" type="datetimeFigureOut">
              <a:rPr lang="fr-FR" smtClean="0"/>
              <a:t>26/05/2017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146F-041C-4AB0-951B-BC774078B5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365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9D1-B30D-43B2-BB87-5CFC934590AB}" type="datetimeFigureOut">
              <a:rPr lang="fr-FR" smtClean="0"/>
              <a:t>26/05/2017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146F-041C-4AB0-951B-BC774078B5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34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9D1-B30D-43B2-BB87-5CFC934590AB}" type="datetimeFigureOut">
              <a:rPr lang="fr-FR" smtClean="0"/>
              <a:t>26/05/2017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146F-041C-4AB0-951B-BC774078B5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67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9D1-B30D-43B2-BB87-5CFC934590AB}" type="datetimeFigureOut">
              <a:rPr lang="fr-FR" smtClean="0"/>
              <a:t>26/05/2017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146F-041C-4AB0-951B-BC774078B5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266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9D1-B30D-43B2-BB87-5CFC934590AB}" type="datetimeFigureOut">
              <a:rPr lang="fr-FR" smtClean="0"/>
              <a:t>26/05/2017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146F-041C-4AB0-951B-BC774078B5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578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9D1-B30D-43B2-BB87-5CFC934590AB}" type="datetimeFigureOut">
              <a:rPr lang="fr-FR" smtClean="0"/>
              <a:t>26/05/2017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146F-041C-4AB0-951B-BC774078B5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483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1A9D1-B30D-43B2-BB87-5CFC934590AB}" type="datetimeFigureOut">
              <a:rPr lang="fr-FR" smtClean="0"/>
              <a:t>26/05/2017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8146F-041C-4AB0-951B-BC774078B5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16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1A9D1-B30D-43B2-BB87-5CFC934590AB}" type="datetimeFigureOut">
              <a:rPr lang="fr-FR" smtClean="0"/>
              <a:t>26/05/2017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8146F-041C-4AB0-951B-BC774078B5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72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49236" y="5430982"/>
            <a:ext cx="4170219" cy="665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URI / IRI</a:t>
            </a:r>
          </a:p>
        </p:txBody>
      </p:sp>
      <p:sp>
        <p:nvSpPr>
          <p:cNvPr id="5" name="Rectangle 4"/>
          <p:cNvSpPr/>
          <p:nvPr/>
        </p:nvSpPr>
        <p:spPr>
          <a:xfrm>
            <a:off x="6844145" y="1510145"/>
            <a:ext cx="900546" cy="458585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</a:p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</a:p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</a:p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</a:p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</a:p>
        </p:txBody>
      </p:sp>
      <p:sp>
        <p:nvSpPr>
          <p:cNvPr id="7" name="Forme en L 6"/>
          <p:cNvSpPr/>
          <p:nvPr/>
        </p:nvSpPr>
        <p:spPr>
          <a:xfrm rot="10800000" flipH="1">
            <a:off x="2549236" y="3851562"/>
            <a:ext cx="3269674" cy="1440873"/>
          </a:xfrm>
          <a:prstGeom prst="corner">
            <a:avLst>
              <a:gd name="adj1" fmla="val 52885"/>
              <a:gd name="adj2" fmla="val 12884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43600" y="2424545"/>
            <a:ext cx="734290" cy="29163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Rule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b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</a:p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</a:p>
        </p:txBody>
      </p:sp>
      <p:sp>
        <p:nvSpPr>
          <p:cNvPr id="9" name="Rectangle 8"/>
          <p:cNvSpPr/>
          <p:nvPr/>
        </p:nvSpPr>
        <p:spPr>
          <a:xfrm>
            <a:off x="4530436" y="4765964"/>
            <a:ext cx="1288474" cy="5264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49235" y="2424545"/>
            <a:ext cx="1260765" cy="12746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SPARQL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31673" y="3117273"/>
            <a:ext cx="1787237" cy="58189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RDFS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31673" y="2424545"/>
            <a:ext cx="1787237" cy="56803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Ontology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OWL</a:t>
            </a:r>
          </a:p>
        </p:txBody>
      </p:sp>
      <p:sp>
        <p:nvSpPr>
          <p:cNvPr id="14" name="Forme en L 13"/>
          <p:cNvSpPr/>
          <p:nvPr/>
        </p:nvSpPr>
        <p:spPr>
          <a:xfrm rot="10800000">
            <a:off x="4707081" y="1510144"/>
            <a:ext cx="1946563" cy="824345"/>
          </a:xfrm>
          <a:prstGeom prst="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94364" y="2005445"/>
            <a:ext cx="2632364" cy="32211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Unifying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73782" y="858982"/>
            <a:ext cx="2770909" cy="5403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Trust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49235" y="76198"/>
            <a:ext cx="5195456" cy="64423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Interface &amp; applications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3068782" y="4281635"/>
            <a:ext cx="1482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RDF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5268190" y="1524000"/>
            <a:ext cx="138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Proof</a:t>
            </a:r>
          </a:p>
        </p:txBody>
      </p:sp>
    </p:spTree>
    <p:extLst>
      <p:ext uri="{BB962C8B-B14F-4D97-AF65-F5344CB8AC3E}">
        <p14:creationId xmlns:p14="http://schemas.microsoft.com/office/powerpoint/2010/main" val="3996617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49235" y="5541819"/>
            <a:ext cx="1981201" cy="6650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Unicode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6844145" y="2147454"/>
            <a:ext cx="900546" cy="25630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 Signature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2549235" y="4862946"/>
            <a:ext cx="2535383" cy="5264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985164" y="1454725"/>
            <a:ext cx="1780308" cy="5403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Trust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672443" y="5541819"/>
            <a:ext cx="3072248" cy="6650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URI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209308" y="4862946"/>
            <a:ext cx="2535383" cy="5264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Namespace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XMLShema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11236" y="4184073"/>
            <a:ext cx="3366655" cy="5264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RDF +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RDFShema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45527" y="3505200"/>
            <a:ext cx="2632364" cy="5264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Ontology</a:t>
            </a:r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vocabulary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807527" y="2826327"/>
            <a:ext cx="1870364" cy="5264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306291" y="2147454"/>
            <a:ext cx="1364672" cy="5264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Proof</a:t>
            </a:r>
          </a:p>
        </p:txBody>
      </p:sp>
    </p:spTree>
    <p:extLst>
      <p:ext uri="{BB962C8B-B14F-4D97-AF65-F5344CB8AC3E}">
        <p14:creationId xmlns:p14="http://schemas.microsoft.com/office/powerpoint/2010/main" val="208779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/>
          <p:cNvSpPr/>
          <p:nvPr/>
        </p:nvSpPr>
        <p:spPr>
          <a:xfrm>
            <a:off x="1245704" y="2345635"/>
            <a:ext cx="2319131" cy="82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http://isi.tn#</a:t>
            </a:r>
            <a:r>
              <a:rPr lang="fr-FR" b="1" dirty="0"/>
              <a:t>Student</a:t>
            </a:r>
          </a:p>
        </p:txBody>
      </p:sp>
      <p:sp>
        <p:nvSpPr>
          <p:cNvPr id="5" name="Flèche : droite 4"/>
          <p:cNvSpPr/>
          <p:nvPr/>
        </p:nvSpPr>
        <p:spPr>
          <a:xfrm>
            <a:off x="4399722" y="2345635"/>
            <a:ext cx="2610678" cy="8083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http://isi.tn#</a:t>
            </a:r>
            <a:r>
              <a:rPr lang="fr-FR" b="1" dirty="0"/>
              <a:t>hasName</a:t>
            </a:r>
          </a:p>
        </p:txBody>
      </p:sp>
      <p:sp>
        <p:nvSpPr>
          <p:cNvPr id="6" name="Rectangle : coins arrondis 5"/>
          <p:cNvSpPr/>
          <p:nvPr/>
        </p:nvSpPr>
        <p:spPr>
          <a:xfrm>
            <a:off x="7845287" y="2332382"/>
            <a:ext cx="2319131" cy="821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http://isi.tn#</a:t>
            </a:r>
            <a:r>
              <a:rPr lang="fr-FR" b="1" dirty="0"/>
              <a:t>Safoine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810538" y="6124233"/>
            <a:ext cx="116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Predicate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941442" y="6124233"/>
            <a:ext cx="92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Subject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007626" y="6124233"/>
            <a:ext cx="854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40765" y="3750365"/>
            <a:ext cx="5088835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3140765" y="3869635"/>
            <a:ext cx="508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http://isi.tn#</a:t>
            </a:r>
            <a:r>
              <a:rPr lang="fr-FR" b="1" dirty="0"/>
              <a:t>hasName</a:t>
            </a:r>
            <a:r>
              <a:rPr lang="fr-FR" dirty="0"/>
              <a:t>(http://isi.tn#</a:t>
            </a:r>
            <a:r>
              <a:rPr lang="fr-FR" b="1" dirty="0"/>
              <a:t>Student</a:t>
            </a:r>
            <a:r>
              <a:rPr lang="fr-FR" dirty="0"/>
              <a:t>,</a:t>
            </a:r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Safoine</a:t>
            </a:r>
            <a:r>
              <a:rPr lang="fr-FR" dirty="0"/>
              <a:t>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121965" y="3381033"/>
            <a:ext cx="116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Statement</a:t>
            </a:r>
            <a:endParaRPr lang="fr-F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622852" y="5141843"/>
            <a:ext cx="3458818" cy="84814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http://isi.tn#</a:t>
            </a:r>
            <a:r>
              <a:rPr lang="fr-FR" b="1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14" name="Ellipse 13"/>
          <p:cNvSpPr/>
          <p:nvPr/>
        </p:nvSpPr>
        <p:spPr>
          <a:xfrm>
            <a:off x="6705600" y="5141843"/>
            <a:ext cx="3458818" cy="8481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http://isi.tn#</a:t>
            </a:r>
            <a:r>
              <a:rPr lang="fr-FR" b="1" dirty="0">
                <a:solidFill>
                  <a:schemeClr val="tx1"/>
                </a:solidFill>
              </a:rPr>
              <a:t>Safoine</a:t>
            </a:r>
          </a:p>
        </p:txBody>
      </p:sp>
      <p:cxnSp>
        <p:nvCxnSpPr>
          <p:cNvPr id="15" name="Connecteur droit avec flèche 14"/>
          <p:cNvCxnSpPr>
            <a:stCxn id="13" idx="6"/>
            <a:endCxn id="14" idx="2"/>
          </p:cNvCxnSpPr>
          <p:nvPr/>
        </p:nvCxnSpPr>
        <p:spPr>
          <a:xfrm>
            <a:off x="4081670" y="5565913"/>
            <a:ext cx="26239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4234069" y="5196581"/>
            <a:ext cx="2319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http://isi.tn#</a:t>
            </a:r>
            <a:r>
              <a:rPr lang="fr-FR" b="1" dirty="0"/>
              <a:t>hasName</a:t>
            </a:r>
          </a:p>
        </p:txBody>
      </p:sp>
    </p:spTree>
    <p:extLst>
      <p:ext uri="{BB962C8B-B14F-4D97-AF65-F5344CB8AC3E}">
        <p14:creationId xmlns:p14="http://schemas.microsoft.com/office/powerpoint/2010/main" val="15390567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107</Words>
  <Application>Microsoft Office PowerPoint</Application>
  <PresentationFormat>Grand écran</PresentationFormat>
  <Paragraphs>40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Safoine Benhmida</dc:creator>
  <cp:lastModifiedBy>Safoine Benhmida</cp:lastModifiedBy>
  <cp:revision>6</cp:revision>
  <dcterms:created xsi:type="dcterms:W3CDTF">2017-05-25T23:34:51Z</dcterms:created>
  <dcterms:modified xsi:type="dcterms:W3CDTF">2017-05-26T00:49:28Z</dcterms:modified>
</cp:coreProperties>
</file>