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80"/>
    <a:srgbClr val="98E798"/>
    <a:srgbClr val="7EDFFF"/>
    <a:srgbClr val="95573F"/>
    <a:srgbClr val="FFC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6F280-BDBF-487E-9255-54877ED79ED3}" v="10" dt="2022-11-30T12:42:11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-1459" y="-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na Safonova" userId="f93013c6-55db-4893-b4f2-4c5d2f8bbef8" providerId="ADAL" clId="{50484F54-97F4-4D6C-9478-BDD25C8D86DC}"/>
    <pc:docChg chg="undo custSel addSld delSld modSld">
      <pc:chgData name="Arina Safonova" userId="f93013c6-55db-4893-b4f2-4c5d2f8bbef8" providerId="ADAL" clId="{50484F54-97F4-4D6C-9478-BDD25C8D86DC}" dt="2022-11-26T18:26:55.965" v="446" actId="47"/>
      <pc:docMkLst>
        <pc:docMk/>
      </pc:docMkLst>
      <pc:sldChg chg="addSp delSp modSp del mod">
        <pc:chgData name="Arina Safonova" userId="f93013c6-55db-4893-b4f2-4c5d2f8bbef8" providerId="ADAL" clId="{50484F54-97F4-4D6C-9478-BDD25C8D86DC}" dt="2022-11-26T18:26:55.965" v="446" actId="47"/>
        <pc:sldMkLst>
          <pc:docMk/>
          <pc:sldMk cId="3347915701" sldId="258"/>
        </pc:sldMkLst>
        <pc:spChg chg="add mod ord">
          <ac:chgData name="Arina Safonova" userId="f93013c6-55db-4893-b4f2-4c5d2f8bbef8" providerId="ADAL" clId="{50484F54-97F4-4D6C-9478-BDD25C8D86DC}" dt="2022-11-26T17:39:12" v="85" actId="1076"/>
          <ac:spMkLst>
            <pc:docMk/>
            <pc:sldMk cId="3347915701" sldId="258"/>
            <ac:spMk id="2" creationId="{A3A5ED78-FC64-26B7-7910-98C6F3FFC56A}"/>
          </ac:spMkLst>
        </pc:spChg>
        <pc:spChg chg="add mod">
          <ac:chgData name="Arina Safonova" userId="f93013c6-55db-4893-b4f2-4c5d2f8bbef8" providerId="ADAL" clId="{50484F54-97F4-4D6C-9478-BDD25C8D86DC}" dt="2022-11-26T17:38:09.488" v="72" actId="1076"/>
          <ac:spMkLst>
            <pc:docMk/>
            <pc:sldMk cId="3347915701" sldId="258"/>
            <ac:spMk id="8" creationId="{95407E62-C1AA-3DC4-BE4C-FE0192ACC7A7}"/>
          </ac:spMkLst>
        </pc:spChg>
        <pc:spChg chg="add mod">
          <ac:chgData name="Arina Safonova" userId="f93013c6-55db-4893-b4f2-4c5d2f8bbef8" providerId="ADAL" clId="{50484F54-97F4-4D6C-9478-BDD25C8D86DC}" dt="2022-11-26T17:39:08.323" v="84" actId="164"/>
          <ac:spMkLst>
            <pc:docMk/>
            <pc:sldMk cId="3347915701" sldId="258"/>
            <ac:spMk id="10" creationId="{DB595423-E4C8-5C06-E645-CEACB4711C56}"/>
          </ac:spMkLst>
        </pc:spChg>
        <pc:spChg chg="add mod ord">
          <ac:chgData name="Arina Safonova" userId="f93013c6-55db-4893-b4f2-4c5d2f8bbef8" providerId="ADAL" clId="{50484F54-97F4-4D6C-9478-BDD25C8D86DC}" dt="2022-11-26T17:39:53.965" v="94" actId="1076"/>
          <ac:spMkLst>
            <pc:docMk/>
            <pc:sldMk cId="3347915701" sldId="258"/>
            <ac:spMk id="12" creationId="{A2A779B0-A66D-69E8-BF0D-E1FED06B007C}"/>
          </ac:spMkLst>
        </pc:spChg>
        <pc:spChg chg="add del mod">
          <ac:chgData name="Arina Safonova" userId="f93013c6-55db-4893-b4f2-4c5d2f8bbef8" providerId="ADAL" clId="{50484F54-97F4-4D6C-9478-BDD25C8D86DC}" dt="2022-11-26T17:39:26.212" v="88" actId="478"/>
          <ac:spMkLst>
            <pc:docMk/>
            <pc:sldMk cId="3347915701" sldId="258"/>
            <ac:spMk id="19" creationId="{5AC7C90B-98BA-D2ED-E5D6-9AA62B270A30}"/>
          </ac:spMkLst>
        </pc:spChg>
        <pc:grpChg chg="add mod">
          <ac:chgData name="Arina Safonova" userId="f93013c6-55db-4893-b4f2-4c5d2f8bbef8" providerId="ADAL" clId="{50484F54-97F4-4D6C-9478-BDD25C8D86DC}" dt="2022-11-26T17:39:08.323" v="84" actId="164"/>
          <ac:grpSpMkLst>
            <pc:docMk/>
            <pc:sldMk cId="3347915701" sldId="258"/>
            <ac:grpSpMk id="14" creationId="{C742505D-34E0-6AD9-E096-BEE31FE58C90}"/>
          </ac:grpSpMkLst>
        </pc:grpChg>
        <pc:picChg chg="mod ord">
          <ac:chgData name="Arina Safonova" userId="f93013c6-55db-4893-b4f2-4c5d2f8bbef8" providerId="ADAL" clId="{50484F54-97F4-4D6C-9478-BDD25C8D86DC}" dt="2022-11-26T17:40:26.102" v="99" actId="1076"/>
          <ac:picMkLst>
            <pc:docMk/>
            <pc:sldMk cId="3347915701" sldId="258"/>
            <ac:picMk id="3" creationId="{026BEA33-B0CB-377F-BBC2-95E99C51EDDA}"/>
          </ac:picMkLst>
        </pc:picChg>
        <pc:picChg chg="del mod">
          <ac:chgData name="Arina Safonova" userId="f93013c6-55db-4893-b4f2-4c5d2f8bbef8" providerId="ADAL" clId="{50484F54-97F4-4D6C-9478-BDD25C8D86DC}" dt="2022-11-26T17:39:27.504" v="89" actId="478"/>
          <ac:picMkLst>
            <pc:docMk/>
            <pc:sldMk cId="3347915701" sldId="258"/>
            <ac:picMk id="11" creationId="{ABDFD96B-9F6D-C37A-AC15-7B322952EB37}"/>
          </ac:picMkLst>
        </pc:picChg>
        <pc:picChg chg="mod">
          <ac:chgData name="Arina Safonova" userId="f93013c6-55db-4893-b4f2-4c5d2f8bbef8" providerId="ADAL" clId="{50484F54-97F4-4D6C-9478-BDD25C8D86DC}" dt="2022-11-26T17:40:48.590" v="100" actId="1076"/>
          <ac:picMkLst>
            <pc:docMk/>
            <pc:sldMk cId="3347915701" sldId="258"/>
            <ac:picMk id="13" creationId="{9F1165CA-2A1A-D3AD-283A-BC595510442E}"/>
          </ac:picMkLst>
        </pc:picChg>
        <pc:picChg chg="mod">
          <ac:chgData name="Arina Safonova" userId="f93013c6-55db-4893-b4f2-4c5d2f8bbef8" providerId="ADAL" clId="{50484F54-97F4-4D6C-9478-BDD25C8D86DC}" dt="2022-11-26T17:41:39.489" v="116" actId="1076"/>
          <ac:picMkLst>
            <pc:docMk/>
            <pc:sldMk cId="3347915701" sldId="258"/>
            <ac:picMk id="15" creationId="{2A99E392-5663-514D-DC15-5F04404ABE30}"/>
          </ac:picMkLst>
        </pc:picChg>
        <pc:picChg chg="add mod">
          <ac:chgData name="Arina Safonova" userId="f93013c6-55db-4893-b4f2-4c5d2f8bbef8" providerId="ADAL" clId="{50484F54-97F4-4D6C-9478-BDD25C8D86DC}" dt="2022-11-26T17:41:48.821" v="118" actId="1076"/>
          <ac:picMkLst>
            <pc:docMk/>
            <pc:sldMk cId="3347915701" sldId="258"/>
            <ac:picMk id="16" creationId="{6A8917ED-9C70-F247-2961-4ACB719B0D09}"/>
          </ac:picMkLst>
        </pc:picChg>
        <pc:picChg chg="add del mod">
          <ac:chgData name="Arina Safonova" userId="f93013c6-55db-4893-b4f2-4c5d2f8bbef8" providerId="ADAL" clId="{50484F54-97F4-4D6C-9478-BDD25C8D86DC}" dt="2022-11-26T17:39:26.212" v="88" actId="478"/>
          <ac:picMkLst>
            <pc:docMk/>
            <pc:sldMk cId="3347915701" sldId="258"/>
            <ac:picMk id="17" creationId="{D5D34F18-F47C-DB56-9D12-2E60B43E2ABD}"/>
          </ac:picMkLst>
        </pc:picChg>
        <pc:picChg chg="mod">
          <ac:chgData name="Arina Safonova" userId="f93013c6-55db-4893-b4f2-4c5d2f8bbef8" providerId="ADAL" clId="{50484F54-97F4-4D6C-9478-BDD25C8D86DC}" dt="2022-11-26T17:41:37.224" v="115" actId="1076"/>
          <ac:picMkLst>
            <pc:docMk/>
            <pc:sldMk cId="3347915701" sldId="258"/>
            <ac:picMk id="18" creationId="{75483662-E33C-7FDE-E1D8-6BEFD4F63034}"/>
          </ac:picMkLst>
        </pc:picChg>
      </pc:sldChg>
      <pc:sldChg chg="addSp delSp modSp add mod">
        <pc:chgData name="Arina Safonova" userId="f93013c6-55db-4893-b4f2-4c5d2f8bbef8" providerId="ADAL" clId="{50484F54-97F4-4D6C-9478-BDD25C8D86DC}" dt="2022-11-26T18:26:54.040" v="445" actId="478"/>
        <pc:sldMkLst>
          <pc:docMk/>
          <pc:sldMk cId="373294556" sldId="259"/>
        </pc:sldMkLst>
        <pc:spChg chg="mod ord">
          <ac:chgData name="Arina Safonova" userId="f93013c6-55db-4893-b4f2-4c5d2f8bbef8" providerId="ADAL" clId="{50484F54-97F4-4D6C-9478-BDD25C8D86DC}" dt="2022-11-26T18:21:16.814" v="366" actId="1076"/>
          <ac:spMkLst>
            <pc:docMk/>
            <pc:sldMk cId="373294556" sldId="259"/>
            <ac:spMk id="2" creationId="{A3A5ED78-FC64-26B7-7910-98C6F3FFC56A}"/>
          </ac:spMkLst>
        </pc:spChg>
        <pc:spChg chg="mod">
          <ac:chgData name="Arina Safonova" userId="f93013c6-55db-4893-b4f2-4c5d2f8bbef8" providerId="ADAL" clId="{50484F54-97F4-4D6C-9478-BDD25C8D86DC}" dt="2022-11-26T18:13:42.546" v="302" actId="1076"/>
          <ac:spMkLst>
            <pc:docMk/>
            <pc:sldMk cId="373294556" sldId="259"/>
            <ac:spMk id="5" creationId="{728D4025-0361-5BB3-3398-141419057740}"/>
          </ac:spMkLst>
        </pc:spChg>
        <pc:spChg chg="mod ord">
          <ac:chgData name="Arina Safonova" userId="f93013c6-55db-4893-b4f2-4c5d2f8bbef8" providerId="ADAL" clId="{50484F54-97F4-4D6C-9478-BDD25C8D86DC}" dt="2022-11-26T18:21:05.916" v="364" actId="1076"/>
          <ac:spMkLst>
            <pc:docMk/>
            <pc:sldMk cId="373294556" sldId="259"/>
            <ac:spMk id="6" creationId="{1AC372B1-7BDD-1864-0703-3D67A9D2852E}"/>
          </ac:spMkLst>
        </pc:spChg>
        <pc:spChg chg="del mod ord">
          <ac:chgData name="Arina Safonova" userId="f93013c6-55db-4893-b4f2-4c5d2f8bbef8" providerId="ADAL" clId="{50484F54-97F4-4D6C-9478-BDD25C8D86DC}" dt="2022-11-26T18:11:15.704" v="283" actId="478"/>
          <ac:spMkLst>
            <pc:docMk/>
            <pc:sldMk cId="373294556" sldId="259"/>
            <ac:spMk id="7" creationId="{319D6EA2-54EB-7A43-92F5-FF14364B0F84}"/>
          </ac:spMkLst>
        </pc:spChg>
        <pc:spChg chg="mod">
          <ac:chgData name="Arina Safonova" userId="f93013c6-55db-4893-b4f2-4c5d2f8bbef8" providerId="ADAL" clId="{50484F54-97F4-4D6C-9478-BDD25C8D86DC}" dt="2022-11-26T18:19:53.016" v="356" actId="1076"/>
          <ac:spMkLst>
            <pc:docMk/>
            <pc:sldMk cId="373294556" sldId="259"/>
            <ac:spMk id="12" creationId="{A2A779B0-A66D-69E8-BF0D-E1FED06B007C}"/>
          </ac:spMkLst>
        </pc:spChg>
        <pc:spChg chg="add del mod">
          <ac:chgData name="Arina Safonova" userId="f93013c6-55db-4893-b4f2-4c5d2f8bbef8" providerId="ADAL" clId="{50484F54-97F4-4D6C-9478-BDD25C8D86DC}" dt="2022-11-26T18:04:19.270" v="179" actId="478"/>
          <ac:spMkLst>
            <pc:docMk/>
            <pc:sldMk cId="373294556" sldId="259"/>
            <ac:spMk id="22" creationId="{75417BD4-F3ED-999E-2758-A25C63BB36A1}"/>
          </ac:spMkLst>
        </pc:spChg>
        <pc:spChg chg="add mod">
          <ac:chgData name="Arina Safonova" userId="f93013c6-55db-4893-b4f2-4c5d2f8bbef8" providerId="ADAL" clId="{50484F54-97F4-4D6C-9478-BDD25C8D86DC}" dt="2022-11-26T18:04:57.334" v="212" actId="1076"/>
          <ac:spMkLst>
            <pc:docMk/>
            <pc:sldMk cId="373294556" sldId="259"/>
            <ac:spMk id="23" creationId="{C7CE437F-C2A3-E94B-4191-058F1AD49313}"/>
          </ac:spMkLst>
        </pc:spChg>
        <pc:spChg chg="add mod">
          <ac:chgData name="Arina Safonova" userId="f93013c6-55db-4893-b4f2-4c5d2f8bbef8" providerId="ADAL" clId="{50484F54-97F4-4D6C-9478-BDD25C8D86DC}" dt="2022-11-26T18:19:55.627" v="357" actId="20577"/>
          <ac:spMkLst>
            <pc:docMk/>
            <pc:sldMk cId="373294556" sldId="259"/>
            <ac:spMk id="24" creationId="{035356EB-7ED9-CDB4-4C58-5C55E04710BE}"/>
          </ac:spMkLst>
        </pc:spChg>
        <pc:spChg chg="add mod">
          <ac:chgData name="Arina Safonova" userId="f93013c6-55db-4893-b4f2-4c5d2f8bbef8" providerId="ADAL" clId="{50484F54-97F4-4D6C-9478-BDD25C8D86DC}" dt="2022-11-26T18:08:42.157" v="264" actId="1076"/>
          <ac:spMkLst>
            <pc:docMk/>
            <pc:sldMk cId="373294556" sldId="259"/>
            <ac:spMk id="31" creationId="{2E4CB00C-6692-46EB-6FE9-9F5E250564B3}"/>
          </ac:spMkLst>
        </pc:spChg>
        <pc:spChg chg="add mod">
          <ac:chgData name="Arina Safonova" userId="f93013c6-55db-4893-b4f2-4c5d2f8bbef8" providerId="ADAL" clId="{50484F54-97F4-4D6C-9478-BDD25C8D86DC}" dt="2022-11-26T18:20:00.190" v="358" actId="20577"/>
          <ac:spMkLst>
            <pc:docMk/>
            <pc:sldMk cId="373294556" sldId="259"/>
            <ac:spMk id="32" creationId="{51151A0A-6857-19D5-54C2-404D3D4CBDE2}"/>
          </ac:spMkLst>
        </pc:spChg>
        <pc:spChg chg="add mod">
          <ac:chgData name="Arina Safonova" userId="f93013c6-55db-4893-b4f2-4c5d2f8bbef8" providerId="ADAL" clId="{50484F54-97F4-4D6C-9478-BDD25C8D86DC}" dt="2022-11-26T18:21:10.321" v="365" actId="1076"/>
          <ac:spMkLst>
            <pc:docMk/>
            <pc:sldMk cId="373294556" sldId="259"/>
            <ac:spMk id="35" creationId="{7631702A-2E42-AF71-CA14-E97EDAFB4210}"/>
          </ac:spMkLst>
        </pc:spChg>
        <pc:spChg chg="add mod">
          <ac:chgData name="Arina Safonova" userId="f93013c6-55db-4893-b4f2-4c5d2f8bbef8" providerId="ADAL" clId="{50484F54-97F4-4D6C-9478-BDD25C8D86DC}" dt="2022-11-26T18:22:47.621" v="379" actId="14100"/>
          <ac:spMkLst>
            <pc:docMk/>
            <pc:sldMk cId="373294556" sldId="259"/>
            <ac:spMk id="36" creationId="{E4363FEE-BEE6-647A-CDA6-5E3769989B11}"/>
          </ac:spMkLst>
        </pc:spChg>
        <pc:spChg chg="add mod">
          <ac:chgData name="Arina Safonova" userId="f93013c6-55db-4893-b4f2-4c5d2f8bbef8" providerId="ADAL" clId="{50484F54-97F4-4D6C-9478-BDD25C8D86DC}" dt="2022-11-26T18:23:03.422" v="381" actId="14100"/>
          <ac:spMkLst>
            <pc:docMk/>
            <pc:sldMk cId="373294556" sldId="259"/>
            <ac:spMk id="37" creationId="{B4E83277-513D-7EA4-A86A-A925965194C2}"/>
          </ac:spMkLst>
        </pc:spChg>
        <pc:spChg chg="add mod">
          <ac:chgData name="Arina Safonova" userId="f93013c6-55db-4893-b4f2-4c5d2f8bbef8" providerId="ADAL" clId="{50484F54-97F4-4D6C-9478-BDD25C8D86DC}" dt="2022-11-26T18:21:50.936" v="368" actId="571"/>
          <ac:spMkLst>
            <pc:docMk/>
            <pc:sldMk cId="373294556" sldId="259"/>
            <ac:spMk id="38" creationId="{ACE40E59-162C-55B5-1CB6-114137E745F7}"/>
          </ac:spMkLst>
        </pc:spChg>
        <pc:spChg chg="add del">
          <ac:chgData name="Arina Safonova" userId="f93013c6-55db-4893-b4f2-4c5d2f8bbef8" providerId="ADAL" clId="{50484F54-97F4-4D6C-9478-BDD25C8D86DC}" dt="2022-11-26T18:21:59.152" v="370" actId="11529"/>
          <ac:spMkLst>
            <pc:docMk/>
            <pc:sldMk cId="373294556" sldId="259"/>
            <ac:spMk id="39" creationId="{76053CE3-6835-4EB9-E6B2-A61B291416A8}"/>
          </ac:spMkLst>
        </pc:spChg>
        <pc:spChg chg="add mod">
          <ac:chgData name="Arina Safonova" userId="f93013c6-55db-4893-b4f2-4c5d2f8bbef8" providerId="ADAL" clId="{50484F54-97F4-4D6C-9478-BDD25C8D86DC}" dt="2022-11-26T18:23:42.022" v="388" actId="1076"/>
          <ac:spMkLst>
            <pc:docMk/>
            <pc:sldMk cId="373294556" sldId="259"/>
            <ac:spMk id="40" creationId="{4C26FE73-CA60-AE18-4A33-DB9108159E80}"/>
          </ac:spMkLst>
        </pc:spChg>
        <pc:spChg chg="add mod">
          <ac:chgData name="Arina Safonova" userId="f93013c6-55db-4893-b4f2-4c5d2f8bbef8" providerId="ADAL" clId="{50484F54-97F4-4D6C-9478-BDD25C8D86DC}" dt="2022-11-26T18:23:40.178" v="387" actId="1076"/>
          <ac:spMkLst>
            <pc:docMk/>
            <pc:sldMk cId="373294556" sldId="259"/>
            <ac:spMk id="41" creationId="{2E25D32B-550B-AD5F-FB1E-635B81674386}"/>
          </ac:spMkLst>
        </pc:spChg>
        <pc:spChg chg="add mod">
          <ac:chgData name="Arina Safonova" userId="f93013c6-55db-4893-b4f2-4c5d2f8bbef8" providerId="ADAL" clId="{50484F54-97F4-4D6C-9478-BDD25C8D86DC}" dt="2022-11-26T18:25:02.153" v="422" actId="1076"/>
          <ac:spMkLst>
            <pc:docMk/>
            <pc:sldMk cId="373294556" sldId="259"/>
            <ac:spMk id="42" creationId="{1FFFCA14-A5C2-1829-0A16-F66434471443}"/>
          </ac:spMkLst>
        </pc:spChg>
        <pc:spChg chg="add mod">
          <ac:chgData name="Arina Safonova" userId="f93013c6-55db-4893-b4f2-4c5d2f8bbef8" providerId="ADAL" clId="{50484F54-97F4-4D6C-9478-BDD25C8D86DC}" dt="2022-11-26T18:24:39.903" v="415" actId="1076"/>
          <ac:spMkLst>
            <pc:docMk/>
            <pc:sldMk cId="373294556" sldId="259"/>
            <ac:spMk id="43" creationId="{781A8BC2-5D79-2B01-F1AF-04A0CC308FDE}"/>
          </ac:spMkLst>
        </pc:spChg>
        <pc:spChg chg="add mod">
          <ac:chgData name="Arina Safonova" userId="f93013c6-55db-4893-b4f2-4c5d2f8bbef8" providerId="ADAL" clId="{50484F54-97F4-4D6C-9478-BDD25C8D86DC}" dt="2022-11-26T18:24:48.707" v="421" actId="20577"/>
          <ac:spMkLst>
            <pc:docMk/>
            <pc:sldMk cId="373294556" sldId="259"/>
            <ac:spMk id="44" creationId="{0A9A63E3-B641-B724-4C6C-BCC9EC2115AD}"/>
          </ac:spMkLst>
        </pc:spChg>
        <pc:spChg chg="add mod">
          <ac:chgData name="Arina Safonova" userId="f93013c6-55db-4893-b4f2-4c5d2f8bbef8" providerId="ADAL" clId="{50484F54-97F4-4D6C-9478-BDD25C8D86DC}" dt="2022-11-26T18:25:10.631" v="428" actId="20577"/>
          <ac:spMkLst>
            <pc:docMk/>
            <pc:sldMk cId="373294556" sldId="259"/>
            <ac:spMk id="45" creationId="{17BE135A-8028-3F31-27BC-0B9C224D3C36}"/>
          </ac:spMkLst>
        </pc:spChg>
        <pc:spChg chg="add del mod">
          <ac:chgData name="Arina Safonova" userId="f93013c6-55db-4893-b4f2-4c5d2f8bbef8" providerId="ADAL" clId="{50484F54-97F4-4D6C-9478-BDD25C8D86DC}" dt="2022-11-26T18:26:50.003" v="441" actId="478"/>
          <ac:spMkLst>
            <pc:docMk/>
            <pc:sldMk cId="373294556" sldId="259"/>
            <ac:spMk id="46" creationId="{8644F5B9-7169-9060-3425-F4E035B63B41}"/>
          </ac:spMkLst>
        </pc:spChg>
        <pc:spChg chg="add del mod">
          <ac:chgData name="Arina Safonova" userId="f93013c6-55db-4893-b4f2-4c5d2f8bbef8" providerId="ADAL" clId="{50484F54-97F4-4D6C-9478-BDD25C8D86DC}" dt="2022-11-26T18:26:48.963" v="440" actId="478"/>
          <ac:spMkLst>
            <pc:docMk/>
            <pc:sldMk cId="373294556" sldId="259"/>
            <ac:spMk id="47" creationId="{4FC89E46-4E4C-5C60-B9EA-7EC66473461C}"/>
          </ac:spMkLst>
        </pc:spChg>
        <pc:spChg chg="add del mod">
          <ac:chgData name="Arina Safonova" userId="f93013c6-55db-4893-b4f2-4c5d2f8bbef8" providerId="ADAL" clId="{50484F54-97F4-4D6C-9478-BDD25C8D86DC}" dt="2022-11-26T18:26:50.752" v="442" actId="478"/>
          <ac:spMkLst>
            <pc:docMk/>
            <pc:sldMk cId="373294556" sldId="259"/>
            <ac:spMk id="48" creationId="{F2DE7F0C-C8E2-03AB-E1F1-5351C0FEA9D5}"/>
          </ac:spMkLst>
        </pc:spChg>
        <pc:spChg chg="add del mod">
          <ac:chgData name="Arina Safonova" userId="f93013c6-55db-4893-b4f2-4c5d2f8bbef8" providerId="ADAL" clId="{50484F54-97F4-4D6C-9478-BDD25C8D86DC}" dt="2022-11-26T18:26:52.179" v="443" actId="478"/>
          <ac:spMkLst>
            <pc:docMk/>
            <pc:sldMk cId="373294556" sldId="259"/>
            <ac:spMk id="49" creationId="{9F9210A6-0234-CA6C-920A-0C50D8487580}"/>
          </ac:spMkLst>
        </pc:spChg>
        <pc:spChg chg="add del mod">
          <ac:chgData name="Arina Safonova" userId="f93013c6-55db-4893-b4f2-4c5d2f8bbef8" providerId="ADAL" clId="{50484F54-97F4-4D6C-9478-BDD25C8D86DC}" dt="2022-11-26T18:26:52.796" v="444" actId="478"/>
          <ac:spMkLst>
            <pc:docMk/>
            <pc:sldMk cId="373294556" sldId="259"/>
            <ac:spMk id="50" creationId="{88BE21C4-C9D2-1AE4-0717-D9E270CD8E44}"/>
          </ac:spMkLst>
        </pc:spChg>
        <pc:spChg chg="add del mod">
          <ac:chgData name="Arina Safonova" userId="f93013c6-55db-4893-b4f2-4c5d2f8bbef8" providerId="ADAL" clId="{50484F54-97F4-4D6C-9478-BDD25C8D86DC}" dt="2022-11-26T18:26:54.040" v="445" actId="478"/>
          <ac:spMkLst>
            <pc:docMk/>
            <pc:sldMk cId="373294556" sldId="259"/>
            <ac:spMk id="51" creationId="{357CA07B-08B3-BC91-E060-AFC6AFBEC0BA}"/>
          </ac:spMkLst>
        </pc:spChg>
        <pc:picChg chg="del">
          <ac:chgData name="Arina Safonova" userId="f93013c6-55db-4893-b4f2-4c5d2f8bbef8" providerId="ADAL" clId="{50484F54-97F4-4D6C-9478-BDD25C8D86DC}" dt="2022-11-26T17:59:47.049" v="121" actId="478"/>
          <ac:picMkLst>
            <pc:docMk/>
            <pc:sldMk cId="373294556" sldId="259"/>
            <ac:picMk id="3" creationId="{026BEA33-B0CB-377F-BBC2-95E99C51EDDA}"/>
          </ac:picMkLst>
        </pc:picChg>
        <pc:picChg chg="del">
          <ac:chgData name="Arina Safonova" userId="f93013c6-55db-4893-b4f2-4c5d2f8bbef8" providerId="ADAL" clId="{50484F54-97F4-4D6C-9478-BDD25C8D86DC}" dt="2022-11-26T17:59:47.760" v="122" actId="478"/>
          <ac:picMkLst>
            <pc:docMk/>
            <pc:sldMk cId="373294556" sldId="259"/>
            <ac:picMk id="9" creationId="{B988F489-0233-ED15-EE12-70D2B3DA6289}"/>
          </ac:picMkLst>
        </pc:picChg>
        <pc:picChg chg="del">
          <ac:chgData name="Arina Safonova" userId="f93013c6-55db-4893-b4f2-4c5d2f8bbef8" providerId="ADAL" clId="{50484F54-97F4-4D6C-9478-BDD25C8D86DC}" dt="2022-11-26T17:59:48.368" v="123" actId="478"/>
          <ac:picMkLst>
            <pc:docMk/>
            <pc:sldMk cId="373294556" sldId="259"/>
            <ac:picMk id="13" creationId="{9F1165CA-2A1A-D3AD-283A-BC595510442E}"/>
          </ac:picMkLst>
        </pc:picChg>
        <pc:picChg chg="add mod ord modCrop">
          <ac:chgData name="Arina Safonova" userId="f93013c6-55db-4893-b4f2-4c5d2f8bbef8" providerId="ADAL" clId="{50484F54-97F4-4D6C-9478-BDD25C8D86DC}" dt="2022-11-26T18:26:47.009" v="439" actId="1076"/>
          <ac:picMkLst>
            <pc:docMk/>
            <pc:sldMk cId="373294556" sldId="259"/>
            <ac:picMk id="14" creationId="{21D50A30-84F0-3E72-3499-679349C8001A}"/>
          </ac:picMkLst>
        </pc:picChg>
        <pc:picChg chg="del">
          <ac:chgData name="Arina Safonova" userId="f93013c6-55db-4893-b4f2-4c5d2f8bbef8" providerId="ADAL" clId="{50484F54-97F4-4D6C-9478-BDD25C8D86DC}" dt="2022-11-26T17:59:49.086" v="124" actId="478"/>
          <ac:picMkLst>
            <pc:docMk/>
            <pc:sldMk cId="373294556" sldId="259"/>
            <ac:picMk id="15" creationId="{2A99E392-5663-514D-DC15-5F04404ABE30}"/>
          </ac:picMkLst>
        </pc:picChg>
        <pc:picChg chg="del">
          <ac:chgData name="Arina Safonova" userId="f93013c6-55db-4893-b4f2-4c5d2f8bbef8" providerId="ADAL" clId="{50484F54-97F4-4D6C-9478-BDD25C8D86DC}" dt="2022-11-26T17:59:45.853" v="120" actId="478"/>
          <ac:picMkLst>
            <pc:docMk/>
            <pc:sldMk cId="373294556" sldId="259"/>
            <ac:picMk id="16" creationId="{6A8917ED-9C70-F247-2961-4ACB719B0D09}"/>
          </ac:picMkLst>
        </pc:picChg>
        <pc:picChg chg="del">
          <ac:chgData name="Arina Safonova" userId="f93013c6-55db-4893-b4f2-4c5d2f8bbef8" providerId="ADAL" clId="{50484F54-97F4-4D6C-9478-BDD25C8D86DC}" dt="2022-11-26T17:59:49.661" v="125" actId="478"/>
          <ac:picMkLst>
            <pc:docMk/>
            <pc:sldMk cId="373294556" sldId="259"/>
            <ac:picMk id="18" creationId="{75483662-E33C-7FDE-E1D8-6BEFD4F63034}"/>
          </ac:picMkLst>
        </pc:picChg>
        <pc:picChg chg="add mod modCrop">
          <ac:chgData name="Arina Safonova" userId="f93013c6-55db-4893-b4f2-4c5d2f8bbef8" providerId="ADAL" clId="{50484F54-97F4-4D6C-9478-BDD25C8D86DC}" dt="2022-11-26T18:03:55.858" v="175" actId="1076"/>
          <ac:picMkLst>
            <pc:docMk/>
            <pc:sldMk cId="373294556" sldId="259"/>
            <ac:picMk id="19" creationId="{F72CBCF2-7CA0-0BD7-F3FD-920CF3F3D184}"/>
          </ac:picMkLst>
        </pc:picChg>
        <pc:picChg chg="add mod ord modCrop">
          <ac:chgData name="Arina Safonova" userId="f93013c6-55db-4893-b4f2-4c5d2f8bbef8" providerId="ADAL" clId="{50484F54-97F4-4D6C-9478-BDD25C8D86DC}" dt="2022-11-26T18:02:58.326" v="162" actId="1076"/>
          <ac:picMkLst>
            <pc:docMk/>
            <pc:sldMk cId="373294556" sldId="259"/>
            <ac:picMk id="21" creationId="{BE149035-981E-C3C3-BCA6-0EACF2E49606}"/>
          </ac:picMkLst>
        </pc:picChg>
        <pc:picChg chg="add mod modCrop">
          <ac:chgData name="Arina Safonova" userId="f93013c6-55db-4893-b4f2-4c5d2f8bbef8" providerId="ADAL" clId="{50484F54-97F4-4D6C-9478-BDD25C8D86DC}" dt="2022-11-26T18:14:40.475" v="318" actId="1076"/>
          <ac:picMkLst>
            <pc:docMk/>
            <pc:sldMk cId="373294556" sldId="259"/>
            <ac:picMk id="26" creationId="{CCBBE31C-6BCB-3DC7-D6BB-12B8B744BC4D}"/>
          </ac:picMkLst>
        </pc:picChg>
        <pc:picChg chg="add mod modCrop">
          <ac:chgData name="Arina Safonova" userId="f93013c6-55db-4893-b4f2-4c5d2f8bbef8" providerId="ADAL" clId="{50484F54-97F4-4D6C-9478-BDD25C8D86DC}" dt="2022-11-26T18:08:13.864" v="259" actId="1076"/>
          <ac:picMkLst>
            <pc:docMk/>
            <pc:sldMk cId="373294556" sldId="259"/>
            <ac:picMk id="28" creationId="{973E3E83-C43C-732F-D9C5-F3A85D690F11}"/>
          </ac:picMkLst>
        </pc:picChg>
        <pc:picChg chg="add mod modCrop">
          <ac:chgData name="Arina Safonova" userId="f93013c6-55db-4893-b4f2-4c5d2f8bbef8" providerId="ADAL" clId="{50484F54-97F4-4D6C-9478-BDD25C8D86DC}" dt="2022-11-26T18:08:08.007" v="258" actId="1076"/>
          <ac:picMkLst>
            <pc:docMk/>
            <pc:sldMk cId="373294556" sldId="259"/>
            <ac:picMk id="30" creationId="{DE03E1FD-5387-2E65-33AD-3564F50F7670}"/>
          </ac:picMkLst>
        </pc:picChg>
        <pc:picChg chg="add del mod">
          <ac:chgData name="Arina Safonova" userId="f93013c6-55db-4893-b4f2-4c5d2f8bbef8" providerId="ADAL" clId="{50484F54-97F4-4D6C-9478-BDD25C8D86DC}" dt="2022-11-26T18:12:36.342" v="284" actId="478"/>
          <ac:picMkLst>
            <pc:docMk/>
            <pc:sldMk cId="373294556" sldId="259"/>
            <ac:picMk id="33" creationId="{D1587F98-6205-E5AC-EECA-2C3C7AC4D202}"/>
          </ac:picMkLst>
        </pc:picChg>
        <pc:picChg chg="add mod">
          <ac:chgData name="Arina Safonova" userId="f93013c6-55db-4893-b4f2-4c5d2f8bbef8" providerId="ADAL" clId="{50484F54-97F4-4D6C-9478-BDD25C8D86DC}" dt="2022-11-26T18:16:09.085" v="326" actId="166"/>
          <ac:picMkLst>
            <pc:docMk/>
            <pc:sldMk cId="373294556" sldId="259"/>
            <ac:picMk id="34" creationId="{534122A0-8692-DE62-7AE9-520D28AAE726}"/>
          </ac:picMkLst>
        </pc:picChg>
        <pc:picChg chg="add mod">
          <ac:chgData name="Arina Safonova" userId="f93013c6-55db-4893-b4f2-4c5d2f8bbef8" providerId="ADAL" clId="{50484F54-97F4-4D6C-9478-BDD25C8D86DC}" dt="2022-11-26T18:16:55.781" v="335" actId="1076"/>
          <ac:picMkLst>
            <pc:docMk/>
            <pc:sldMk cId="373294556" sldId="259"/>
            <ac:picMk id="1028" creationId="{FD5D2A98-B0C4-9258-B758-2535628F590E}"/>
          </ac:picMkLst>
        </pc:picChg>
      </pc:sldChg>
    </pc:docChg>
  </pc:docChgLst>
  <pc:docChgLst>
    <pc:chgData name="Arina Safonova" userId="f93013c6-55db-4893-b4f2-4c5d2f8bbef8" providerId="ADAL" clId="{BCD468FF-4328-4B93-BEA4-51F31707D1D9}"/>
    <pc:docChg chg="undo custSel addSld delSld modSld">
      <pc:chgData name="Arina Safonova" userId="f93013c6-55db-4893-b4f2-4c5d2f8bbef8" providerId="ADAL" clId="{BCD468FF-4328-4B93-BEA4-51F31707D1D9}" dt="2022-11-26T17:30:54.910" v="283" actId="47"/>
      <pc:docMkLst>
        <pc:docMk/>
      </pc:docMkLst>
      <pc:sldChg chg="addSp delSp modSp new del mod">
        <pc:chgData name="Arina Safonova" userId="f93013c6-55db-4893-b4f2-4c5d2f8bbef8" providerId="ADAL" clId="{BCD468FF-4328-4B93-BEA4-51F31707D1D9}" dt="2022-11-26T17:26:48.052" v="243" actId="47"/>
        <pc:sldMkLst>
          <pc:docMk/>
          <pc:sldMk cId="3816715822" sldId="256"/>
        </pc:sldMkLst>
        <pc:spChg chg="del">
          <ac:chgData name="Arina Safonova" userId="f93013c6-55db-4893-b4f2-4c5d2f8bbef8" providerId="ADAL" clId="{BCD468FF-4328-4B93-BEA4-51F31707D1D9}" dt="2022-11-26T11:33:00.291" v="1" actId="478"/>
          <ac:spMkLst>
            <pc:docMk/>
            <pc:sldMk cId="3816715822" sldId="256"/>
            <ac:spMk id="2" creationId="{DD6F40EF-EB44-F795-43CA-9CAD3274A08E}"/>
          </ac:spMkLst>
        </pc:spChg>
        <pc:spChg chg="del">
          <ac:chgData name="Arina Safonova" userId="f93013c6-55db-4893-b4f2-4c5d2f8bbef8" providerId="ADAL" clId="{BCD468FF-4328-4B93-BEA4-51F31707D1D9}" dt="2022-11-26T11:33:01.398" v="2" actId="478"/>
          <ac:spMkLst>
            <pc:docMk/>
            <pc:sldMk cId="3816715822" sldId="256"/>
            <ac:spMk id="3" creationId="{D9A3F18F-6259-7B1C-4AA9-AA5AF9808F98}"/>
          </ac:spMkLst>
        </pc:spChg>
        <pc:spChg chg="add mod">
          <ac:chgData name="Arina Safonova" userId="f93013c6-55db-4893-b4f2-4c5d2f8bbef8" providerId="ADAL" clId="{BCD468FF-4328-4B93-BEA4-51F31707D1D9}" dt="2022-11-26T15:52:10.219" v="117" actId="1076"/>
          <ac:spMkLst>
            <pc:docMk/>
            <pc:sldMk cId="3816715822" sldId="256"/>
            <ac:spMk id="4" creationId="{C6A93FD2-10D0-3AA2-F8CA-C78DC771926F}"/>
          </ac:spMkLst>
        </pc:spChg>
        <pc:spChg chg="add mod">
          <ac:chgData name="Arina Safonova" userId="f93013c6-55db-4893-b4f2-4c5d2f8bbef8" providerId="ADAL" clId="{BCD468FF-4328-4B93-BEA4-51F31707D1D9}" dt="2022-11-26T15:52:02.844" v="116" actId="255"/>
          <ac:spMkLst>
            <pc:docMk/>
            <pc:sldMk cId="3816715822" sldId="256"/>
            <ac:spMk id="5" creationId="{728D4025-0361-5BB3-3398-141419057740}"/>
          </ac:spMkLst>
        </pc:spChg>
        <pc:spChg chg="add mod">
          <ac:chgData name="Arina Safonova" userId="f93013c6-55db-4893-b4f2-4c5d2f8bbef8" providerId="ADAL" clId="{BCD468FF-4328-4B93-BEA4-51F31707D1D9}" dt="2022-11-26T16:07:07.144" v="155" actId="1076"/>
          <ac:spMkLst>
            <pc:docMk/>
            <pc:sldMk cId="3816715822" sldId="256"/>
            <ac:spMk id="6" creationId="{1AC372B1-7BDD-1864-0703-3D67A9D2852E}"/>
          </ac:spMkLst>
        </pc:spChg>
        <pc:spChg chg="add mod ord">
          <ac:chgData name="Arina Safonova" userId="f93013c6-55db-4893-b4f2-4c5d2f8bbef8" providerId="ADAL" clId="{BCD468FF-4328-4B93-BEA4-51F31707D1D9}" dt="2022-11-26T15:52:24.238" v="122" actId="166"/>
          <ac:spMkLst>
            <pc:docMk/>
            <pc:sldMk cId="3816715822" sldId="256"/>
            <ac:spMk id="7" creationId="{319D6EA2-54EB-7A43-92F5-FF14364B0F84}"/>
          </ac:spMkLst>
        </pc:spChg>
        <pc:picChg chg="add del mod modCrop">
          <ac:chgData name="Arina Safonova" userId="f93013c6-55db-4893-b4f2-4c5d2f8bbef8" providerId="ADAL" clId="{BCD468FF-4328-4B93-BEA4-51F31707D1D9}" dt="2022-11-26T15:50:57.502" v="107" actId="478"/>
          <ac:picMkLst>
            <pc:docMk/>
            <pc:sldMk cId="3816715822" sldId="256"/>
            <ac:picMk id="9" creationId="{E45B51A2-B818-EFFC-B4D9-6B33A7888615}"/>
          </ac:picMkLst>
        </pc:picChg>
        <pc:picChg chg="add del mod">
          <ac:chgData name="Arina Safonova" userId="f93013c6-55db-4893-b4f2-4c5d2f8bbef8" providerId="ADAL" clId="{BCD468FF-4328-4B93-BEA4-51F31707D1D9}" dt="2022-11-26T16:10:09.180" v="171" actId="478"/>
          <ac:picMkLst>
            <pc:docMk/>
            <pc:sldMk cId="3816715822" sldId="256"/>
            <ac:picMk id="11" creationId="{DF8C8BB1-E0E3-38D4-7D9B-60DFA831F9B8}"/>
          </ac:picMkLst>
        </pc:picChg>
        <pc:picChg chg="add del mod">
          <ac:chgData name="Arina Safonova" userId="f93013c6-55db-4893-b4f2-4c5d2f8bbef8" providerId="ADAL" clId="{BCD468FF-4328-4B93-BEA4-51F31707D1D9}" dt="2022-11-26T15:54:49.833" v="129" actId="478"/>
          <ac:picMkLst>
            <pc:docMk/>
            <pc:sldMk cId="3816715822" sldId="256"/>
            <ac:picMk id="12" creationId="{FE894DC7-427D-CB5E-EABF-38403E95DAFD}"/>
          </ac:picMkLst>
        </pc:picChg>
        <pc:picChg chg="add del mod">
          <ac:chgData name="Arina Safonova" userId="f93013c6-55db-4893-b4f2-4c5d2f8bbef8" providerId="ADAL" clId="{BCD468FF-4328-4B93-BEA4-51F31707D1D9}" dt="2022-11-26T16:06:56.170" v="149" actId="478"/>
          <ac:picMkLst>
            <pc:docMk/>
            <pc:sldMk cId="3816715822" sldId="256"/>
            <ac:picMk id="13" creationId="{5B1D4E57-3187-6F2C-CCDE-93FBB0A2048E}"/>
          </ac:picMkLst>
        </pc:picChg>
        <pc:picChg chg="add del mod">
          <ac:chgData name="Arina Safonova" userId="f93013c6-55db-4893-b4f2-4c5d2f8bbef8" providerId="ADAL" clId="{BCD468FF-4328-4B93-BEA4-51F31707D1D9}" dt="2022-11-26T16:06:56.774" v="150" actId="478"/>
          <ac:picMkLst>
            <pc:docMk/>
            <pc:sldMk cId="3816715822" sldId="256"/>
            <ac:picMk id="14" creationId="{D6E85995-5EEC-6611-F82F-14FA0A42B9EF}"/>
          </ac:picMkLst>
        </pc:picChg>
        <pc:picChg chg="add mod ord">
          <ac:chgData name="Arina Safonova" userId="f93013c6-55db-4893-b4f2-4c5d2f8bbef8" providerId="ADAL" clId="{BCD468FF-4328-4B93-BEA4-51F31707D1D9}" dt="2022-11-26T16:08:09.234" v="166" actId="14100"/>
          <ac:picMkLst>
            <pc:docMk/>
            <pc:sldMk cId="3816715822" sldId="256"/>
            <ac:picMk id="16" creationId="{598CEC51-C037-29EF-6A92-7BDCDB31C53C}"/>
          </ac:picMkLst>
        </pc:picChg>
        <pc:picChg chg="add del mod">
          <ac:chgData name="Arina Safonova" userId="f93013c6-55db-4893-b4f2-4c5d2f8bbef8" providerId="ADAL" clId="{BCD468FF-4328-4B93-BEA4-51F31707D1D9}" dt="2022-11-26T16:10:06.618" v="170" actId="478"/>
          <ac:picMkLst>
            <pc:docMk/>
            <pc:sldMk cId="3816715822" sldId="256"/>
            <ac:picMk id="17" creationId="{1F39AAB2-5611-5A8B-E207-FED774E06262}"/>
          </ac:picMkLst>
        </pc:picChg>
        <pc:picChg chg="add del mod">
          <ac:chgData name="Arina Safonova" userId="f93013c6-55db-4893-b4f2-4c5d2f8bbef8" providerId="ADAL" clId="{BCD468FF-4328-4B93-BEA4-51F31707D1D9}" dt="2022-11-26T16:10:05.968" v="169" actId="478"/>
          <ac:picMkLst>
            <pc:docMk/>
            <pc:sldMk cId="3816715822" sldId="256"/>
            <ac:picMk id="18" creationId="{93F267B4-2B56-3A9F-876F-C64ADA71C466}"/>
          </ac:picMkLst>
        </pc:picChg>
        <pc:picChg chg="add mod">
          <ac:chgData name="Arina Safonova" userId="f93013c6-55db-4893-b4f2-4c5d2f8bbef8" providerId="ADAL" clId="{BCD468FF-4328-4B93-BEA4-51F31707D1D9}" dt="2022-11-26T13:00:24.850" v="84" actId="1076"/>
          <ac:picMkLst>
            <pc:docMk/>
            <pc:sldMk cId="3816715822" sldId="256"/>
            <ac:picMk id="1026" creationId="{6B9C0643-E3FF-A869-BCC8-0D96B5DB0B65}"/>
          </ac:picMkLst>
        </pc:picChg>
      </pc:sldChg>
      <pc:sldChg chg="addSp delSp modSp add del mod">
        <pc:chgData name="Arina Safonova" userId="f93013c6-55db-4893-b4f2-4c5d2f8bbef8" providerId="ADAL" clId="{BCD468FF-4328-4B93-BEA4-51F31707D1D9}" dt="2022-11-26T17:30:54.910" v="283" actId="47"/>
        <pc:sldMkLst>
          <pc:docMk/>
          <pc:sldMk cId="2514219638" sldId="257"/>
        </pc:sldMkLst>
        <pc:spChg chg="mod">
          <ac:chgData name="Arina Safonova" userId="f93013c6-55db-4893-b4f2-4c5d2f8bbef8" providerId="ADAL" clId="{BCD468FF-4328-4B93-BEA4-51F31707D1D9}" dt="2022-11-26T17:20:02.047" v="187" actId="1076"/>
          <ac:spMkLst>
            <pc:docMk/>
            <pc:sldMk cId="2514219638" sldId="257"/>
            <ac:spMk id="6" creationId="{1AC372B1-7BDD-1864-0703-3D67A9D2852E}"/>
          </ac:spMkLst>
        </pc:spChg>
        <pc:picChg chg="add mod">
          <ac:chgData name="Arina Safonova" userId="f93013c6-55db-4893-b4f2-4c5d2f8bbef8" providerId="ADAL" clId="{BCD468FF-4328-4B93-BEA4-51F31707D1D9}" dt="2022-11-26T17:26:22.013" v="233" actId="1076"/>
          <ac:picMkLst>
            <pc:docMk/>
            <pc:sldMk cId="2514219638" sldId="257"/>
            <ac:picMk id="3" creationId="{026BEA33-B0CB-377F-BBC2-95E99C51EDDA}"/>
          </ac:picMkLst>
        </pc:picChg>
        <pc:picChg chg="add mod">
          <ac:chgData name="Arina Safonova" userId="f93013c6-55db-4893-b4f2-4c5d2f8bbef8" providerId="ADAL" clId="{BCD468FF-4328-4B93-BEA4-51F31707D1D9}" dt="2022-11-26T17:26:32.897" v="237" actId="14100"/>
          <ac:picMkLst>
            <pc:docMk/>
            <pc:sldMk cId="2514219638" sldId="257"/>
            <ac:picMk id="9" creationId="{B988F489-0233-ED15-EE12-70D2B3DA6289}"/>
          </ac:picMkLst>
        </pc:picChg>
        <pc:picChg chg="add mod ord">
          <ac:chgData name="Arina Safonova" userId="f93013c6-55db-4893-b4f2-4c5d2f8bbef8" providerId="ADAL" clId="{BCD468FF-4328-4B93-BEA4-51F31707D1D9}" dt="2022-11-26T17:26:07.472" v="231" actId="1076"/>
          <ac:picMkLst>
            <pc:docMk/>
            <pc:sldMk cId="2514219638" sldId="257"/>
            <ac:picMk id="11" creationId="{ABDFD96B-9F6D-C37A-AC15-7B322952EB37}"/>
          </ac:picMkLst>
        </pc:picChg>
        <pc:picChg chg="add mod">
          <ac:chgData name="Arina Safonova" userId="f93013c6-55db-4893-b4f2-4c5d2f8bbef8" providerId="ADAL" clId="{BCD468FF-4328-4B93-BEA4-51F31707D1D9}" dt="2022-11-26T17:26:45.963" v="242" actId="1076"/>
          <ac:picMkLst>
            <pc:docMk/>
            <pc:sldMk cId="2514219638" sldId="257"/>
            <ac:picMk id="13" creationId="{9F1165CA-2A1A-D3AD-283A-BC595510442E}"/>
          </ac:picMkLst>
        </pc:picChg>
        <pc:picChg chg="add mod">
          <ac:chgData name="Arina Safonova" userId="f93013c6-55db-4893-b4f2-4c5d2f8bbef8" providerId="ADAL" clId="{BCD468FF-4328-4B93-BEA4-51F31707D1D9}" dt="2022-11-26T17:26:40.185" v="241" actId="1076"/>
          <ac:picMkLst>
            <pc:docMk/>
            <pc:sldMk cId="2514219638" sldId="257"/>
            <ac:picMk id="15" creationId="{2A99E392-5663-514D-DC15-5F04404ABE30}"/>
          </ac:picMkLst>
        </pc:picChg>
        <pc:picChg chg="del">
          <ac:chgData name="Arina Safonova" userId="f93013c6-55db-4893-b4f2-4c5d2f8bbef8" providerId="ADAL" clId="{BCD468FF-4328-4B93-BEA4-51F31707D1D9}" dt="2022-11-26T17:18:15.600" v="173" actId="478"/>
          <ac:picMkLst>
            <pc:docMk/>
            <pc:sldMk cId="2514219638" sldId="257"/>
            <ac:picMk id="16" creationId="{598CEC51-C037-29EF-6A92-7BDCDB31C53C}"/>
          </ac:picMkLst>
        </pc:picChg>
        <pc:picChg chg="add mod">
          <ac:chgData name="Arina Safonova" userId="f93013c6-55db-4893-b4f2-4c5d2f8bbef8" providerId="ADAL" clId="{BCD468FF-4328-4B93-BEA4-51F31707D1D9}" dt="2022-11-26T17:26:34.907" v="238" actId="1076"/>
          <ac:picMkLst>
            <pc:docMk/>
            <pc:sldMk cId="2514219638" sldId="257"/>
            <ac:picMk id="18" creationId="{75483662-E33C-7FDE-E1D8-6BEFD4F63034}"/>
          </ac:picMkLst>
        </pc:picChg>
      </pc:sldChg>
      <pc:sldChg chg="modSp add mod">
        <pc:chgData name="Arina Safonova" userId="f93013c6-55db-4893-b4f2-4c5d2f8bbef8" providerId="ADAL" clId="{BCD468FF-4328-4B93-BEA4-51F31707D1D9}" dt="2022-11-26T17:29:42.555" v="282" actId="1076"/>
        <pc:sldMkLst>
          <pc:docMk/>
          <pc:sldMk cId="3347915701" sldId="258"/>
        </pc:sldMkLst>
        <pc:spChg chg="mod">
          <ac:chgData name="Arina Safonova" userId="f93013c6-55db-4893-b4f2-4c5d2f8bbef8" providerId="ADAL" clId="{BCD468FF-4328-4B93-BEA4-51F31707D1D9}" dt="2022-11-26T17:29:42.555" v="282" actId="1076"/>
          <ac:spMkLst>
            <pc:docMk/>
            <pc:sldMk cId="3347915701" sldId="258"/>
            <ac:spMk id="6" creationId="{1AC372B1-7BDD-1864-0703-3D67A9D2852E}"/>
          </ac:spMkLst>
        </pc:spChg>
        <pc:spChg chg="mod">
          <ac:chgData name="Arina Safonova" userId="f93013c6-55db-4893-b4f2-4c5d2f8bbef8" providerId="ADAL" clId="{BCD468FF-4328-4B93-BEA4-51F31707D1D9}" dt="2022-11-26T17:29:33.468" v="281" actId="1076"/>
          <ac:spMkLst>
            <pc:docMk/>
            <pc:sldMk cId="3347915701" sldId="258"/>
            <ac:spMk id="7" creationId="{319D6EA2-54EB-7A43-92F5-FF14364B0F84}"/>
          </ac:spMkLst>
        </pc:spChg>
        <pc:picChg chg="mod">
          <ac:chgData name="Arina Safonova" userId="f93013c6-55db-4893-b4f2-4c5d2f8bbef8" providerId="ADAL" clId="{BCD468FF-4328-4B93-BEA4-51F31707D1D9}" dt="2022-11-26T17:29:27.352" v="280" actId="1076"/>
          <ac:picMkLst>
            <pc:docMk/>
            <pc:sldMk cId="3347915701" sldId="258"/>
            <ac:picMk id="3" creationId="{026BEA33-B0CB-377F-BBC2-95E99C51EDDA}"/>
          </ac:picMkLst>
        </pc:picChg>
        <pc:picChg chg="mod">
          <ac:chgData name="Arina Safonova" userId="f93013c6-55db-4893-b4f2-4c5d2f8bbef8" providerId="ADAL" clId="{BCD468FF-4328-4B93-BEA4-51F31707D1D9}" dt="2022-11-26T17:29:17.272" v="277" actId="1076"/>
          <ac:picMkLst>
            <pc:docMk/>
            <pc:sldMk cId="3347915701" sldId="258"/>
            <ac:picMk id="9" creationId="{B988F489-0233-ED15-EE12-70D2B3DA6289}"/>
          </ac:picMkLst>
        </pc:picChg>
        <pc:picChg chg="mod">
          <ac:chgData name="Arina Safonova" userId="f93013c6-55db-4893-b4f2-4c5d2f8bbef8" providerId="ADAL" clId="{BCD468FF-4328-4B93-BEA4-51F31707D1D9}" dt="2022-11-26T17:29:22.054" v="278" actId="1076"/>
          <ac:picMkLst>
            <pc:docMk/>
            <pc:sldMk cId="3347915701" sldId="258"/>
            <ac:picMk id="11" creationId="{ABDFD96B-9F6D-C37A-AC15-7B322952EB37}"/>
          </ac:picMkLst>
        </pc:picChg>
        <pc:picChg chg="mod">
          <ac:chgData name="Arina Safonova" userId="f93013c6-55db-4893-b4f2-4c5d2f8bbef8" providerId="ADAL" clId="{BCD468FF-4328-4B93-BEA4-51F31707D1D9}" dt="2022-11-26T17:29:09.372" v="273" actId="1076"/>
          <ac:picMkLst>
            <pc:docMk/>
            <pc:sldMk cId="3347915701" sldId="258"/>
            <ac:picMk id="13" creationId="{9F1165CA-2A1A-D3AD-283A-BC595510442E}"/>
          </ac:picMkLst>
        </pc:picChg>
        <pc:picChg chg="mod">
          <ac:chgData name="Arina Safonova" userId="f93013c6-55db-4893-b4f2-4c5d2f8bbef8" providerId="ADAL" clId="{BCD468FF-4328-4B93-BEA4-51F31707D1D9}" dt="2022-11-26T17:29:10.432" v="274" actId="1076"/>
          <ac:picMkLst>
            <pc:docMk/>
            <pc:sldMk cId="3347915701" sldId="258"/>
            <ac:picMk id="15" creationId="{2A99E392-5663-514D-DC15-5F04404ABE30}"/>
          </ac:picMkLst>
        </pc:picChg>
        <pc:picChg chg="mod">
          <ac:chgData name="Arina Safonova" userId="f93013c6-55db-4893-b4f2-4c5d2f8bbef8" providerId="ADAL" clId="{BCD468FF-4328-4B93-BEA4-51F31707D1D9}" dt="2022-11-26T17:29:25.732" v="279" actId="1076"/>
          <ac:picMkLst>
            <pc:docMk/>
            <pc:sldMk cId="3347915701" sldId="258"/>
            <ac:picMk id="18" creationId="{75483662-E33C-7FDE-E1D8-6BEFD4F63034}"/>
          </ac:picMkLst>
        </pc:picChg>
      </pc:sldChg>
    </pc:docChg>
  </pc:docChgLst>
  <pc:docChgLst>
    <pc:chgData name="Arina Safonova" userId="f93013c6-55db-4893-b4f2-4c5d2f8bbef8" providerId="ADAL" clId="{A306F280-BDBF-487E-9255-54877ED79ED3}"/>
    <pc:docChg chg="undo custSel modSld">
      <pc:chgData name="Arina Safonova" userId="f93013c6-55db-4893-b4f2-4c5d2f8bbef8" providerId="ADAL" clId="{A306F280-BDBF-487E-9255-54877ED79ED3}" dt="2022-11-30T12:42:11.468" v="119" actId="1076"/>
      <pc:docMkLst>
        <pc:docMk/>
      </pc:docMkLst>
      <pc:sldChg chg="addSp delSp modSp mod">
        <pc:chgData name="Arina Safonova" userId="f93013c6-55db-4893-b4f2-4c5d2f8bbef8" providerId="ADAL" clId="{A306F280-BDBF-487E-9255-54877ED79ED3}" dt="2022-11-30T12:42:11.468" v="119" actId="1076"/>
        <pc:sldMkLst>
          <pc:docMk/>
          <pc:sldMk cId="373294556" sldId="259"/>
        </pc:sldMkLst>
        <pc:spChg chg="del">
          <ac:chgData name="Arina Safonova" userId="f93013c6-55db-4893-b4f2-4c5d2f8bbef8" providerId="ADAL" clId="{A306F280-BDBF-487E-9255-54877ED79ED3}" dt="2022-11-30T12:40:42.379" v="80" actId="478"/>
          <ac:spMkLst>
            <pc:docMk/>
            <pc:sldMk cId="373294556" sldId="259"/>
            <ac:spMk id="2" creationId="{A3A5ED78-FC64-26B7-7910-98C6F3FFC56A}"/>
          </ac:spMkLst>
        </pc:spChg>
        <pc:spChg chg="mod">
          <ac:chgData name="Arina Safonova" userId="f93013c6-55db-4893-b4f2-4c5d2f8bbef8" providerId="ADAL" clId="{A306F280-BDBF-487E-9255-54877ED79ED3}" dt="2022-11-30T12:42:06.823" v="118" actId="1076"/>
          <ac:spMkLst>
            <pc:docMk/>
            <pc:sldMk cId="373294556" sldId="259"/>
            <ac:spMk id="6" creationId="{1AC372B1-7BDD-1864-0703-3D67A9D2852E}"/>
          </ac:spMkLst>
        </pc:spChg>
        <pc:spChg chg="del mod">
          <ac:chgData name="Arina Safonova" userId="f93013c6-55db-4893-b4f2-4c5d2f8bbef8" providerId="ADAL" clId="{A306F280-BDBF-487E-9255-54877ED79ED3}" dt="2022-11-30T12:41:02.191" v="89" actId="478"/>
          <ac:spMkLst>
            <pc:docMk/>
            <pc:sldMk cId="373294556" sldId="259"/>
            <ac:spMk id="12" creationId="{A2A779B0-A66D-69E8-BF0D-E1FED06B007C}"/>
          </ac:spMkLst>
        </pc:spChg>
        <pc:spChg chg="mod">
          <ac:chgData name="Arina Safonova" userId="f93013c6-55db-4893-b4f2-4c5d2f8bbef8" providerId="ADAL" clId="{A306F280-BDBF-487E-9255-54877ED79ED3}" dt="2022-11-30T12:41:38.642" v="109" actId="20577"/>
          <ac:spMkLst>
            <pc:docMk/>
            <pc:sldMk cId="373294556" sldId="259"/>
            <ac:spMk id="23" creationId="{C7CE437F-C2A3-E94B-4191-058F1AD49313}"/>
          </ac:spMkLst>
        </pc:spChg>
        <pc:spChg chg="add del mod">
          <ac:chgData name="Arina Safonova" userId="f93013c6-55db-4893-b4f2-4c5d2f8bbef8" providerId="ADAL" clId="{A306F280-BDBF-487E-9255-54877ED79ED3}" dt="2022-11-30T12:40:55.061" v="86" actId="478"/>
          <ac:spMkLst>
            <pc:docMk/>
            <pc:sldMk cId="373294556" sldId="259"/>
            <ac:spMk id="24" creationId="{035356EB-7ED9-CDB4-4C58-5C55E04710BE}"/>
          </ac:spMkLst>
        </pc:spChg>
        <pc:spChg chg="del mod">
          <ac:chgData name="Arina Safonova" userId="f93013c6-55db-4893-b4f2-4c5d2f8bbef8" providerId="ADAL" clId="{A306F280-BDBF-487E-9255-54877ED79ED3}" dt="2022-11-30T12:41:03.325" v="90" actId="478"/>
          <ac:spMkLst>
            <pc:docMk/>
            <pc:sldMk cId="373294556" sldId="259"/>
            <ac:spMk id="31" creationId="{2E4CB00C-6692-46EB-6FE9-9F5E250564B3}"/>
          </ac:spMkLst>
        </pc:spChg>
        <pc:spChg chg="del mod">
          <ac:chgData name="Arina Safonova" userId="f93013c6-55db-4893-b4f2-4c5d2f8bbef8" providerId="ADAL" clId="{A306F280-BDBF-487E-9255-54877ED79ED3}" dt="2022-11-30T12:41:00.674" v="88" actId="478"/>
          <ac:spMkLst>
            <pc:docMk/>
            <pc:sldMk cId="373294556" sldId="259"/>
            <ac:spMk id="32" creationId="{51151A0A-6857-19D5-54C2-404D3D4CBDE2}"/>
          </ac:spMkLst>
        </pc:spChg>
        <pc:spChg chg="mod">
          <ac:chgData name="Arina Safonova" userId="f93013c6-55db-4893-b4f2-4c5d2f8bbef8" providerId="ADAL" clId="{A306F280-BDBF-487E-9255-54877ED79ED3}" dt="2022-11-30T12:42:03.265" v="117" actId="1076"/>
          <ac:spMkLst>
            <pc:docMk/>
            <pc:sldMk cId="373294556" sldId="259"/>
            <ac:spMk id="35" creationId="{7631702A-2E42-AF71-CA14-E97EDAFB4210}"/>
          </ac:spMkLst>
        </pc:spChg>
        <pc:spChg chg="mod">
          <ac:chgData name="Arina Safonova" userId="f93013c6-55db-4893-b4f2-4c5d2f8bbef8" providerId="ADAL" clId="{A306F280-BDBF-487E-9255-54877ED79ED3}" dt="2022-11-30T12:38:20.183" v="41" actId="14100"/>
          <ac:spMkLst>
            <pc:docMk/>
            <pc:sldMk cId="373294556" sldId="259"/>
            <ac:spMk id="36" creationId="{E4363FEE-BEE6-647A-CDA6-5E3769989B11}"/>
          </ac:spMkLst>
        </pc:spChg>
        <pc:spChg chg="mod">
          <ac:chgData name="Arina Safonova" userId="f93013c6-55db-4893-b4f2-4c5d2f8bbef8" providerId="ADAL" clId="{A306F280-BDBF-487E-9255-54877ED79ED3}" dt="2022-11-30T12:40:22.133" v="71" actId="14100"/>
          <ac:spMkLst>
            <pc:docMk/>
            <pc:sldMk cId="373294556" sldId="259"/>
            <ac:spMk id="37" creationId="{B4E83277-513D-7EA4-A86A-A925965194C2}"/>
          </ac:spMkLst>
        </pc:spChg>
        <pc:picChg chg="add mod">
          <ac:chgData name="Arina Safonova" userId="f93013c6-55db-4893-b4f2-4c5d2f8bbef8" providerId="ADAL" clId="{A306F280-BDBF-487E-9255-54877ED79ED3}" dt="2022-11-30T12:40:53.035" v="85" actId="1076"/>
          <ac:picMkLst>
            <pc:docMk/>
            <pc:sldMk cId="373294556" sldId="259"/>
            <ac:picMk id="7" creationId="{7E6E089D-9E05-2F93-A446-D6CF5D91DC6A}"/>
          </ac:picMkLst>
        </pc:picChg>
        <pc:picChg chg="add mod">
          <ac:chgData name="Arina Safonova" userId="f93013c6-55db-4893-b4f2-4c5d2f8bbef8" providerId="ADAL" clId="{A306F280-BDBF-487E-9255-54877ED79ED3}" dt="2022-11-30T12:40:46.013" v="82" actId="1076"/>
          <ac:picMkLst>
            <pc:docMk/>
            <pc:sldMk cId="373294556" sldId="259"/>
            <ac:picMk id="11" creationId="{F591A57A-EE22-7037-A1B1-41D06EFB1C3F}"/>
          </ac:picMkLst>
        </pc:picChg>
        <pc:picChg chg="del mod">
          <ac:chgData name="Arina Safonova" userId="f93013c6-55db-4893-b4f2-4c5d2f8bbef8" providerId="ADAL" clId="{A306F280-BDBF-487E-9255-54877ED79ED3}" dt="2022-11-30T12:35:39.008" v="1" actId="478"/>
          <ac:picMkLst>
            <pc:docMk/>
            <pc:sldMk cId="373294556" sldId="259"/>
            <ac:picMk id="14" creationId="{21D50A30-84F0-3E72-3499-679349C8001A}"/>
          </ac:picMkLst>
        </pc:picChg>
        <pc:picChg chg="add mod modCrop">
          <ac:chgData name="Arina Safonova" userId="f93013c6-55db-4893-b4f2-4c5d2f8bbef8" providerId="ADAL" clId="{A306F280-BDBF-487E-9255-54877ED79ED3}" dt="2022-11-30T12:41:55.192" v="115" actId="1076"/>
          <ac:picMkLst>
            <pc:docMk/>
            <pc:sldMk cId="373294556" sldId="259"/>
            <ac:picMk id="15" creationId="{DD47DFE3-34BB-564E-F74C-50AE2B6081D2}"/>
          </ac:picMkLst>
        </pc:picChg>
        <pc:picChg chg="add mod">
          <ac:chgData name="Arina Safonova" userId="f93013c6-55db-4893-b4f2-4c5d2f8bbef8" providerId="ADAL" clId="{A306F280-BDBF-487E-9255-54877ED79ED3}" dt="2022-11-30T12:41:20.681" v="94" actId="1076"/>
          <ac:picMkLst>
            <pc:docMk/>
            <pc:sldMk cId="373294556" sldId="259"/>
            <ac:picMk id="17" creationId="{E0E273CF-D697-E30F-7627-AFEC01FBC0E1}"/>
          </ac:picMkLst>
        </pc:picChg>
        <pc:picChg chg="del">
          <ac:chgData name="Arina Safonova" userId="f93013c6-55db-4893-b4f2-4c5d2f8bbef8" providerId="ADAL" clId="{A306F280-BDBF-487E-9255-54877ED79ED3}" dt="2022-11-30T12:35:40.428" v="2" actId="478"/>
          <ac:picMkLst>
            <pc:docMk/>
            <pc:sldMk cId="373294556" sldId="259"/>
            <ac:picMk id="19" creationId="{F72CBCF2-7CA0-0BD7-F3FD-920CF3F3D184}"/>
          </ac:picMkLst>
        </pc:picChg>
        <pc:picChg chg="add mod">
          <ac:chgData name="Arina Safonova" userId="f93013c6-55db-4893-b4f2-4c5d2f8bbef8" providerId="ADAL" clId="{A306F280-BDBF-487E-9255-54877ED79ED3}" dt="2022-11-30T12:41:40.443" v="110" actId="1076"/>
          <ac:picMkLst>
            <pc:docMk/>
            <pc:sldMk cId="373294556" sldId="259"/>
            <ac:picMk id="20" creationId="{45D8F207-ED57-5089-CB22-19D2A06889C3}"/>
          </ac:picMkLst>
        </pc:picChg>
        <pc:picChg chg="del">
          <ac:chgData name="Arina Safonova" userId="f93013c6-55db-4893-b4f2-4c5d2f8bbef8" providerId="ADAL" clId="{A306F280-BDBF-487E-9255-54877ED79ED3}" dt="2022-11-30T12:35:41.608" v="3" actId="478"/>
          <ac:picMkLst>
            <pc:docMk/>
            <pc:sldMk cId="373294556" sldId="259"/>
            <ac:picMk id="21" creationId="{BE149035-981E-C3C3-BCA6-0EACF2E49606}"/>
          </ac:picMkLst>
        </pc:picChg>
        <pc:picChg chg="add mod">
          <ac:chgData name="Arina Safonova" userId="f93013c6-55db-4893-b4f2-4c5d2f8bbef8" providerId="ADAL" clId="{A306F280-BDBF-487E-9255-54877ED79ED3}" dt="2022-11-30T12:40:39.244" v="79" actId="1076"/>
          <ac:picMkLst>
            <pc:docMk/>
            <pc:sldMk cId="373294556" sldId="259"/>
            <ac:picMk id="25" creationId="{06F145DA-CBFC-5C98-9A7B-3F53C5C0F9FB}"/>
          </ac:picMkLst>
        </pc:picChg>
        <pc:picChg chg="del">
          <ac:chgData name="Arina Safonova" userId="f93013c6-55db-4893-b4f2-4c5d2f8bbef8" providerId="ADAL" clId="{A306F280-BDBF-487E-9255-54877ED79ED3}" dt="2022-11-30T12:35:43.650" v="4" actId="478"/>
          <ac:picMkLst>
            <pc:docMk/>
            <pc:sldMk cId="373294556" sldId="259"/>
            <ac:picMk id="26" creationId="{CCBBE31C-6BCB-3DC7-D6BB-12B8B744BC4D}"/>
          </ac:picMkLst>
        </pc:picChg>
        <pc:picChg chg="del">
          <ac:chgData name="Arina Safonova" userId="f93013c6-55db-4893-b4f2-4c5d2f8bbef8" providerId="ADAL" clId="{A306F280-BDBF-487E-9255-54877ED79ED3}" dt="2022-11-30T12:35:45.214" v="5" actId="478"/>
          <ac:picMkLst>
            <pc:docMk/>
            <pc:sldMk cId="373294556" sldId="259"/>
            <ac:picMk id="28" creationId="{973E3E83-C43C-732F-D9C5-F3A85D690F11}"/>
          </ac:picMkLst>
        </pc:picChg>
        <pc:picChg chg="del">
          <ac:chgData name="Arina Safonova" userId="f93013c6-55db-4893-b4f2-4c5d2f8bbef8" providerId="ADAL" clId="{A306F280-BDBF-487E-9255-54877ED79ED3}" dt="2022-11-30T12:35:48.820" v="6" actId="478"/>
          <ac:picMkLst>
            <pc:docMk/>
            <pc:sldMk cId="373294556" sldId="259"/>
            <ac:picMk id="30" creationId="{DE03E1FD-5387-2E65-33AD-3564F50F7670}"/>
          </ac:picMkLst>
        </pc:picChg>
        <pc:picChg chg="mod">
          <ac:chgData name="Arina Safonova" userId="f93013c6-55db-4893-b4f2-4c5d2f8bbef8" providerId="ADAL" clId="{A306F280-BDBF-487E-9255-54877ED79ED3}" dt="2022-11-30T12:41:59.837" v="116" actId="1076"/>
          <ac:picMkLst>
            <pc:docMk/>
            <pc:sldMk cId="373294556" sldId="259"/>
            <ac:picMk id="34" creationId="{534122A0-8692-DE62-7AE9-520D28AAE726}"/>
          </ac:picMkLst>
        </pc:picChg>
        <pc:picChg chg="mod">
          <ac:chgData name="Arina Safonova" userId="f93013c6-55db-4893-b4f2-4c5d2f8bbef8" providerId="ADAL" clId="{A306F280-BDBF-487E-9255-54877ED79ED3}" dt="2022-11-30T12:42:11.468" v="119" actId="1076"/>
          <ac:picMkLst>
            <pc:docMk/>
            <pc:sldMk cId="373294556" sldId="259"/>
            <ac:picMk id="1028" creationId="{FD5D2A98-B0C4-9258-B758-2535628F59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EC2D5E-E263-0CA6-9233-1FA2DDD3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79A61AC-37B3-CD7D-9077-7E6A6E4CB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6BC0F1C-4014-F41B-48F1-E08456FB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9A4-FE68-4032-A39C-E6EBB5110E1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937C792-2F9B-4422-7C6B-2EE70FAB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EF0D4E5-CE31-1125-EA47-425ED1C8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313C-3C45-4C8C-A4CE-D1CE6F01A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96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0942EB-E542-41F5-7888-355E6CEE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7C65119-3423-19CD-9026-545D814C9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CA71CB8-3F72-5599-8F84-571BC122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9A4-FE68-4032-A39C-E6EBB5110E1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B0A0AEA-7BDC-4B29-EFB3-DE8AD705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A8EE031-9EF8-9641-E93D-EC086257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313C-3C45-4C8C-A4CE-D1CE6F01A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99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6810D18A-D9DF-4A93-2254-85769A1F8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1116EDF-9135-5252-B88F-AF46CFE95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E17F75-5727-F5D4-6C05-D4FE1B20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9A4-FE68-4032-A39C-E6EBB5110E1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925F20C-126D-C975-A662-FCF26CA3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8D036FD-2ED6-4C74-34CF-C72DF0FC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313C-3C45-4C8C-A4CE-D1CE6F01A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51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32D483-1D7A-19D2-B1E4-BDCBAD0D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60A54F9-DBA2-9C21-A9EA-ACB705A1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D552D99-7179-54C8-85D1-54DC3B19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9A4-FE68-4032-A39C-E6EBB5110E1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3A5035D-7B9C-B554-6802-F4CEC2A3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F3F1451-5A19-7FB2-9285-019735C3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313C-3C45-4C8C-A4CE-D1CE6F01A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76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D0FBE6-F8C6-3DAA-2D04-3604392A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7B6B2F0-51EB-F356-CD21-42F44637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EDB8D2F-E7BB-F28E-853F-8FF20A75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9A4-FE68-4032-A39C-E6EBB5110E1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941D5D8-6F3F-DF2B-B461-56F269A5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B878F5C-B159-20EF-FCA9-CC7DC511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313C-3C45-4C8C-A4CE-D1CE6F01A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44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771A8F-4EC2-A422-C77A-2BABBF43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99779FE-7C5F-CC58-CF75-79A855CB7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993C5B7-F013-BA95-A137-2BCF87254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47E9A1F-4AA4-AFA1-4E51-6DF44307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9A4-FE68-4032-A39C-E6EBB5110E1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505212C-269B-5818-15CA-63A5FE85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3F2409F-2FA4-636D-9873-D57A826B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313C-3C45-4C8C-A4CE-D1CE6F01A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4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7A4D24-853D-8D3B-6F40-C627AE12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0537193-C454-C50D-9534-849661A3C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4524278-127D-829A-E474-A5B9340DA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7BEDBA73-FC03-BD58-0BE2-C95A5B24D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AA4D09C-266B-1AAB-4F15-42AA604F8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0E80CACC-77A6-F843-0FA4-92198BD6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9A4-FE68-4032-A39C-E6EBB5110E1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45BF30FD-2778-97DB-1DBD-5FCB530E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2D76043E-CCA8-24DE-E287-450C7103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313C-3C45-4C8C-A4CE-D1CE6F01A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6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1EC9AB-AE0E-8611-B485-5C631D44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E3F30ED9-1287-0C67-5CB1-0781C9FD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9A4-FE68-4032-A39C-E6EBB5110E1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FB17DCAF-5A4D-9CC8-EFD5-71F58B0F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0FC4DE7-B322-8268-6154-7B235DB3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313C-3C45-4C8C-A4CE-D1CE6F01A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29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3D52091B-0319-AEAE-8C34-7CBB51EB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9A4-FE68-4032-A39C-E6EBB5110E1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E6F3CCD-F304-7F0B-3DF4-EC54B178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CF52012-D817-0179-30D0-C1723E14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313C-3C45-4C8C-A4CE-D1CE6F01A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8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6B3479-2B2F-C06D-3BF5-D7BE5A65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444C6A8-8C95-334F-3D65-B54465B7B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620C1EE-7148-1C5A-4C47-9DE74A604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6BA6C94-40F6-2F0A-1575-062255B1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9A4-FE68-4032-A39C-E6EBB5110E1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73FC763-2ADD-8E19-5679-B80549C9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DF4FE70-49B0-4281-E774-40756C41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313C-3C45-4C8C-A4CE-D1CE6F01A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61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B00C55-5746-880D-65EC-240E43AE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23CD7F1D-BCE5-0657-3332-05F4B368A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5EAF830-FEA6-E565-4599-276C725DF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F2B316B-B195-54CF-A189-00490A28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9A4-FE68-4032-A39C-E6EBB5110E1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B9EDE20-B8A7-DF31-A9AA-98C88D37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F4D4CFF-82E0-F7AD-97E8-394ADF5D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313C-3C45-4C8C-A4CE-D1CE6F01A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93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A645D0-CAE7-037F-1B05-690A34C5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ECF612B-97E7-1A9C-D8A7-452591161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9F94BB3-641E-8A9A-1162-632FC257A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C19A4-FE68-4032-A39C-E6EBB5110E1A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522CF1A-E059-11CC-FCBA-0CF996899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8C3D8D-3D22-50AD-6468-F376B759E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313C-3C45-4C8C-A4CE-D1CE6F01A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15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A93FD2-10D0-3AA2-F8CA-C78DC771926F}"/>
              </a:ext>
            </a:extLst>
          </p:cNvPr>
          <p:cNvSpPr txBox="1"/>
          <p:nvPr/>
        </p:nvSpPr>
        <p:spPr>
          <a:xfrm>
            <a:off x="240019" y="202321"/>
            <a:ext cx="7034085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2800" b="1" dirty="0">
                <a:latin typeface="Akrobat" panose="00000600000000000000" pitchFamily="50" charset="-52"/>
                <a:cs typeface="Arial" panose="020B0604020202020204" pitchFamily="34" charset="0"/>
              </a:rPr>
              <a:t>Анализ</a:t>
            </a:r>
            <a:r>
              <a:rPr lang="en-US" sz="2800" b="1" dirty="0">
                <a:latin typeface="Akrobat" panose="00000600000000000000" pitchFamily="50" charset="-52"/>
                <a:cs typeface="Arial" panose="020B0604020202020204" pitchFamily="34" charset="0"/>
              </a:rPr>
              <a:t> </a:t>
            </a:r>
            <a:r>
              <a:rPr lang="ru-RU" sz="2800" b="1" dirty="0">
                <a:latin typeface="Akrobat" panose="00000600000000000000" pitchFamily="50" charset="-52"/>
                <a:cs typeface="Arial" panose="020B0604020202020204" pitchFamily="34" charset="0"/>
              </a:rPr>
              <a:t>рекламных кампаний</a:t>
            </a:r>
            <a:endParaRPr lang="x-none" sz="2800" b="1" dirty="0">
              <a:latin typeface="Akrobat" panose="00000600000000000000" pitchFamily="50" charset="-52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8D4025-0361-5BB3-3398-141419057740}"/>
              </a:ext>
            </a:extLst>
          </p:cNvPr>
          <p:cNvSpPr txBox="1"/>
          <p:nvPr/>
        </p:nvSpPr>
        <p:spPr>
          <a:xfrm>
            <a:off x="206834" y="542527"/>
            <a:ext cx="628049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dirty="0">
                <a:latin typeface="Akrobat" panose="00000600000000000000" pitchFamily="50" charset="-52"/>
                <a:cs typeface="Arial" panose="020B0604020202020204" pitchFamily="34" charset="0"/>
              </a:rPr>
              <a:t>январь-март</a:t>
            </a:r>
            <a:endParaRPr lang="x-none" dirty="0">
              <a:latin typeface="Akrobat" panose="00000600000000000000" pitchFamily="50" charset="-5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B9C0643-E3FF-A869-BCC8-0D96B5DB0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6" t="6460" r="12781" b="5188"/>
          <a:stretch/>
        </p:blipFill>
        <p:spPr bwMode="auto">
          <a:xfrm>
            <a:off x="9947666" y="215756"/>
            <a:ext cx="1990905" cy="5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95407E62-C1AA-3DC4-BE4C-FE0192ACC7A7}"/>
              </a:ext>
            </a:extLst>
          </p:cNvPr>
          <p:cNvSpPr/>
          <p:nvPr/>
        </p:nvSpPr>
        <p:spPr>
          <a:xfrm>
            <a:off x="5634228" y="911352"/>
            <a:ext cx="2190750" cy="409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DB595423-E4C8-5C06-E645-CEACB4711C56}"/>
              </a:ext>
            </a:extLst>
          </p:cNvPr>
          <p:cNvSpPr/>
          <p:nvPr/>
        </p:nvSpPr>
        <p:spPr>
          <a:xfrm>
            <a:off x="1251204" y="1475232"/>
            <a:ext cx="2190750" cy="409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C372B1-7BDD-1864-0703-3D67A9D2852E}"/>
              </a:ext>
            </a:extLst>
          </p:cNvPr>
          <p:cNvSpPr txBox="1"/>
          <p:nvPr/>
        </p:nvSpPr>
        <p:spPr>
          <a:xfrm>
            <a:off x="2701789" y="3974823"/>
            <a:ext cx="155967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2400" dirty="0">
                <a:latin typeface="Akrobat" panose="00000600000000000000" pitchFamily="50" charset="-52"/>
                <a:cs typeface="Arial" panose="020B0604020202020204" pitchFamily="34" charset="0"/>
              </a:rPr>
              <a:t>Топ </a:t>
            </a:r>
            <a:endParaRPr lang="x-none" sz="2400" dirty="0">
              <a:latin typeface="Akrobat" panose="00000600000000000000" pitchFamily="50" charset="-52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7CE437F-C2A3-E94B-4191-058F1AD49313}"/>
              </a:ext>
            </a:extLst>
          </p:cNvPr>
          <p:cNvSpPr txBox="1"/>
          <p:nvPr/>
        </p:nvSpPr>
        <p:spPr>
          <a:xfrm>
            <a:off x="8992341" y="1010616"/>
            <a:ext cx="2176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Akrobat" panose="00000600000000000000" pitchFamily="50" charset="-52"/>
                <a:cs typeface="Arial" panose="020B0604020202020204" pitchFamily="34" charset="0"/>
              </a:rPr>
              <a:t>Все кампании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631702A-2E42-AF71-CA14-E97EDAFB4210}"/>
              </a:ext>
            </a:extLst>
          </p:cNvPr>
          <p:cNvSpPr txBox="1"/>
          <p:nvPr/>
        </p:nvSpPr>
        <p:spPr>
          <a:xfrm>
            <a:off x="2724186" y="1159796"/>
            <a:ext cx="155967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2400" dirty="0">
                <a:latin typeface="Akrobat" panose="00000600000000000000" pitchFamily="50" charset="-52"/>
                <a:cs typeface="Arial" panose="020B0604020202020204" pitchFamily="34" charset="0"/>
              </a:rPr>
              <a:t>Топ </a:t>
            </a:r>
            <a:endParaRPr lang="x-none" sz="2400" dirty="0">
              <a:latin typeface="Akrobat" panose="00000600000000000000" pitchFamily="50" charset="-52"/>
              <a:cs typeface="Arial" panose="020B0604020202020204" pitchFamily="34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xmlns="" id="{E4363FEE-BEE6-647A-CDA6-5E3769989B11}"/>
              </a:ext>
            </a:extLst>
          </p:cNvPr>
          <p:cNvSpPr/>
          <p:nvPr/>
        </p:nvSpPr>
        <p:spPr>
          <a:xfrm>
            <a:off x="100584" y="996696"/>
            <a:ext cx="7955280" cy="2584704"/>
          </a:xfrm>
          <a:prstGeom prst="roundRect">
            <a:avLst>
              <a:gd name="adj" fmla="val 11675"/>
            </a:avLst>
          </a:prstGeom>
          <a:noFill/>
          <a:ln w="28575">
            <a:solidFill>
              <a:srgbClr val="FFC90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534122A0-8692-DE62-7AE9-520D28AAE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" t="10600" r="67725" b="4050"/>
          <a:stretch/>
        </p:blipFill>
        <p:spPr bwMode="auto">
          <a:xfrm>
            <a:off x="3338270" y="605889"/>
            <a:ext cx="629828" cy="89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xmlns="" id="{B4E83277-513D-7EA4-A86A-A925965194C2}"/>
              </a:ext>
            </a:extLst>
          </p:cNvPr>
          <p:cNvSpPr/>
          <p:nvPr/>
        </p:nvSpPr>
        <p:spPr>
          <a:xfrm>
            <a:off x="99392" y="3695502"/>
            <a:ext cx="7951304" cy="2774872"/>
          </a:xfrm>
          <a:prstGeom prst="roundRect">
            <a:avLst>
              <a:gd name="adj" fmla="val 11894"/>
            </a:avLst>
          </a:prstGeom>
          <a:noFill/>
          <a:ln w="28575">
            <a:solidFill>
              <a:srgbClr val="95573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FD5D2A98-B0C4-9258-B758-2535628F5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5" t="10700" r="2500" b="4250"/>
          <a:stretch/>
        </p:blipFill>
        <p:spPr bwMode="auto">
          <a:xfrm>
            <a:off x="3358429" y="3688610"/>
            <a:ext cx="605390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Овал 39">
            <a:extLst>
              <a:ext uri="{FF2B5EF4-FFF2-40B4-BE49-F238E27FC236}">
                <a16:creationId xmlns:a16="http://schemas.microsoft.com/office/drawing/2014/main" xmlns="" id="{4C26FE73-CA60-AE18-4A33-DB9108159E80}"/>
              </a:ext>
            </a:extLst>
          </p:cNvPr>
          <p:cNvSpPr/>
          <p:nvPr/>
        </p:nvSpPr>
        <p:spPr>
          <a:xfrm>
            <a:off x="236952" y="6506722"/>
            <a:ext cx="288032" cy="288032"/>
          </a:xfrm>
          <a:prstGeom prst="ellipse">
            <a:avLst/>
          </a:prstGeom>
          <a:solidFill>
            <a:srgbClr val="7E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xmlns="" id="{2E25D32B-550B-AD5F-FB1E-635B81674386}"/>
              </a:ext>
            </a:extLst>
          </p:cNvPr>
          <p:cNvSpPr/>
          <p:nvPr/>
        </p:nvSpPr>
        <p:spPr>
          <a:xfrm>
            <a:off x="1004286" y="6519930"/>
            <a:ext cx="288032" cy="288032"/>
          </a:xfrm>
          <a:prstGeom prst="ellipse">
            <a:avLst/>
          </a:prstGeom>
          <a:solidFill>
            <a:srgbClr val="98E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xmlns="" id="{1FFFCA14-A5C2-1829-0A16-F66434471443}"/>
              </a:ext>
            </a:extLst>
          </p:cNvPr>
          <p:cNvSpPr/>
          <p:nvPr/>
        </p:nvSpPr>
        <p:spPr>
          <a:xfrm>
            <a:off x="1893286" y="6519930"/>
            <a:ext cx="288032" cy="288032"/>
          </a:xfrm>
          <a:prstGeom prst="ellipse">
            <a:avLst/>
          </a:prstGeom>
          <a:solidFill>
            <a:srgbClr val="FFE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81A8BC2-5D79-2B01-F1AF-04A0CC308FDE}"/>
              </a:ext>
            </a:extLst>
          </p:cNvPr>
          <p:cNvSpPr txBox="1"/>
          <p:nvPr/>
        </p:nvSpPr>
        <p:spPr>
          <a:xfrm>
            <a:off x="464888" y="6581001"/>
            <a:ext cx="6082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latin typeface="Akrobat" panose="00000600000000000000" pitchFamily="50" charset="-52"/>
                <a:cs typeface="Arial" panose="020B0604020202020204" pitchFamily="34" charset="0"/>
              </a:rPr>
              <a:t>янв.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A9A63E3-B641-B724-4C6C-BCC9EC2115AD}"/>
              </a:ext>
            </a:extLst>
          </p:cNvPr>
          <p:cNvSpPr txBox="1"/>
          <p:nvPr/>
        </p:nvSpPr>
        <p:spPr>
          <a:xfrm>
            <a:off x="1239588" y="6581001"/>
            <a:ext cx="6082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latin typeface="Akrobat" panose="00000600000000000000" pitchFamily="50" charset="-52"/>
                <a:cs typeface="Arial" panose="020B0604020202020204" pitchFamily="34" charset="0"/>
              </a:rPr>
              <a:t>февр.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7BE135A-8028-3F31-27BC-0B9C224D3C36}"/>
              </a:ext>
            </a:extLst>
          </p:cNvPr>
          <p:cNvSpPr txBox="1"/>
          <p:nvPr/>
        </p:nvSpPr>
        <p:spPr>
          <a:xfrm>
            <a:off x="2173038" y="6581001"/>
            <a:ext cx="6082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latin typeface="Akrobat" panose="00000600000000000000" pitchFamily="50" charset="-52"/>
                <a:cs typeface="Arial" panose="020B0604020202020204" pitchFamily="34" charset="0"/>
              </a:rPr>
              <a:t>март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E6E089D-9E05-2F93-A446-D6CF5D91DC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" y="4746701"/>
            <a:ext cx="4812195" cy="16209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F591A57A-EE22-7037-A1B1-41D06EFB1C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4" y="1759227"/>
            <a:ext cx="4798441" cy="133851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DD47DFE3-34BB-564E-F74C-50AE2B6081D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8"/>
          <a:stretch/>
        </p:blipFill>
        <p:spPr>
          <a:xfrm>
            <a:off x="8154362" y="4594538"/>
            <a:ext cx="4037638" cy="186589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E0E273CF-D697-E30F-7627-AFEC01FBC0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78" y="3925128"/>
            <a:ext cx="2773733" cy="250312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45D8F207-ED57-5089-CB22-19D2A06889C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632" y="1475132"/>
            <a:ext cx="2709308" cy="323795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06F145DA-CBFC-5C98-9A7B-3F53C5C0F9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66" y="1202635"/>
            <a:ext cx="2961198" cy="21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45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Office PowerPoint</Application>
  <PresentationFormat>Произвольный</PresentationFormat>
  <Paragraphs>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Arina Safonova</dc:creator>
  <cp:lastModifiedBy>Kirill</cp:lastModifiedBy>
  <cp:revision>2</cp:revision>
  <dcterms:created xsi:type="dcterms:W3CDTF">2022-11-26T11:32:56Z</dcterms:created>
  <dcterms:modified xsi:type="dcterms:W3CDTF">2022-11-30T13:42:26Z</dcterms:modified>
</cp:coreProperties>
</file>