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12" d="100"/>
          <a:sy n="112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2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0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7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11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7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6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1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D15B-C4CF-6647-9784-942E44BF9CAB}" type="datetimeFigureOut">
              <a:rPr kumimoji="1" lang="zh-CN" altLang="en-US" smtClean="0"/>
              <a:t>2017/10/26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3260-80CB-BE46-A9F9-420262CE34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7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标签分类 </a:t>
            </a:r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讨论稿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写清参数含义</a:t>
            </a:r>
          </a:p>
          <a:p>
            <a:r>
              <a:rPr kumimoji="1" lang="zh-CN" altLang="en-US" dirty="0" smtClean="0"/>
              <a:t>不同任务超参设置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-I/O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输入要写清楚</a:t>
            </a:r>
            <a:r>
              <a:rPr kumimoji="1" lang="en-US" altLang="zh-CN" dirty="0" smtClean="0"/>
              <a:t>placeholder</a:t>
            </a:r>
            <a:endParaRPr kumimoji="1" lang="zh-CN" altLang="en-US" dirty="0" smtClean="0"/>
          </a:p>
          <a:p>
            <a:r>
              <a:rPr kumimoji="1" lang="zh-CN" altLang="en-US" dirty="0" smtClean="0"/>
              <a:t>输出格式统一</a:t>
            </a:r>
          </a:p>
          <a:p>
            <a:pPr lvl="1"/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提供</a:t>
            </a:r>
            <a:r>
              <a:rPr kumimoji="1" lang="en-US" altLang="zh-CN" dirty="0" err="1" smtClean="0"/>
              <a:t>Softmax</a:t>
            </a:r>
            <a:r>
              <a:rPr kumimoji="1" lang="zh-CN" altLang="en-US" dirty="0" smtClean="0"/>
              <a:t>概率</a:t>
            </a:r>
          </a:p>
          <a:p>
            <a:pPr lvl="1"/>
            <a:r>
              <a:rPr kumimoji="1" lang="zh-CN" altLang="en-US" dirty="0" smtClean="0"/>
              <a:t>单标签和多标签统一</a:t>
            </a:r>
          </a:p>
          <a:p>
            <a:pPr lvl="2"/>
            <a:r>
              <a:rPr kumimoji="1" lang="en-US" altLang="zh-CN" dirty="0" err="1" smtClean="0"/>
              <a:t>Softmax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1xN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Mx2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1x1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Mx1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优化指标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相同</a:t>
            </a:r>
            <a:r>
              <a:rPr kumimoji="1" lang="zh-CN" altLang="en-US" smtClean="0"/>
              <a:t>的评价标准</a:t>
            </a:r>
          </a:p>
          <a:p>
            <a:r>
              <a:rPr kumimoji="1" lang="zh-CN" altLang="en-US" dirty="0" smtClean="0"/>
              <a:t>规则干预</a:t>
            </a:r>
          </a:p>
          <a:p>
            <a:r>
              <a:rPr kumimoji="1" lang="zh-CN" altLang="en-US" dirty="0" smtClean="0"/>
              <a:t>调节</a:t>
            </a:r>
            <a:r>
              <a:rPr kumimoji="1" lang="en-US" altLang="zh-CN" dirty="0" err="1" smtClean="0"/>
              <a:t>Softmax</a:t>
            </a:r>
            <a:r>
              <a:rPr kumimoji="1" lang="zh-CN" altLang="en-US" dirty="0" smtClean="0"/>
              <a:t>阈值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统一包装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3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87980" y="469900"/>
            <a:ext cx="913141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文本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20320" y="469900"/>
            <a:ext cx="1644020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带标签文本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583539" y="469900"/>
            <a:ext cx="913141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文本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815879" y="469900"/>
            <a:ext cx="1407811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分类结果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542889" y="469900"/>
            <a:ext cx="913141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8" idx="3"/>
            <a:endCxn id="10" idx="1"/>
          </p:cNvCxnSpPr>
          <p:nvPr/>
        </p:nvCxnSpPr>
        <p:spPr>
          <a:xfrm>
            <a:off x="1301121" y="666750"/>
            <a:ext cx="131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3"/>
            <a:endCxn id="11" idx="1"/>
          </p:cNvCxnSpPr>
          <p:nvPr/>
        </p:nvCxnSpPr>
        <p:spPr>
          <a:xfrm>
            <a:off x="4264340" y="666750"/>
            <a:ext cx="131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2" idx="1"/>
          </p:cNvCxnSpPr>
          <p:nvPr/>
        </p:nvCxnSpPr>
        <p:spPr>
          <a:xfrm>
            <a:off x="6496680" y="666750"/>
            <a:ext cx="131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2" idx="3"/>
            <a:endCxn id="13" idx="1"/>
          </p:cNvCxnSpPr>
          <p:nvPr/>
        </p:nvCxnSpPr>
        <p:spPr>
          <a:xfrm>
            <a:off x="9223690" y="666750"/>
            <a:ext cx="1319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504149" y="1460500"/>
            <a:ext cx="913141" cy="3937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标注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67368" y="1460500"/>
            <a:ext cx="913141" cy="3937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预处理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699708" y="1460500"/>
            <a:ext cx="913141" cy="3937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9199148" y="1460500"/>
            <a:ext cx="1368282" cy="3937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优化指标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2" idx="0"/>
          </p:cNvCxnSpPr>
          <p:nvPr/>
        </p:nvCxnSpPr>
        <p:spPr>
          <a:xfrm flipH="1" flipV="1">
            <a:off x="1960719" y="666750"/>
            <a:ext cx="1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3" idx="0"/>
          </p:cNvCxnSpPr>
          <p:nvPr/>
        </p:nvCxnSpPr>
        <p:spPr>
          <a:xfrm flipH="1" flipV="1">
            <a:off x="4910381" y="666750"/>
            <a:ext cx="13558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4" idx="0"/>
          </p:cNvCxnSpPr>
          <p:nvPr/>
        </p:nvCxnSpPr>
        <p:spPr>
          <a:xfrm flipH="1" flipV="1">
            <a:off x="7149500" y="666750"/>
            <a:ext cx="6779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5" idx="0"/>
          </p:cNvCxnSpPr>
          <p:nvPr/>
        </p:nvCxnSpPr>
        <p:spPr>
          <a:xfrm flipH="1" flipV="1">
            <a:off x="9879900" y="666750"/>
            <a:ext cx="3389" cy="79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513747" y="2449822"/>
            <a:ext cx="1273947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调整表现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91008" y="2451099"/>
            <a:ext cx="1186992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投票标注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163749" y="2451099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审核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22" idx="2"/>
            <a:endCxn id="35" idx="0"/>
          </p:cNvCxnSpPr>
          <p:nvPr/>
        </p:nvCxnSpPr>
        <p:spPr>
          <a:xfrm flipH="1">
            <a:off x="1184504" y="1854200"/>
            <a:ext cx="776216" cy="5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2" idx="2"/>
            <a:endCxn id="36" idx="0"/>
          </p:cNvCxnSpPr>
          <p:nvPr/>
        </p:nvCxnSpPr>
        <p:spPr>
          <a:xfrm>
            <a:off x="1960720" y="1854200"/>
            <a:ext cx="659600" cy="5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566469" y="2451099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替换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653328" y="3244848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人名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653327" y="4038598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地名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2653327" y="4832347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数字</a:t>
            </a:r>
            <a:endParaRPr kumimoji="1" lang="zh-CN" altLang="en-US" dirty="0"/>
          </a:p>
        </p:txBody>
      </p:sp>
      <p:cxnSp>
        <p:nvCxnSpPr>
          <p:cNvPr id="48" name="肘形连接符 47"/>
          <p:cNvCxnSpPr>
            <a:stCxn id="42" idx="2"/>
          </p:cNvCxnSpPr>
          <p:nvPr/>
        </p:nvCxnSpPr>
        <p:spPr>
          <a:xfrm rot="5400000">
            <a:off x="3496306" y="2914963"/>
            <a:ext cx="596899" cy="456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2" idx="2"/>
          </p:cNvCxnSpPr>
          <p:nvPr/>
        </p:nvCxnSpPr>
        <p:spPr>
          <a:xfrm rot="5400000">
            <a:off x="3099430" y="3311837"/>
            <a:ext cx="1390649" cy="45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2" idx="2"/>
          </p:cNvCxnSpPr>
          <p:nvPr/>
        </p:nvCxnSpPr>
        <p:spPr>
          <a:xfrm rot="5400000">
            <a:off x="2702555" y="3708712"/>
            <a:ext cx="2184398" cy="45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3" idx="2"/>
            <a:endCxn id="42" idx="0"/>
          </p:cNvCxnSpPr>
          <p:nvPr/>
        </p:nvCxnSpPr>
        <p:spPr>
          <a:xfrm flipH="1">
            <a:off x="4023040" y="1854200"/>
            <a:ext cx="900899" cy="5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4969189" y="2451099"/>
            <a:ext cx="913141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分词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4126525" y="3244848"/>
            <a:ext cx="1152212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分词工具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4122864" y="4038597"/>
            <a:ext cx="1152212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修正分词</a:t>
            </a:r>
            <a:endParaRPr kumimoji="1" lang="zh-CN" altLang="en-US" dirty="0"/>
          </a:p>
        </p:txBody>
      </p:sp>
      <p:cxnSp>
        <p:nvCxnSpPr>
          <p:cNvPr id="60" name="肘形连接符 59"/>
          <p:cNvCxnSpPr>
            <a:stCxn id="55" idx="2"/>
            <a:endCxn id="56" idx="3"/>
          </p:cNvCxnSpPr>
          <p:nvPr/>
        </p:nvCxnSpPr>
        <p:spPr>
          <a:xfrm rot="5400000">
            <a:off x="5053800" y="3069737"/>
            <a:ext cx="596899" cy="147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5" idx="2"/>
            <a:endCxn id="58" idx="3"/>
          </p:cNvCxnSpPr>
          <p:nvPr/>
        </p:nvCxnSpPr>
        <p:spPr>
          <a:xfrm rot="5400000">
            <a:off x="4655094" y="3464781"/>
            <a:ext cx="1390648" cy="150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3" idx="2"/>
            <a:endCxn id="55" idx="0"/>
          </p:cNvCxnSpPr>
          <p:nvPr/>
        </p:nvCxnSpPr>
        <p:spPr>
          <a:xfrm>
            <a:off x="4923939" y="1854200"/>
            <a:ext cx="501821" cy="59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527110" y="2441574"/>
            <a:ext cx="1293980" cy="40322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Embedding</a:t>
            </a:r>
            <a:endParaRPr kumimoji="1"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6498594" y="3240086"/>
            <a:ext cx="1293980" cy="40322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498594" y="4067169"/>
            <a:ext cx="1293980" cy="40322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超参</a:t>
            </a:r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6498594" y="4894252"/>
            <a:ext cx="1293980" cy="40322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I/O</a:t>
            </a:r>
            <a:endParaRPr kumimoji="1" lang="zh-CN" altLang="en-US" dirty="0"/>
          </a:p>
        </p:txBody>
      </p:sp>
      <p:cxnSp>
        <p:nvCxnSpPr>
          <p:cNvPr id="72" name="肘形连接符 71"/>
          <p:cNvCxnSpPr>
            <a:stCxn id="24" idx="3"/>
            <a:endCxn id="67" idx="3"/>
          </p:cNvCxnSpPr>
          <p:nvPr/>
        </p:nvCxnSpPr>
        <p:spPr>
          <a:xfrm>
            <a:off x="7612849" y="1657350"/>
            <a:ext cx="208241" cy="985836"/>
          </a:xfrm>
          <a:prstGeom prst="bentConnector3">
            <a:avLst>
              <a:gd name="adj1" fmla="val 209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4" idx="3"/>
            <a:endCxn id="68" idx="3"/>
          </p:cNvCxnSpPr>
          <p:nvPr/>
        </p:nvCxnSpPr>
        <p:spPr>
          <a:xfrm>
            <a:off x="7612849" y="1657350"/>
            <a:ext cx="179725" cy="1784348"/>
          </a:xfrm>
          <a:prstGeom prst="bentConnector3">
            <a:avLst>
              <a:gd name="adj1" fmla="val 241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4" idx="3"/>
            <a:endCxn id="69" idx="3"/>
          </p:cNvCxnSpPr>
          <p:nvPr/>
        </p:nvCxnSpPr>
        <p:spPr>
          <a:xfrm>
            <a:off x="7612849" y="1657350"/>
            <a:ext cx="179725" cy="2611431"/>
          </a:xfrm>
          <a:prstGeom prst="bentConnector3">
            <a:avLst>
              <a:gd name="adj1" fmla="val 244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4" idx="3"/>
            <a:endCxn id="70" idx="3"/>
          </p:cNvCxnSpPr>
          <p:nvPr/>
        </p:nvCxnSpPr>
        <p:spPr>
          <a:xfrm>
            <a:off x="7612849" y="1657350"/>
            <a:ext cx="179725" cy="3438514"/>
          </a:xfrm>
          <a:prstGeom prst="bentConnector3">
            <a:avLst>
              <a:gd name="adj1" fmla="val 244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箭头 82"/>
          <p:cNvSpPr/>
          <p:nvPr/>
        </p:nvSpPr>
        <p:spPr>
          <a:xfrm>
            <a:off x="674370" y="5829300"/>
            <a:ext cx="10938510" cy="662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0062545" y="2441574"/>
            <a:ext cx="1150375" cy="3937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规则干预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25" idx="2"/>
            <a:endCxn id="34" idx="0"/>
          </p:cNvCxnSpPr>
          <p:nvPr/>
        </p:nvCxnSpPr>
        <p:spPr>
          <a:xfrm flipH="1">
            <a:off x="9150721" y="1854200"/>
            <a:ext cx="732568" cy="59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25" idx="2"/>
            <a:endCxn id="84" idx="0"/>
          </p:cNvCxnSpPr>
          <p:nvPr/>
        </p:nvCxnSpPr>
        <p:spPr>
          <a:xfrm>
            <a:off x="9883289" y="1854200"/>
            <a:ext cx="754444" cy="58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分工协作</a:t>
            </a:r>
          </a:p>
          <a:p>
            <a:r>
              <a:rPr kumimoji="1" lang="zh-CN" altLang="en-US" dirty="0" smtClean="0"/>
              <a:t>沟通方便</a:t>
            </a:r>
          </a:p>
          <a:p>
            <a:r>
              <a:rPr kumimoji="1" lang="zh-CN" altLang="en-US" dirty="0" smtClean="0"/>
              <a:t>社区化贡献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5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分类任务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数据标注</a:t>
            </a:r>
          </a:p>
          <a:p>
            <a:r>
              <a:rPr kumimoji="1" lang="zh-CN" altLang="en-US" dirty="0" smtClean="0"/>
              <a:t>数据预处理</a:t>
            </a:r>
          </a:p>
          <a:p>
            <a:pPr lvl="1"/>
            <a:r>
              <a:rPr kumimoji="1" lang="zh-CN" altLang="en-US" dirty="0" smtClean="0"/>
              <a:t>替换</a:t>
            </a:r>
          </a:p>
          <a:p>
            <a:pPr lvl="1"/>
            <a:r>
              <a:rPr kumimoji="1" lang="zh-CN" altLang="en-US" dirty="0" smtClean="0"/>
              <a:t>分词</a:t>
            </a:r>
          </a:p>
          <a:p>
            <a:r>
              <a:rPr kumimoji="1" lang="zh-CN" altLang="en-US" dirty="0" smtClean="0"/>
              <a:t>模型</a:t>
            </a:r>
          </a:p>
          <a:p>
            <a:pPr lvl="1"/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架构</a:t>
            </a:r>
          </a:p>
          <a:p>
            <a:pPr lvl="1"/>
            <a:r>
              <a:rPr kumimoji="1" lang="zh-CN" altLang="en-US" dirty="0" smtClean="0"/>
              <a:t>超参</a:t>
            </a:r>
          </a:p>
          <a:p>
            <a:pPr lvl="1"/>
            <a:r>
              <a:rPr kumimoji="1" lang="en-US" altLang="zh-CN" dirty="0" smtClean="0"/>
              <a:t>I/O</a:t>
            </a:r>
            <a:endParaRPr kumimoji="1" lang="zh-CN" altLang="en-US" dirty="0" smtClean="0"/>
          </a:p>
          <a:p>
            <a:r>
              <a:rPr kumimoji="1" lang="zh-CN" altLang="en-US" dirty="0" smtClean="0"/>
              <a:t>优化各种指标</a:t>
            </a:r>
          </a:p>
          <a:p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demo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2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数据标注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投票式标注</a:t>
            </a:r>
          </a:p>
          <a:p>
            <a:pPr lvl="1"/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个人</a:t>
            </a:r>
          </a:p>
          <a:p>
            <a:pPr lvl="1"/>
            <a:r>
              <a:rPr kumimoji="1" lang="zh-CN" altLang="en-US" dirty="0" smtClean="0"/>
              <a:t>生数据</a:t>
            </a:r>
          </a:p>
          <a:p>
            <a:pPr lvl="1"/>
            <a:r>
              <a:rPr kumimoji="1" lang="zh-CN" altLang="en-US" dirty="0" smtClean="0"/>
              <a:t>结果以投票为准</a:t>
            </a:r>
          </a:p>
          <a:p>
            <a:r>
              <a:rPr kumimoji="1" lang="zh-CN" altLang="en-US" dirty="0" smtClean="0"/>
              <a:t>审核</a:t>
            </a:r>
          </a:p>
          <a:p>
            <a:pPr lvl="1"/>
            <a:r>
              <a:rPr kumimoji="1" lang="zh-CN" altLang="en-US" dirty="0" smtClean="0"/>
              <a:t>先审核投票产生歧义的（标注员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 标注员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，标注员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，模型）</a:t>
            </a:r>
          </a:p>
          <a:p>
            <a:pPr lvl="1"/>
            <a:r>
              <a:rPr kumimoji="1" lang="zh-CN" altLang="en-US" dirty="0" smtClean="0"/>
              <a:t>抽查其它</a:t>
            </a:r>
          </a:p>
          <a:p>
            <a:pPr lvl="1"/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标注很重要，决定了整个任务的上限</a:t>
            </a:r>
          </a:p>
        </p:txBody>
      </p:sp>
    </p:spTree>
    <p:extLst>
      <p:ext uri="{BB962C8B-B14F-4D97-AF65-F5344CB8AC3E}">
        <p14:creationId xmlns:p14="http://schemas.microsoft.com/office/powerpoint/2010/main" val="6585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替换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人名</a:t>
            </a:r>
          </a:p>
          <a:p>
            <a:pPr lvl="1"/>
            <a:r>
              <a:rPr kumimoji="1" lang="zh-CN" altLang="en-US" dirty="0" smtClean="0"/>
              <a:t>替换成相同的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替换成不同的</a:t>
            </a:r>
          </a:p>
          <a:p>
            <a:pPr lvl="1"/>
            <a:r>
              <a:rPr kumimoji="1" lang="zh-CN" altLang="en-US" dirty="0" smtClean="0"/>
              <a:t>相同人名用相同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zh-CN" altLang="en-US" dirty="0" smtClean="0"/>
              <a:t>地名</a:t>
            </a:r>
          </a:p>
          <a:p>
            <a:pPr lvl="1"/>
            <a:r>
              <a:rPr kumimoji="1" lang="zh-CN" altLang="en-US" dirty="0" smtClean="0"/>
              <a:t>大部分情况地名可能不重要，可以替换成统一标识</a:t>
            </a:r>
          </a:p>
          <a:p>
            <a:pPr lvl="1"/>
            <a:r>
              <a:rPr kumimoji="1" lang="zh-CN" altLang="en-US" dirty="0" smtClean="0"/>
              <a:t>多个连续地名可以替换成一个</a:t>
            </a:r>
          </a:p>
          <a:p>
            <a:pPr lvl="1"/>
            <a:r>
              <a:rPr kumimoji="1" lang="zh-CN" altLang="en-US" dirty="0" smtClean="0"/>
              <a:t>地名可以删掉</a:t>
            </a:r>
          </a:p>
          <a:p>
            <a:r>
              <a:rPr kumimoji="1" lang="zh-CN" altLang="en-US" dirty="0" smtClean="0"/>
              <a:t>数字</a:t>
            </a:r>
          </a:p>
          <a:p>
            <a:pPr lvl="1"/>
            <a:r>
              <a:rPr kumimoji="1" lang="zh-CN" altLang="en-US" dirty="0" smtClean="0"/>
              <a:t>长数字串可以替换成统一标识</a:t>
            </a:r>
          </a:p>
          <a:p>
            <a:pPr lvl="1"/>
            <a:r>
              <a:rPr kumimoji="1" lang="zh-CN" altLang="en-US" dirty="0" smtClean="0"/>
              <a:t>短字符串对分类可能有帮助</a:t>
            </a:r>
          </a:p>
        </p:txBody>
      </p:sp>
    </p:spTree>
    <p:extLst>
      <p:ext uri="{BB962C8B-B14F-4D97-AF65-F5344CB8AC3E}">
        <p14:creationId xmlns:p14="http://schemas.microsoft.com/office/powerpoint/2010/main" val="6094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数据预处理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分词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Character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r>
              <a:rPr kumimoji="1" lang="zh-CN" altLang="en-US" dirty="0" smtClean="0"/>
              <a:t>分词工具</a:t>
            </a:r>
          </a:p>
          <a:p>
            <a:pPr lvl="1"/>
            <a:r>
              <a:rPr kumimoji="1" lang="en-US" altLang="zh-CN" dirty="0" err="1" smtClean="0"/>
              <a:t>Thulac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HanLP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ANSJ</a:t>
            </a:r>
            <a:endParaRPr kumimoji="1" lang="zh-CN" altLang="en-US" dirty="0" smtClean="0"/>
          </a:p>
          <a:p>
            <a:r>
              <a:rPr kumimoji="1" lang="zh-CN" altLang="en-US" dirty="0" smtClean="0"/>
              <a:t>需要考虑</a:t>
            </a:r>
          </a:p>
          <a:p>
            <a:pPr lvl="1"/>
            <a:r>
              <a:rPr kumimoji="1" lang="zh-CN" altLang="en-US" dirty="0" smtClean="0"/>
              <a:t>勘误</a:t>
            </a:r>
          </a:p>
          <a:p>
            <a:pPr lvl="1"/>
            <a:r>
              <a:rPr kumimoji="1" lang="zh-CN" altLang="en-US" dirty="0" smtClean="0"/>
              <a:t>词典</a:t>
            </a:r>
          </a:p>
          <a:p>
            <a:pPr lvl="1"/>
            <a:r>
              <a:rPr kumimoji="1" lang="en-US" altLang="zh-CN" dirty="0" smtClean="0"/>
              <a:t>NER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POS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Pre-trained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映射词典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-Embedding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r>
              <a:rPr kumimoji="1" lang="en-US" altLang="zh-CN" dirty="0" smtClean="0"/>
              <a:t>Pre-trained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Character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 smtClean="0"/>
          </a:p>
          <a:p>
            <a:r>
              <a:rPr kumimoji="1" lang="zh-CN" altLang="en-US" dirty="0" smtClean="0"/>
              <a:t>清华词向量</a:t>
            </a:r>
          </a:p>
          <a:p>
            <a:r>
              <a:rPr kumimoji="1" lang="zh-CN" altLang="en-US" dirty="0" smtClean="0"/>
              <a:t>训练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subword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phrase</a:t>
            </a:r>
            <a:r>
              <a:rPr kumimoji="1" lang="zh-CN" altLang="en-US" dirty="0" smtClean="0"/>
              <a:t>） </a:t>
            </a:r>
            <a:r>
              <a:rPr kumimoji="1" lang="zh-CN" altLang="en-US" b="1" dirty="0" smtClean="0"/>
              <a:t>☆</a:t>
            </a:r>
          </a:p>
          <a:p>
            <a:pPr lvl="1"/>
            <a:r>
              <a:rPr kumimoji="1" lang="zh-CN" altLang="en-US" dirty="0" smtClean="0"/>
              <a:t>爬数据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传统</a:t>
            </a:r>
            <a:r>
              <a:rPr kumimoji="1" lang="en-US" altLang="zh-CN" dirty="0" smtClean="0"/>
              <a:t>ML</a:t>
            </a:r>
            <a:r>
              <a:rPr kumimoji="1" lang="zh-CN" altLang="en-US" dirty="0" smtClean="0"/>
              <a:t>模型</a:t>
            </a:r>
          </a:p>
          <a:p>
            <a:pPr lvl="1"/>
            <a:r>
              <a:rPr kumimoji="1" lang="en-US" altLang="zh-CN" dirty="0" smtClean="0"/>
              <a:t>SVM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CRF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找特征，写模版</a:t>
            </a:r>
          </a:p>
          <a:p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模型</a:t>
            </a:r>
          </a:p>
          <a:p>
            <a:pPr lvl="1"/>
            <a:r>
              <a:rPr kumimoji="1" lang="en-US" altLang="zh-CN" dirty="0" smtClean="0"/>
              <a:t>CNN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RNN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r>
              <a:rPr kumimoji="1" lang="zh-CN" altLang="en-US" dirty="0" smtClean="0"/>
              <a:t>代码可读性</a:t>
            </a:r>
          </a:p>
          <a:p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模型平台一致（目前</a:t>
            </a:r>
            <a:r>
              <a:rPr kumimoji="1" lang="en-US" altLang="zh-CN" dirty="0" err="1" smtClean="0"/>
              <a:t>Tensorflow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DL</a:t>
            </a:r>
            <a:r>
              <a:rPr kumimoji="1" lang="zh-CN" altLang="en-US" dirty="0" smtClean="0"/>
              <a:t>模型框架一致（长远目标</a:t>
            </a:r>
            <a:r>
              <a:rPr kumimoji="1" lang="en-US" altLang="zh-CN" dirty="0" smtClean="0"/>
              <a:t>Tensor2Tensor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328</Words>
  <Application>Microsoft Macintosh PowerPoint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宋体</vt:lpstr>
      <vt:lpstr>Office 主题</vt:lpstr>
      <vt:lpstr>标签分类 Pipeline</vt:lpstr>
      <vt:lpstr>PowerPoint 演示文稿</vt:lpstr>
      <vt:lpstr>目标</vt:lpstr>
      <vt:lpstr>分类任务</vt:lpstr>
      <vt:lpstr>数据标注</vt:lpstr>
      <vt:lpstr>数据预处理-替换</vt:lpstr>
      <vt:lpstr>数据预处理-分词</vt:lpstr>
      <vt:lpstr>模型-Embedding</vt:lpstr>
      <vt:lpstr>模型-架构</vt:lpstr>
      <vt:lpstr>模型-超参</vt:lpstr>
      <vt:lpstr>模型-I/O</vt:lpstr>
      <vt:lpstr>优化指标</vt:lpstr>
      <vt:lpstr>集成Demo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标签分类</dc:title>
  <dc:creator>Microsoft Office 用户</dc:creator>
  <cp:lastModifiedBy>Microsoft Office 用户</cp:lastModifiedBy>
  <cp:revision>93</cp:revision>
  <dcterms:created xsi:type="dcterms:W3CDTF">2017-10-26T02:21:27Z</dcterms:created>
  <dcterms:modified xsi:type="dcterms:W3CDTF">2017-10-26T09:31:25Z</dcterms:modified>
</cp:coreProperties>
</file>