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1" d="100"/>
          <a:sy n="51" d="100"/>
        </p:scale>
        <p:origin x="-758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Glory\Downloads\employee_data%20(2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180054656"/>
        <c:axId val="180068736"/>
      </c:barChart>
      <c:catAx>
        <c:axId val="1800546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68736"/>
        <c:crosses val="autoZero"/>
        <c:auto val="1"/>
        <c:lblAlgn val="ctr"/>
        <c:lblOffset val="100"/>
        <c:noMultiLvlLbl val="0"/>
      </c:catAx>
      <c:valAx>
        <c:axId val="18006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5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922-284E-98CB-57B45020C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</a:t>
            </a:r>
            <a:r>
              <a:rPr lang="en-US" sz="2400" dirty="0" smtClean="0"/>
              <a:t>SAFREEN RIHANA K</a:t>
            </a:r>
            <a:endParaRPr lang="en-US" sz="2400" dirty="0"/>
          </a:p>
          <a:p>
            <a:r>
              <a:rPr lang="en-US" sz="2400" dirty="0"/>
              <a:t>REGISTER NO      </a:t>
            </a:r>
            <a:r>
              <a:rPr lang="en-US" sz="2400"/>
              <a:t>: </a:t>
            </a:r>
            <a:r>
              <a:rPr lang="en-US" sz="2400" smtClean="0"/>
              <a:t>22BCOMG58/13D44266E93340B8C0A4B5F86DE85099</a:t>
            </a:r>
            <a:endParaRPr lang="en-US" sz="2400" dirty="0"/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453</Words>
  <Application>Microsoft Office PowerPoint</Application>
  <PresentationFormat>Custom</PresentationFormat>
  <Paragraphs>99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19</cp:revision>
  <dcterms:created xsi:type="dcterms:W3CDTF">2024-03-29T15:07:00Z</dcterms:created>
  <dcterms:modified xsi:type="dcterms:W3CDTF">2024-09-11T07:00:41Z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