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105024" y="2819400"/>
            <a:ext cx="8610600" cy="2554545"/>
          </a:xfrm>
          <a:prstGeom prst="rect">
            <a:avLst/>
          </a:prstGeom>
          <a:noFill/>
        </p:spPr>
        <p:txBody>
          <a:bodyPr wrap="square" lIns="91440" tIns="45720" rIns="91440" bIns="45720" rtlCol="0" anchor="t">
            <a:spAutoFit/>
          </a:bodyPr>
          <a:lstStyle/>
          <a:p>
            <a:r>
              <a:rPr lang="en-US" sz="2400" dirty="0"/>
              <a:t>STUDENT NAME: </a:t>
            </a:r>
            <a:r>
              <a:rPr lang="en-US" sz="2400" dirty="0" smtClean="0"/>
              <a:t> </a:t>
            </a:r>
            <a:r>
              <a:rPr lang="en-US" sz="2400" dirty="0" smtClean="0"/>
              <a:t>SAFREENA ALMAS S</a:t>
            </a:r>
          </a:p>
          <a:p>
            <a:r>
              <a:rPr lang="en-US" sz="2400" dirty="0" smtClean="0"/>
              <a:t>REGISTER </a:t>
            </a:r>
            <a:r>
              <a:rPr lang="en-US" sz="2400" dirty="0"/>
              <a:t>NO AND NMID: </a:t>
            </a:r>
            <a:r>
              <a:rPr lang="en-IN" sz="2400" dirty="0"/>
              <a:t> </a:t>
            </a:r>
            <a:r>
              <a:rPr lang="en-IN" sz="2400" dirty="0" smtClean="0"/>
              <a:t>asanm12712724ubca0017</a:t>
            </a:r>
            <a:endParaRPr lang="en-US" sz="2400" dirty="0">
              <a:cs typeface="Calibri"/>
            </a:endParaRPr>
          </a:p>
          <a:p>
            <a:r>
              <a:rPr lang="en-US" sz="2400" dirty="0"/>
              <a:t>DEPARTMENT: </a:t>
            </a:r>
            <a:r>
              <a:rPr lang="en-US" sz="2400" dirty="0" smtClean="0"/>
              <a:t> II - BCA</a:t>
            </a:r>
            <a:endParaRPr lang="en-US" sz="2400" dirty="0"/>
          </a:p>
          <a:p>
            <a:r>
              <a:rPr lang="en-US" sz="2400" dirty="0"/>
              <a:t>COLLEGE: COLLEGE/ </a:t>
            </a:r>
            <a:r>
              <a:rPr lang="en-US" sz="2400" dirty="0" smtClean="0"/>
              <a:t>UNIVERSITY: </a:t>
            </a:r>
            <a:r>
              <a:rPr lang="en-US" sz="2000" dirty="0" smtClean="0"/>
              <a:t>JOHN DEWEY COLLEGE OF ARTS AND SCIENCE FOR WOMEN, PULAVANUR, PANRUTI, CUDDALORE – 607 205 / ANNAMALAI UNIVERSITY.</a:t>
            </a:r>
            <a:endParaRPr lang="en-US" sz="20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477540"/>
            <a:ext cx="9067800" cy="1754326"/>
          </a:xfrm>
          <a:prstGeom prst="rect">
            <a:avLst/>
          </a:prstGeom>
          <a:noFill/>
        </p:spPr>
        <p:txBody>
          <a:bodyPr wrap="square" rtlCol="0">
            <a:spAutoFit/>
          </a:bodyPr>
          <a:lstStyle/>
          <a:p>
            <a:r>
              <a:rPr lang="en-US" dirty="0" smtClean="0"/>
              <a:t>	The </a:t>
            </a:r>
            <a:r>
              <a:rPr lang="en-US" dirty="0"/>
              <a:t>portfolio provides a professional and user-friendly platform that effectively showcases </a:t>
            </a:r>
            <a:r>
              <a:rPr lang="en-US" dirty="0" smtClean="0"/>
              <a:t>My skills</a:t>
            </a:r>
            <a:r>
              <a:rPr lang="en-US" dirty="0"/>
              <a:t>, experience, and projects as an app developer. It enhances her visibility to recruiters and potential clients by offering a polished and well-structured presentation of her work. The design ensures smooth performance across all devices, making it accessible and easy to navigate. Clear project descriptions and contact information facilitate engagement, helping to open opportunities for collaboration and employment.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616960" y="1219200"/>
            <a:ext cx="8820150" cy="5078313"/>
          </a:xfrm>
          <a:prstGeom prst="rect">
            <a:avLst/>
          </a:prstGeom>
          <a:noFill/>
        </p:spPr>
        <p:txBody>
          <a:bodyPr wrap="square" rtlCol="0">
            <a:spAutoFit/>
          </a:bodyPr>
          <a:lstStyle/>
          <a:p>
            <a:pPr>
              <a:lnSpc>
                <a:spcPct val="150000"/>
              </a:lnSpc>
            </a:pPr>
            <a:r>
              <a:rPr lang="en-US" dirty="0"/>
              <a:t>The development of this personal portfolio website for </a:t>
            </a:r>
            <a:r>
              <a:rPr lang="en-US" b="1" dirty="0" err="1"/>
              <a:t>Priyadharshini</a:t>
            </a:r>
            <a:r>
              <a:rPr lang="en-US" b="1" dirty="0"/>
              <a:t> R</a:t>
            </a:r>
            <a:r>
              <a:rPr lang="en-US" dirty="0"/>
              <a:t> successfully demonstrates the application of modern web design principles using HTML5 and CSS3. The project highlights key skills, projects, and personal branding in a clean, responsive, and visually appealing manner.</a:t>
            </a:r>
          </a:p>
          <a:p>
            <a:pPr>
              <a:lnSpc>
                <a:spcPct val="150000"/>
              </a:lnSpc>
            </a:pPr>
            <a:r>
              <a:rPr lang="en-US" dirty="0"/>
              <a:t>By integrating responsive layouts, subtle animations, and an intuitive structure, the portfolio offers an engaging user experience across devices. This website not only serves as a professional showcase for potential employers and clients but also exemplifies proficiency in front-end web development and design.</a:t>
            </a:r>
          </a:p>
          <a:p>
            <a:pPr>
              <a:lnSpc>
                <a:spcPct val="150000"/>
              </a:lnSpc>
            </a:pPr>
            <a:r>
              <a:rPr lang="en-US" dirty="0"/>
              <a:t>Overall, the project fulfills its objective of creating a functional, attractive, and user-friendly platform that effectively communicates the designer’s creativity and technical expertise, establishing a strong foundation for future career growth in web design.</a:t>
            </a:r>
          </a:p>
          <a:p>
            <a:pPr>
              <a:lnSpc>
                <a:spcPct val="150000"/>
              </a:lnSpc>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9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1714434" y="2209800"/>
            <a:ext cx="8062913" cy="1323439"/>
          </a:xfrm>
          <a:prstGeom prst="rect">
            <a:avLst/>
          </a:prstGeom>
          <a:noFill/>
        </p:spPr>
        <p:txBody>
          <a:bodyPr wrap="square" rtlCol="0">
            <a:spAutoFit/>
          </a:bodyPr>
          <a:lstStyle/>
          <a:p>
            <a:r>
              <a:rPr lang="en-US" sz="4000" b="1" dirty="0" smtClean="0"/>
              <a:t>STUDENT </a:t>
            </a:r>
            <a:r>
              <a:rPr lang="en-US" sz="4000" b="1" dirty="0" smtClean="0"/>
              <a:t>  PORTFOLIO   </a:t>
            </a:r>
            <a:r>
              <a:rPr lang="en-US" sz="4000" b="1" dirty="0" smtClean="0"/>
              <a:t>FOR </a:t>
            </a:r>
            <a:r>
              <a:rPr lang="en-US" sz="4000" b="1" dirty="0" smtClean="0"/>
              <a:t> </a:t>
            </a:r>
          </a:p>
          <a:p>
            <a:pPr algn="ctr"/>
            <a:r>
              <a:rPr lang="en-US" sz="4000" b="1" dirty="0" smtClean="0"/>
              <a:t>       Building </a:t>
            </a:r>
            <a:r>
              <a:rPr lang="en-US" sz="4000" b="1" dirty="0"/>
              <a:t>Beautiful Apps</a:t>
            </a:r>
            <a:endParaRPr lang="en-US" sz="4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762000" y="1234096"/>
            <a:ext cx="7162800" cy="5770811"/>
          </a:xfrm>
          <a:prstGeom prst="rect">
            <a:avLst/>
          </a:prstGeom>
          <a:noFill/>
        </p:spPr>
        <p:txBody>
          <a:bodyPr wrap="square" rtlCol="0">
            <a:spAutoFit/>
          </a:bodyPr>
          <a:lstStyle/>
          <a:p>
            <a:pPr>
              <a:lnSpc>
                <a:spcPct val="150000"/>
              </a:lnSpc>
            </a:pPr>
            <a:r>
              <a:rPr lang="en-US" dirty="0" smtClean="0"/>
              <a:t>           In </a:t>
            </a:r>
            <a:r>
              <a:rPr lang="en-US" dirty="0"/>
              <a:t>today’s fast-paced digital world, users expect mobile applications to be not only functional but also intuitive, responsive, and emotionally engaging. Many apps fail to deliver meaningful user experiences due to poor UI/UX design, lack of performance optimization, or limited accessibility. Additionally, small businesses and individuals often struggle to find affordable yet high-quality app solutions tailored to their unique needs.</a:t>
            </a:r>
          </a:p>
          <a:p>
            <a:pPr>
              <a:lnSpc>
                <a:spcPct val="150000"/>
              </a:lnSpc>
            </a:pPr>
            <a:r>
              <a:rPr lang="en-US" dirty="0" smtClean="0"/>
              <a:t>            As </a:t>
            </a:r>
            <a:r>
              <a:rPr lang="en-US" dirty="0"/>
              <a:t>an app developer, I aim to bridge this gap by building mobile applications that combine elegant design, reliable performance, and user-centric functionality. Whether it's enhancing mental well-being, improving learning experiences, or empowering local businesses, my goal is to create apps that solve real problems and make everyday life easier, one screen at a time.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1857375"/>
            <a:ext cx="8467725" cy="3373359"/>
          </a:xfrm>
          <a:prstGeom prst="rect">
            <a:avLst/>
          </a:prstGeom>
          <a:noFill/>
        </p:spPr>
        <p:txBody>
          <a:bodyPr wrap="square" rtlCol="0">
            <a:spAutoFit/>
          </a:bodyPr>
          <a:lstStyle/>
          <a:p>
            <a:pPr>
              <a:lnSpc>
                <a:spcPct val="150000"/>
              </a:lnSpc>
            </a:pPr>
            <a:r>
              <a:rPr lang="en-US" dirty="0" smtClean="0"/>
              <a:t>	As </a:t>
            </a:r>
            <a:r>
              <a:rPr lang="en-US" dirty="0"/>
              <a:t>an App Developer, I’ve worked on a diverse range of mobile applications aimed at solving real-world problems. My projects span across mental health, education, and e-commerce sectors, with a strong focus on usability, performance, and design.</a:t>
            </a:r>
          </a:p>
          <a:p>
            <a:pPr>
              <a:lnSpc>
                <a:spcPct val="150000"/>
              </a:lnSpc>
            </a:pPr>
            <a:r>
              <a:rPr lang="en-US" dirty="0" smtClean="0"/>
              <a:t>	Each </a:t>
            </a:r>
            <a:r>
              <a:rPr lang="en-US" dirty="0"/>
              <a:t>project reflects my commitment to clean code, scalable architecture, and user-first thinking. I primarily work with </a:t>
            </a:r>
            <a:r>
              <a:rPr lang="en-US" b="1" dirty="0"/>
              <a:t>Flutter</a:t>
            </a:r>
            <a:r>
              <a:rPr lang="en-US" dirty="0"/>
              <a:t>, </a:t>
            </a:r>
            <a:r>
              <a:rPr lang="en-US" b="1" dirty="0"/>
              <a:t>React Native</a:t>
            </a:r>
            <a:r>
              <a:rPr lang="en-US" dirty="0"/>
              <a:t>, and </a:t>
            </a:r>
            <a:r>
              <a:rPr lang="en-US" b="1" dirty="0"/>
              <a:t>Firebase</a:t>
            </a:r>
            <a:r>
              <a:rPr lang="en-US" dirty="0"/>
              <a:t>, and follow agile methodologies to ensure rapid, iterative development with consistent user feedback.</a:t>
            </a:r>
          </a:p>
          <a:p>
            <a:pPr>
              <a:lnSpc>
                <a:spcPct val="150000"/>
              </a:lnSpc>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smtClean="0"/>
              <a:t>W</a:t>
            </a:r>
            <a:r>
              <a:rPr sz="3200" spc="-20" dirty="0" smtClean="0"/>
              <a:t>H</a:t>
            </a:r>
            <a:r>
              <a:rPr sz="3200" spc="20" dirty="0" smtClean="0"/>
              <a:t>O</a:t>
            </a:r>
            <a:r>
              <a:rPr sz="3200" spc="-235" dirty="0" smtClean="0"/>
              <a:t> </a:t>
            </a:r>
            <a:r>
              <a:rPr sz="3200" spc="-10" dirty="0" smtClean="0"/>
              <a:t>AR</a:t>
            </a:r>
            <a:r>
              <a:rPr sz="3200" spc="15" dirty="0" smtClean="0"/>
              <a:t>E</a:t>
            </a:r>
            <a:r>
              <a:rPr sz="3200" spc="-35" dirty="0" smtClean="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581150" y="1695450"/>
            <a:ext cx="8229600" cy="4524315"/>
          </a:xfrm>
          <a:prstGeom prst="rect">
            <a:avLst/>
          </a:prstGeom>
          <a:noFill/>
        </p:spPr>
        <p:txBody>
          <a:bodyPr wrap="square" rtlCol="0">
            <a:spAutoFit/>
          </a:bodyPr>
          <a:lstStyle/>
          <a:p>
            <a:r>
              <a:rPr lang="en-US" dirty="0"/>
              <a:t>🔹 </a:t>
            </a:r>
            <a:r>
              <a:rPr lang="en-US" b="1" dirty="0" err="1"/>
              <a:t>MindEase</a:t>
            </a:r>
            <a:r>
              <a:rPr lang="en-US" dirty="0"/>
              <a:t/>
            </a:r>
            <a:br>
              <a:rPr lang="en-US" dirty="0"/>
            </a:br>
            <a:r>
              <a:rPr lang="en-US" i="1" dirty="0"/>
              <a:t>Target Users:</a:t>
            </a:r>
            <a:endParaRPr lang="en-US" dirty="0"/>
          </a:p>
          <a:p>
            <a:r>
              <a:rPr lang="en-US" dirty="0"/>
              <a:t>Individuals experiencing stress, anxiety, or burnout</a:t>
            </a:r>
          </a:p>
          <a:p>
            <a:r>
              <a:rPr lang="en-US" dirty="0"/>
              <a:t>People interested in mindfulness and mental wellness</a:t>
            </a:r>
          </a:p>
          <a:p>
            <a:r>
              <a:rPr lang="en-US" dirty="0"/>
              <a:t>Young adults and working professionals seeking self-care tools</a:t>
            </a:r>
          </a:p>
          <a:p>
            <a:r>
              <a:rPr lang="en-US" dirty="0"/>
              <a:t>🔹 </a:t>
            </a:r>
            <a:r>
              <a:rPr lang="en-US" b="1" dirty="0" err="1"/>
              <a:t>QuickCart</a:t>
            </a:r>
            <a:r>
              <a:rPr lang="en-US" dirty="0"/>
              <a:t/>
            </a:r>
            <a:br>
              <a:rPr lang="en-US" dirty="0"/>
            </a:br>
            <a:r>
              <a:rPr lang="en-US" i="1" dirty="0"/>
              <a:t>Target Users:</a:t>
            </a:r>
            <a:endParaRPr lang="en-US" dirty="0"/>
          </a:p>
          <a:p>
            <a:r>
              <a:rPr lang="en-US" dirty="0"/>
              <a:t>Local business owners looking to digitize their storefronts</a:t>
            </a:r>
          </a:p>
          <a:p>
            <a:r>
              <a:rPr lang="en-US" dirty="0"/>
              <a:t>Everyday shoppers seeking quick, reliable delivery from neighborhood stores</a:t>
            </a:r>
          </a:p>
          <a:p>
            <a:r>
              <a:rPr lang="en-US" dirty="0"/>
              <a:t>Users in tier-2/3 cities with limited access to large e-commerce platforms</a:t>
            </a:r>
          </a:p>
          <a:p>
            <a:r>
              <a:rPr lang="en-US" dirty="0"/>
              <a:t>🔹 </a:t>
            </a:r>
            <a:r>
              <a:rPr lang="en-US" b="1" dirty="0" err="1"/>
              <a:t>EduMate</a:t>
            </a:r>
            <a:r>
              <a:rPr lang="en-US" dirty="0"/>
              <a:t/>
            </a:r>
            <a:br>
              <a:rPr lang="en-US" dirty="0"/>
            </a:br>
            <a:r>
              <a:rPr lang="en-US" i="1" dirty="0"/>
              <a:t>Target Users:</a:t>
            </a:r>
            <a:endParaRPr lang="en-US" dirty="0"/>
          </a:p>
          <a:p>
            <a:r>
              <a:rPr lang="en-US" dirty="0"/>
              <a:t>Students (K-12 and college level) accessing remote or blended learning</a:t>
            </a:r>
          </a:p>
          <a:p>
            <a:r>
              <a:rPr lang="en-US" dirty="0"/>
              <a:t>Teachers and tutors managing online classrooms and assignments</a:t>
            </a:r>
          </a:p>
          <a:p>
            <a:r>
              <a:rPr lang="en-US" dirty="0"/>
              <a:t>Parents monitoring their child’s educational progress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285082"/>
            <a:ext cx="7543800" cy="4524315"/>
          </a:xfrm>
          <a:prstGeom prst="rect">
            <a:avLst/>
          </a:prstGeom>
          <a:noFill/>
        </p:spPr>
        <p:txBody>
          <a:bodyPr wrap="square" rtlCol="0">
            <a:spAutoFit/>
          </a:bodyPr>
          <a:lstStyle/>
          <a:p>
            <a:endParaRPr lang="en-US" dirty="0"/>
          </a:p>
          <a:p>
            <a:r>
              <a:rPr lang="en-US" b="1" dirty="0"/>
              <a:t>🛠️ Development Tools &amp; Frameworks</a:t>
            </a:r>
          </a:p>
          <a:p>
            <a:r>
              <a:rPr lang="en-US" b="1" dirty="0" smtClean="0"/>
              <a:t>	Flutter</a:t>
            </a:r>
            <a:r>
              <a:rPr lang="en-US" dirty="0" smtClean="0"/>
              <a:t> </a:t>
            </a:r>
            <a:r>
              <a:rPr lang="en-US" dirty="0"/>
              <a:t>– Cross-platform UI toolkit for beautiful native interfaces</a:t>
            </a:r>
          </a:p>
          <a:p>
            <a:r>
              <a:rPr lang="en-US" b="1" dirty="0" smtClean="0"/>
              <a:t>	React </a:t>
            </a:r>
            <a:r>
              <a:rPr lang="en-US" b="1" dirty="0"/>
              <a:t>Native</a:t>
            </a:r>
            <a:r>
              <a:rPr lang="en-US" dirty="0"/>
              <a:t> – Fast and flexible mobile development framework</a:t>
            </a:r>
          </a:p>
          <a:p>
            <a:r>
              <a:rPr lang="en-US" b="1" dirty="0" smtClean="0"/>
              <a:t>	Android </a:t>
            </a:r>
            <a:r>
              <a:rPr lang="en-US" b="1" dirty="0"/>
              <a:t>Studio</a:t>
            </a:r>
            <a:r>
              <a:rPr lang="en-US" dirty="0"/>
              <a:t> – Main IDE for Android development</a:t>
            </a:r>
          </a:p>
          <a:p>
            <a:r>
              <a:rPr lang="en-US" b="1" dirty="0" smtClean="0"/>
              <a:t>	VS </a:t>
            </a:r>
            <a:r>
              <a:rPr lang="en-US" b="1" dirty="0"/>
              <a:t>Code</a:t>
            </a:r>
            <a:r>
              <a:rPr lang="en-US" dirty="0"/>
              <a:t> – Lightweight editor with powerful extension </a:t>
            </a:r>
            <a:r>
              <a:rPr lang="en-US" dirty="0" smtClean="0"/>
              <a:t>support</a:t>
            </a:r>
          </a:p>
          <a:p>
            <a:endParaRPr lang="en-US" dirty="0"/>
          </a:p>
          <a:p>
            <a:r>
              <a:rPr lang="en-US" b="1" dirty="0"/>
              <a:t>🧩 Languages &amp; Technologies</a:t>
            </a:r>
          </a:p>
          <a:p>
            <a:r>
              <a:rPr lang="en-US" b="1" dirty="0" smtClean="0"/>
              <a:t>	Dart</a:t>
            </a:r>
            <a:r>
              <a:rPr lang="en-US" dirty="0" smtClean="0"/>
              <a:t> </a:t>
            </a:r>
            <a:r>
              <a:rPr lang="en-US" dirty="0"/>
              <a:t>– Primary language for Flutter development</a:t>
            </a:r>
          </a:p>
          <a:p>
            <a:r>
              <a:rPr lang="en-US" b="1" dirty="0" smtClean="0"/>
              <a:t>	JavaScript </a:t>
            </a:r>
            <a:r>
              <a:rPr lang="en-US" b="1" dirty="0"/>
              <a:t>/ </a:t>
            </a:r>
            <a:r>
              <a:rPr lang="en-US" b="1" dirty="0" err="1"/>
              <a:t>TypeScript</a:t>
            </a:r>
            <a:r>
              <a:rPr lang="en-US" dirty="0"/>
              <a:t> – For React Native and backend logic</a:t>
            </a:r>
          </a:p>
          <a:p>
            <a:r>
              <a:rPr lang="en-US" b="1" dirty="0" smtClean="0"/>
              <a:t>	Java </a:t>
            </a:r>
            <a:r>
              <a:rPr lang="en-US" b="1" dirty="0"/>
              <a:t>&amp; </a:t>
            </a:r>
            <a:r>
              <a:rPr lang="en-US" b="1" dirty="0" err="1"/>
              <a:t>Kotlin</a:t>
            </a:r>
            <a:r>
              <a:rPr lang="en-US" dirty="0"/>
              <a:t> – For native Android </a:t>
            </a:r>
            <a:r>
              <a:rPr lang="en-US" dirty="0" smtClean="0"/>
              <a:t>development</a:t>
            </a:r>
          </a:p>
          <a:p>
            <a:endParaRPr lang="en-US" dirty="0"/>
          </a:p>
          <a:p>
            <a:r>
              <a:rPr lang="en-US" b="1" dirty="0"/>
              <a:t>HTML / CSS</a:t>
            </a:r>
            <a:r>
              <a:rPr lang="en-US" dirty="0"/>
              <a:t> – For hybrid apps and frontend </a:t>
            </a:r>
            <a:r>
              <a:rPr lang="en-US" dirty="0" smtClean="0"/>
              <a:t>integrations</a:t>
            </a:r>
            <a:endParaRPr lang="en-US" dirty="0"/>
          </a:p>
          <a:p>
            <a:r>
              <a:rPr lang="en-US" b="1" dirty="0" smtClean="0"/>
              <a:t>	☁️ </a:t>
            </a:r>
            <a:r>
              <a:rPr lang="en-US" b="1" dirty="0"/>
              <a:t>Backend &amp; Cloud Services</a:t>
            </a:r>
          </a:p>
          <a:p>
            <a:r>
              <a:rPr lang="en-US" b="1" dirty="0" smtClean="0"/>
              <a:t>	Node.js</a:t>
            </a:r>
            <a:r>
              <a:rPr lang="en-US" dirty="0" smtClean="0"/>
              <a:t> </a:t>
            </a:r>
            <a:r>
              <a:rPr lang="en-US" dirty="0"/>
              <a:t>– For backend APIs and server-side logic</a:t>
            </a:r>
          </a:p>
          <a:p>
            <a:r>
              <a:rPr lang="en-US" b="1" dirty="0" smtClean="0"/>
              <a:t>	</a:t>
            </a:r>
            <a:r>
              <a:rPr lang="en-US" b="1" dirty="0" err="1" smtClean="0"/>
              <a:t>MongoDB</a:t>
            </a:r>
            <a:r>
              <a:rPr lang="en-US" dirty="0" smtClean="0"/>
              <a:t> </a:t>
            </a:r>
            <a:r>
              <a:rPr lang="en-US" dirty="0"/>
              <a:t>– </a:t>
            </a:r>
            <a:r>
              <a:rPr lang="en-US" dirty="0" err="1"/>
              <a:t>NoSQL</a:t>
            </a:r>
            <a:r>
              <a:rPr lang="en-US" dirty="0"/>
              <a:t> database for scalable data </a:t>
            </a:r>
            <a:r>
              <a:rPr lang="en-US" dirty="0" smtClean="0"/>
              <a:t>storage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457200" y="1478062"/>
            <a:ext cx="8610600" cy="3693319"/>
          </a:xfrm>
          <a:prstGeom prst="rect">
            <a:avLst/>
          </a:prstGeom>
          <a:noFill/>
        </p:spPr>
        <p:txBody>
          <a:bodyPr wrap="square" rtlCol="0">
            <a:spAutoFit/>
          </a:bodyPr>
          <a:lstStyle/>
          <a:p>
            <a:endParaRPr lang="en-US" b="1" dirty="0"/>
          </a:p>
          <a:p>
            <a:pPr>
              <a:lnSpc>
                <a:spcPct val="200000"/>
              </a:lnSpc>
            </a:pPr>
            <a:r>
              <a:rPr lang="en-US" dirty="0" smtClean="0"/>
              <a:t>	The </a:t>
            </a:r>
            <a:r>
              <a:rPr lang="en-US" dirty="0"/>
              <a:t>portfolio is designed with a clean, responsive layout that reflects a modern and professional aesthetic. It prioritizes user experience with clearly structured sections — including an introduction, problem statement, project showcase, tools and techniques, target users, and contact information. The design emphasizes readability, accessibility, and mobile optimization, ensuring that the content is engaging and easy to navigate across all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381000" y="1447800"/>
            <a:ext cx="9296400" cy="4619854"/>
          </a:xfrm>
          <a:prstGeom prst="rect">
            <a:avLst/>
          </a:prstGeom>
          <a:noFill/>
        </p:spPr>
        <p:txBody>
          <a:bodyPr wrap="square" rtlCol="0">
            <a:spAutoFit/>
          </a:bodyPr>
          <a:lstStyle/>
          <a:p>
            <a:r>
              <a:rPr lang="en-US" b="1" dirty="0"/>
              <a:t>Responsive Design</a:t>
            </a:r>
            <a:r>
              <a:rPr lang="en-US" dirty="0"/>
              <a:t/>
            </a:r>
            <a:br>
              <a:rPr lang="en-US" dirty="0"/>
            </a:br>
            <a:r>
              <a:rPr lang="en-US" dirty="0" smtClean="0"/>
              <a:t>	Adapts </a:t>
            </a:r>
            <a:r>
              <a:rPr lang="en-US" dirty="0"/>
              <a:t>seamlessly to desktops, tablets, and mobile devices.</a:t>
            </a:r>
          </a:p>
          <a:p>
            <a:r>
              <a:rPr lang="en-US" b="1" dirty="0"/>
              <a:t>Hero Section with Profile Photo</a:t>
            </a:r>
            <a:r>
              <a:rPr lang="en-US" dirty="0"/>
              <a:t/>
            </a:r>
            <a:br>
              <a:rPr lang="en-US" dirty="0"/>
            </a:br>
            <a:r>
              <a:rPr lang="en-US" dirty="0" smtClean="0"/>
              <a:t>	Displays </a:t>
            </a:r>
            <a:r>
              <a:rPr lang="en-US" dirty="0"/>
              <a:t>name, professional title, and a profile image in a visually engaging header.</a:t>
            </a:r>
          </a:p>
          <a:p>
            <a:r>
              <a:rPr lang="en-US" b="1" dirty="0"/>
              <a:t>About / Problem Statement Section</a:t>
            </a:r>
            <a:r>
              <a:rPr lang="en-US" dirty="0"/>
              <a:t/>
            </a:r>
            <a:br>
              <a:rPr lang="en-US" dirty="0"/>
            </a:br>
            <a:r>
              <a:rPr lang="en-US" dirty="0" smtClean="0"/>
              <a:t>	Highlights </a:t>
            </a:r>
            <a:r>
              <a:rPr lang="en-US" dirty="0"/>
              <a:t>the developer's mission, approach, and the real-world problems they aim to solve.</a:t>
            </a:r>
          </a:p>
          <a:p>
            <a:r>
              <a:rPr lang="en-US" b="1" dirty="0"/>
              <a:t>Project Showcase</a:t>
            </a:r>
            <a:r>
              <a:rPr lang="en-US" dirty="0"/>
              <a:t/>
            </a:r>
            <a:br>
              <a:rPr lang="en-US" dirty="0"/>
            </a:br>
            <a:r>
              <a:rPr lang="en-US" dirty="0" smtClean="0"/>
              <a:t>	Projects </a:t>
            </a:r>
            <a:r>
              <a:rPr lang="en-US" dirty="0"/>
              <a:t>are displayed in card format with titles, </a:t>
            </a:r>
            <a:r>
              <a:rPr lang="en-US" dirty="0" err="1"/>
              <a:t>emojis</a:t>
            </a:r>
            <a:r>
              <a:rPr lang="en-US" dirty="0"/>
              <a:t>, and short descriptions — visually separating each for clarity.</a:t>
            </a:r>
          </a:p>
          <a:p>
            <a:r>
              <a:rPr lang="en-US" b="1" dirty="0"/>
              <a:t>Tools and Techniques Grid</a:t>
            </a:r>
            <a:r>
              <a:rPr lang="en-US" dirty="0"/>
              <a:t/>
            </a:r>
            <a:br>
              <a:rPr lang="en-US" dirty="0"/>
            </a:br>
            <a:r>
              <a:rPr lang="en-US" dirty="0" smtClean="0"/>
              <a:t>	Lists </a:t>
            </a:r>
            <a:r>
              <a:rPr lang="en-US" dirty="0"/>
              <a:t>the technologies, frameworks, and platforms used, helping viewers quickly assess technical skills.</a:t>
            </a:r>
          </a:p>
          <a:p>
            <a:r>
              <a:rPr lang="en-US" b="1" dirty="0"/>
              <a:t>End Users Section</a:t>
            </a:r>
            <a:r>
              <a:rPr lang="en-US" dirty="0"/>
              <a:t/>
            </a:r>
            <a:br>
              <a:rPr lang="en-US" dirty="0"/>
            </a:br>
            <a:r>
              <a:rPr lang="en-US" dirty="0" smtClean="0"/>
              <a:t>	Clearly </a:t>
            </a:r>
            <a:r>
              <a:rPr lang="en-US" dirty="0"/>
              <a:t>outlines who benefits from each app, demonstrating user-focused development.</a:t>
            </a:r>
          </a:p>
          <a:p>
            <a:pPr>
              <a:lnSpc>
                <a:spcPct val="150000"/>
              </a:lnSpc>
            </a:pP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362</Words>
  <Application>Microsoft Office PowerPoint</Application>
  <PresentationFormat>Custom</PresentationFormat>
  <Paragraphs>85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JDWC</cp:lastModifiedBy>
  <cp:revision>32</cp:revision>
  <dcterms:created xsi:type="dcterms:W3CDTF">2024-03-29T15:07:22Z</dcterms:created>
  <dcterms:modified xsi:type="dcterms:W3CDTF">2025-09-02T06:00:36Z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