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 snapToGrid="0" snapToObjects="1">
      <p:cViewPr varScale="1">
        <p:scale>
          <a:sx n="52" d="100"/>
          <a:sy n="52" d="100"/>
        </p:scale>
        <p:origin x="-840" y="-136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10C1-6DF0-874E-8DB8-4AABBCC5EB3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167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757195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2236794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99175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531040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3296167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2207867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12" name="Straight Arrow Connector 11"/>
          <p:cNvCxnSpPr>
            <a:stCxn id="7" idx="2"/>
            <a:endCxn id="4" idx="0"/>
          </p:cNvCxnSpPr>
          <p:nvPr/>
        </p:nvCxnSpPr>
        <p:spPr>
          <a:xfrm>
            <a:off x="1774417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4" idx="0"/>
          </p:cNvCxnSpPr>
          <p:nvPr/>
        </p:nvCxnSpPr>
        <p:spPr>
          <a:xfrm flipH="1">
            <a:off x="4078831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2"/>
          </p:cNvCxnSpPr>
          <p:nvPr/>
        </p:nvCxnSpPr>
        <p:spPr>
          <a:xfrm flipV="1">
            <a:off x="4078831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5" idx="2"/>
          </p:cNvCxnSpPr>
          <p:nvPr/>
        </p:nvCxnSpPr>
        <p:spPr>
          <a:xfrm flipV="1">
            <a:off x="4078831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4861494" y="10962923"/>
            <a:ext cx="7346373" cy="66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6" idx="1"/>
          </p:cNvCxnSpPr>
          <p:nvPr/>
        </p:nvCxnSpPr>
        <p:spPr>
          <a:xfrm flipV="1">
            <a:off x="4861494" y="10229659"/>
            <a:ext cx="7375300" cy="73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" idx="3"/>
          </p:cNvCxnSpPr>
          <p:nvPr/>
        </p:nvCxnSpPr>
        <p:spPr>
          <a:xfrm flipH="1">
            <a:off x="4861494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2"/>
            <a:endCxn id="9" idx="1"/>
          </p:cNvCxnSpPr>
          <p:nvPr/>
        </p:nvCxnSpPr>
        <p:spPr>
          <a:xfrm rot="5400000" flipH="1">
            <a:off x="3466412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008845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77" name="Rectangle 76"/>
          <p:cNvSpPr/>
          <p:nvPr/>
        </p:nvSpPr>
        <p:spPr>
          <a:xfrm>
            <a:off x="15008845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5" idx="3"/>
            <a:endCxn id="76" idx="1"/>
          </p:cNvCxnSpPr>
          <p:nvPr/>
        </p:nvCxnSpPr>
        <p:spPr>
          <a:xfrm flipV="1">
            <a:off x="12322522" y="889975"/>
            <a:ext cx="2686323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3"/>
            <a:endCxn id="77" idx="1"/>
          </p:cNvCxnSpPr>
          <p:nvPr/>
        </p:nvCxnSpPr>
        <p:spPr>
          <a:xfrm flipV="1">
            <a:off x="12322522" y="2932645"/>
            <a:ext cx="2686323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" idx="1"/>
            <a:endCxn id="4" idx="2"/>
          </p:cNvCxnSpPr>
          <p:nvPr/>
        </p:nvCxnSpPr>
        <p:spPr>
          <a:xfrm flipH="1" flipV="1">
            <a:off x="4078831" y="5548426"/>
            <a:ext cx="8157963" cy="4681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1"/>
            <a:endCxn id="4" idx="2"/>
          </p:cNvCxnSpPr>
          <p:nvPr/>
        </p:nvCxnSpPr>
        <p:spPr>
          <a:xfrm flipH="1" flipV="1">
            <a:off x="4078831" y="5548426"/>
            <a:ext cx="8129036" cy="6075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7" idx="1"/>
          </p:cNvCxnSpPr>
          <p:nvPr/>
        </p:nvCxnSpPr>
        <p:spPr>
          <a:xfrm flipH="1">
            <a:off x="4861494" y="2932645"/>
            <a:ext cx="10147351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6" idx="1"/>
            <a:endCxn id="4" idx="3"/>
          </p:cNvCxnSpPr>
          <p:nvPr/>
        </p:nvCxnSpPr>
        <p:spPr>
          <a:xfrm flipH="1">
            <a:off x="4861494" y="889975"/>
            <a:ext cx="10147351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7081" y="3374818"/>
            <a:ext cx="353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r>
              <a:rPr lang="en-US" sz="1600" dirty="0" smtClean="0"/>
              <a:t>User is identified by unique username, email, and password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?         ?          *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3296167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105" name="Straight Arrow Connector 104"/>
          <p:cNvCxnSpPr>
            <a:stCxn id="104" idx="2"/>
            <a:endCxn id="4" idx="0"/>
          </p:cNvCxnSpPr>
          <p:nvPr/>
        </p:nvCxnSpPr>
        <p:spPr>
          <a:xfrm>
            <a:off x="4078831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803503" y="7396656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r>
              <a:rPr lang="en-US" sz="1600" dirty="0" smtClean="0"/>
              <a:t>Users can make multiple comments. Comment is tied to one User.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*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638726" y="3173259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124758" y="3958004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554378" y="101949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449773" y="3036264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458189" y="3632268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Post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2322522" y="4957750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38726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!</a:t>
            </a:r>
          </a:p>
          <a:p>
            <a:r>
              <a:rPr lang="en-US" sz="1600" dirty="0" smtClean="0"/>
              <a:t>Each Comment belongs to exactly one Post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70065" y="4755731"/>
            <a:ext cx="1793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Post is made   by exactly one User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211888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74523" y="506744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641216" y="10547424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Comment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64708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711635" y="1003547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664811" y="11333462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56304" y="8304596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473051" y="6128075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24223" y="12268790"/>
            <a:ext cx="2550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Comment has zero or one parent Comment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078831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795488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2376" y="515937"/>
            <a:ext cx="858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2. Not updated (</a:t>
            </a:r>
            <a:r>
              <a:rPr lang="en-US" smtClean="0"/>
              <a:t>see Phase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317190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>
          <a:xfrm>
            <a:off x="11778218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52" name="Rectangle 51"/>
          <p:cNvSpPr/>
          <p:nvPr/>
        </p:nvSpPr>
        <p:spPr>
          <a:xfrm>
            <a:off x="14886336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53" name="Rectangle 52"/>
          <p:cNvSpPr/>
          <p:nvPr/>
        </p:nvSpPr>
        <p:spPr>
          <a:xfrm>
            <a:off x="201277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54" name="Rectangle 53"/>
          <p:cNvSpPr/>
          <p:nvPr/>
        </p:nvSpPr>
        <p:spPr>
          <a:xfrm>
            <a:off x="633142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>
          <a:xfrm>
            <a:off x="4317190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56" name="Rectangle 55"/>
          <p:cNvSpPr/>
          <p:nvPr/>
        </p:nvSpPr>
        <p:spPr>
          <a:xfrm>
            <a:off x="14857409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57" name="Straight Arrow Connector 56"/>
          <p:cNvCxnSpPr>
            <a:stCxn id="53" idx="2"/>
            <a:endCxn id="50" idx="0"/>
          </p:cNvCxnSpPr>
          <p:nvPr/>
        </p:nvCxnSpPr>
        <p:spPr>
          <a:xfrm>
            <a:off x="2795440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0" idx="0"/>
          </p:cNvCxnSpPr>
          <p:nvPr/>
        </p:nvCxnSpPr>
        <p:spPr>
          <a:xfrm flipH="1">
            <a:off x="5099854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0"/>
            <a:endCxn id="50" idx="2"/>
          </p:cNvCxnSpPr>
          <p:nvPr/>
        </p:nvCxnSpPr>
        <p:spPr>
          <a:xfrm flipV="1">
            <a:off x="5099854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0"/>
            <a:endCxn id="51" idx="2"/>
          </p:cNvCxnSpPr>
          <p:nvPr/>
        </p:nvCxnSpPr>
        <p:spPr>
          <a:xfrm flipV="1">
            <a:off x="5099854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1"/>
            <a:endCxn id="50" idx="3"/>
          </p:cNvCxnSpPr>
          <p:nvPr/>
        </p:nvCxnSpPr>
        <p:spPr>
          <a:xfrm flipH="1">
            <a:off x="5882517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2"/>
            <a:endCxn id="55" idx="1"/>
          </p:cNvCxnSpPr>
          <p:nvPr/>
        </p:nvCxnSpPr>
        <p:spPr>
          <a:xfrm rot="5400000" flipH="1">
            <a:off x="4487435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029868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>
          <a:xfrm>
            <a:off x="16029868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3578104" y="3374818"/>
            <a:ext cx="3535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	User authenticated by</a:t>
            </a:r>
            <a:endParaRPr lang="en-US" sz="1600" dirty="0"/>
          </a:p>
          <a:p>
            <a:r>
              <a:rPr lang="en-US" sz="1600" dirty="0" smtClean="0"/>
              <a:t>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?         ?          *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4317190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75" name="Straight Arrow Connector 74"/>
          <p:cNvCxnSpPr>
            <a:stCxn id="74" idx="2"/>
            <a:endCxn id="50" idx="0"/>
          </p:cNvCxnSpPr>
          <p:nvPr/>
        </p:nvCxnSpPr>
        <p:spPr>
          <a:xfrm>
            <a:off x="5099854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24526" y="7396656"/>
            <a:ext cx="2550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User creates and views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954908" y="3374818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Voted by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1505564" y="190411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648729" y="3094813"/>
            <a:ext cx="2550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*</a:t>
            </a:r>
          </a:p>
          <a:p>
            <a:endParaRPr lang="en-US" sz="1600" dirty="0" smtClean="0"/>
          </a:p>
          <a:p>
            <a:r>
              <a:rPr lang="en-US" sz="1600" dirty="0" smtClean="0"/>
              <a:t>Vote occurs on Post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!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9659749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Comments occur on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91088" y="4755731"/>
            <a:ext cx="179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Posted by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232911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48767" y="5181121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662239" y="10885978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 occurs on comment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885731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14267" y="8877755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Voted by 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3177216" y="12268790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Parent of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5099854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16511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99849" y="3925810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LINK KARMA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599849" y="5877264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KARMA</a:t>
            </a:r>
            <a:endParaRPr lang="en-US" sz="1800" dirty="0"/>
          </a:p>
        </p:txBody>
      </p:sp>
      <p:cxnSp>
        <p:nvCxnSpPr>
          <p:cNvPr id="99" name="Straight Arrow Connector 98"/>
          <p:cNvCxnSpPr>
            <a:stCxn id="96" idx="3"/>
            <a:endCxn id="50" idx="1"/>
          </p:cNvCxnSpPr>
          <p:nvPr/>
        </p:nvCxnSpPr>
        <p:spPr>
          <a:xfrm>
            <a:off x="2165176" y="4367984"/>
            <a:ext cx="2152014" cy="738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3"/>
            <a:endCxn id="50" idx="1"/>
          </p:cNvCxnSpPr>
          <p:nvPr/>
        </p:nvCxnSpPr>
        <p:spPr>
          <a:xfrm flipV="1">
            <a:off x="2165176" y="5106253"/>
            <a:ext cx="2152014" cy="1213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8083" y="4987536"/>
            <a:ext cx="18037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Karma belongs</a:t>
            </a:r>
          </a:p>
          <a:p>
            <a:r>
              <a:rPr lang="en-US" sz="1600" dirty="0" smtClean="0"/>
              <a:t>To user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65176" y="631943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2165176" y="4066901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3834508" y="498753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*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2376" y="515937"/>
            <a:ext cx="340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1860897" y="1606124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VOTE</a:t>
            </a:r>
            <a:endParaRPr lang="en-US" sz="1800" dirty="0"/>
          </a:p>
        </p:txBody>
      </p:sp>
      <p:cxnSp>
        <p:nvCxnSpPr>
          <p:cNvPr id="3" name="Elbow Connector 2"/>
          <p:cNvCxnSpPr>
            <a:stCxn id="66" idx="1"/>
            <a:endCxn id="101" idx="3"/>
          </p:cNvCxnSpPr>
          <p:nvPr/>
        </p:nvCxnSpPr>
        <p:spPr>
          <a:xfrm rot="10800000">
            <a:off x="13426224" y="2048299"/>
            <a:ext cx="2603644" cy="8843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endCxn id="101" idx="3"/>
          </p:cNvCxnSpPr>
          <p:nvPr/>
        </p:nvCxnSpPr>
        <p:spPr>
          <a:xfrm rot="10800000" flipV="1">
            <a:off x="13426224" y="822266"/>
            <a:ext cx="2589880" cy="12260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58772" y="474083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cxnSp>
        <p:nvCxnSpPr>
          <p:cNvPr id="10" name="Straight Arrow Connector 9"/>
          <p:cNvCxnSpPr>
            <a:stCxn id="101" idx="1"/>
          </p:cNvCxnSpPr>
          <p:nvPr/>
        </p:nvCxnSpPr>
        <p:spPr>
          <a:xfrm flipH="1">
            <a:off x="5727872" y="2048298"/>
            <a:ext cx="6133025" cy="313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1" idx="2"/>
            <a:endCxn id="51" idx="0"/>
          </p:cNvCxnSpPr>
          <p:nvPr/>
        </p:nvCxnSpPr>
        <p:spPr>
          <a:xfrm flipH="1">
            <a:off x="12560882" y="2490471"/>
            <a:ext cx="82679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1778218" y="10520750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</a:t>
            </a:r>
            <a:r>
              <a:rPr lang="en-US" sz="1800" dirty="0"/>
              <a:t>V</a:t>
            </a:r>
            <a:r>
              <a:rPr lang="en-US" sz="1800" dirty="0" smtClean="0"/>
              <a:t>OTE</a:t>
            </a:r>
            <a:endParaRPr lang="en-US" sz="1800" dirty="0"/>
          </a:p>
        </p:txBody>
      </p:sp>
      <p:cxnSp>
        <p:nvCxnSpPr>
          <p:cNvPr id="16" name="Elbow Connector 15"/>
          <p:cNvCxnSpPr>
            <a:stCxn id="52" idx="1"/>
            <a:endCxn id="108" idx="3"/>
          </p:cNvCxnSpPr>
          <p:nvPr/>
        </p:nvCxnSpPr>
        <p:spPr>
          <a:xfrm rot="10800000" flipV="1">
            <a:off x="13343546" y="10229658"/>
            <a:ext cx="1542791" cy="7332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8" idx="3"/>
          </p:cNvCxnSpPr>
          <p:nvPr/>
        </p:nvCxnSpPr>
        <p:spPr>
          <a:xfrm rot="10800000">
            <a:off x="13343545" y="10962925"/>
            <a:ext cx="1513864" cy="7807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8" idx="0"/>
            <a:endCxn id="50" idx="2"/>
          </p:cNvCxnSpPr>
          <p:nvPr/>
        </p:nvCxnSpPr>
        <p:spPr>
          <a:xfrm flipH="1" flipV="1">
            <a:off x="5099854" y="5548426"/>
            <a:ext cx="7461028" cy="497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370907" y="1022965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72507" y="555198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1264676" y="1094467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cxnSp>
        <p:nvCxnSpPr>
          <p:cNvPr id="22" name="Straight Arrow Connector 21"/>
          <p:cNvCxnSpPr>
            <a:stCxn id="108" idx="1"/>
          </p:cNvCxnSpPr>
          <p:nvPr/>
        </p:nvCxnSpPr>
        <p:spPr>
          <a:xfrm flipH="1">
            <a:off x="5882517" y="10962924"/>
            <a:ext cx="5895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456" y="529522"/>
            <a:ext cx="511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Context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0454" y="5541438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Red-Dot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52055" y="2045119"/>
            <a:ext cx="2863823" cy="1640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ews, </a:t>
            </a:r>
            <a:r>
              <a:rPr lang="en-US" dirty="0" err="1"/>
              <a:t>i</a:t>
            </a:r>
            <a:r>
              <a:rPr lang="en-US" dirty="0" err="1" smtClean="0"/>
              <a:t>mgur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kme.me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52055" y="9616003"/>
            <a:ext cx="2863823" cy="1565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376" y="5541439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Mainstream Media</a:t>
            </a:r>
            <a:endParaRPr lang="en-US" dirty="0"/>
          </a:p>
        </p:txBody>
      </p:sp>
      <p:cxnSp>
        <p:nvCxnSpPr>
          <p:cNvPr id="16" name="Elbow Connector 15"/>
          <p:cNvCxnSpPr>
            <a:stCxn id="6" idx="2"/>
            <a:endCxn id="8" idx="0"/>
          </p:cNvCxnSpPr>
          <p:nvPr/>
        </p:nvCxnSpPr>
        <p:spPr>
          <a:xfrm rot="5400000">
            <a:off x="11518878" y="6650913"/>
            <a:ext cx="5930179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2"/>
          </p:cNvCxnSpPr>
          <p:nvPr/>
        </p:nvCxnSpPr>
        <p:spPr>
          <a:xfrm rot="10800000">
            <a:off x="9002367" y="6687033"/>
            <a:ext cx="4049689" cy="37119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  <a:endCxn id="9" idx="3"/>
          </p:cNvCxnSpPr>
          <p:nvPr/>
        </p:nvCxnSpPr>
        <p:spPr>
          <a:xfrm flipH="1">
            <a:off x="3536199" y="6114235"/>
            <a:ext cx="40342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0"/>
            <a:endCxn id="6" idx="1"/>
          </p:cNvCxnSpPr>
          <p:nvPr/>
        </p:nvCxnSpPr>
        <p:spPr>
          <a:xfrm rot="5400000" flipH="1" flipV="1">
            <a:off x="9689227" y="2178611"/>
            <a:ext cx="2675966" cy="40496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77347" y="5827587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Users </a:t>
            </a:r>
            <a:r>
              <a:rPr lang="en-US" sz="2000" dirty="0" smtClean="0"/>
              <a:t>find </a:t>
            </a:r>
            <a:r>
              <a:rPr lang="en-US" sz="2000" dirty="0" smtClean="0"/>
              <a:t>or post interesting things on the internet, typically on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or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70454" y="8041112"/>
            <a:ext cx="2938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Users </a:t>
            </a:r>
            <a:r>
              <a:rPr lang="en-US" sz="2000" dirty="0" smtClean="0"/>
              <a:t>want to share these finds with others, so they post them on Red-Dot. Links are commented on and voted up / down by other </a:t>
            </a:r>
            <a:r>
              <a:rPr lang="en-US" sz="2000" dirty="0" smtClean="0"/>
              <a:t>users.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570454" y="2467143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Further Red-Dotters repost to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and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, creating a cycle of reposts.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316859" y="5363593"/>
            <a:ext cx="2938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Mainstream media occasionally picks up on Red-Dot trends and invokes them as the “voice of the internet”.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50456" y="9616006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Digg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28" y="10761600"/>
            <a:ext cx="293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Due to changes in UI and sponsored links, </a:t>
            </a:r>
            <a:r>
              <a:rPr lang="en-US" sz="2000" dirty="0" err="1" smtClean="0"/>
              <a:t>Digg</a:t>
            </a:r>
            <a:r>
              <a:rPr lang="en-US" sz="2000" dirty="0" smtClean="0"/>
              <a:t> chills alone over 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9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76" y="515937"/>
            <a:ext cx="434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Event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247" y="1734867"/>
            <a:ext cx="174815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User::= ( login | signup ) ( action | change profile info )* ( logout | leave )    </a:t>
            </a:r>
            <a:r>
              <a:rPr lang="en-US" dirty="0" smtClean="0">
                <a:sym typeface="Wingdings"/>
              </a:rPr>
              <a:t> Authenticated</a:t>
            </a:r>
            <a:endParaRPr lang="en-US" dirty="0" smtClean="0"/>
          </a:p>
          <a:p>
            <a:r>
              <a:rPr lang="en-US" dirty="0" smtClean="0"/>
              <a:t>User::= ( view)* ( leave )     </a:t>
            </a:r>
            <a:r>
              <a:rPr lang="en-US" dirty="0" smtClean="0">
                <a:sym typeface="Wingdings"/>
              </a:rPr>
              <a:t> Unauthenticated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Action ::= post | comment | vote </a:t>
            </a:r>
          </a:p>
          <a:p>
            <a:endParaRPr lang="en-US" dirty="0"/>
          </a:p>
          <a:p>
            <a:r>
              <a:rPr lang="en-US" dirty="0" smtClean="0"/>
              <a:t>Moderator::= ( login ) ( action | change profile info | edit )* ( logout | leave 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092" y="1467205"/>
            <a:ext cx="17906172" cy="609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222" y="7872709"/>
            <a:ext cx="17906172" cy="5379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229" y="8246272"/>
            <a:ext cx="17430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sign in to add / modify / vote on posts and comments, or continue unauthenticated just to look around.</a:t>
            </a:r>
          </a:p>
          <a:p>
            <a:endParaRPr lang="en-US" dirty="0"/>
          </a:p>
          <a:p>
            <a:r>
              <a:rPr lang="en-US" dirty="0" smtClean="0"/>
              <a:t>Moderators must login to edit existing posts and comments.</a:t>
            </a:r>
          </a:p>
          <a:p>
            <a:endParaRPr lang="en-US" dirty="0"/>
          </a:p>
          <a:p>
            <a:r>
              <a:rPr lang="en-US" dirty="0" smtClean="0"/>
              <a:t>Posts and Comments are created by authenticated users, and can be </a:t>
            </a:r>
            <a:r>
              <a:rPr lang="en-US" dirty="0" err="1" smtClean="0"/>
              <a:t>subcommented</a:t>
            </a:r>
            <a:r>
              <a:rPr lang="en-US" dirty="0" smtClean="0"/>
              <a:t> on or deleted by the poster or moderators.</a:t>
            </a:r>
          </a:p>
        </p:txBody>
      </p:sp>
    </p:spTree>
    <p:extLst>
      <p:ext uri="{BB962C8B-B14F-4D97-AF65-F5344CB8AC3E}">
        <p14:creationId xmlns:p14="http://schemas.microsoft.com/office/powerpoint/2010/main" val="201617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460</Words>
  <Application>Microsoft Macintosh PowerPoint</Application>
  <PresentationFormat>Custom</PresentationFormat>
  <Paragraphs>124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Freiberg</dc:creator>
  <cp:lastModifiedBy>Stephen Freiberg</cp:lastModifiedBy>
  <cp:revision>104</cp:revision>
  <dcterms:created xsi:type="dcterms:W3CDTF">2012-10-21T14:48:07Z</dcterms:created>
  <dcterms:modified xsi:type="dcterms:W3CDTF">2012-12-07T04:53:51Z</dcterms:modified>
</cp:coreProperties>
</file>