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1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9B40-729D-804A-8917-DBF0423BD72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3249-BE1D-CB4C-84AA-592548F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View</a:t>
            </a:r>
            <a:endParaRPr lang="en-US" dirty="0"/>
          </a:p>
        </p:txBody>
      </p:sp>
      <p:pic>
        <p:nvPicPr>
          <p:cNvPr id="6" name="Content Placeholder 5" descr="Screen Shot 2012-10-24 at 11.36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39" b="-32239"/>
          <a:stretch>
            <a:fillRect/>
          </a:stretch>
        </p:blipFill>
        <p:spPr>
          <a:xfrm>
            <a:off x="457200" y="743409"/>
            <a:ext cx="8111958" cy="3558601"/>
          </a:xfrm>
        </p:spPr>
      </p:pic>
      <p:sp>
        <p:nvSpPr>
          <p:cNvPr id="7" name="TextBox 6"/>
          <p:cNvSpPr txBox="1"/>
          <p:nvPr/>
        </p:nvSpPr>
        <p:spPr>
          <a:xfrm>
            <a:off x="574841" y="3836736"/>
            <a:ext cx="7847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(Each comment has a parent comment)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	How do we get all these comments on screen?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34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29896" y="1007960"/>
            <a:ext cx="1336842" cy="441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898317" y="1449118"/>
            <a:ext cx="0" cy="40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947" y="387684"/>
            <a:ext cx="182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Model:</a:t>
            </a:r>
            <a:endParaRPr lang="en-US" dirty="0"/>
          </a:p>
        </p:txBody>
      </p:sp>
      <p:sp>
        <p:nvSpPr>
          <p:cNvPr id="9" name="Left Bracket 8"/>
          <p:cNvSpPr/>
          <p:nvPr/>
        </p:nvSpPr>
        <p:spPr>
          <a:xfrm>
            <a:off x="1029368" y="1858191"/>
            <a:ext cx="200528" cy="1270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7906086" y="1858191"/>
            <a:ext cx="262020" cy="1270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6738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19137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22822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2929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74632" y="2406316"/>
            <a:ext cx="80210" cy="120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3768" y="2411668"/>
            <a:ext cx="80210" cy="120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4288" y="2411668"/>
            <a:ext cx="80210" cy="120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98317" y="3128191"/>
            <a:ext cx="0" cy="61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ket 28"/>
          <p:cNvSpPr/>
          <p:nvPr/>
        </p:nvSpPr>
        <p:spPr>
          <a:xfrm>
            <a:off x="909054" y="3850105"/>
            <a:ext cx="166034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29368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224505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2" name="Left Bracket 31"/>
          <p:cNvSpPr/>
          <p:nvPr/>
        </p:nvSpPr>
        <p:spPr>
          <a:xfrm flipH="1">
            <a:off x="3213769" y="3855452"/>
            <a:ext cx="189565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>
            <a:off x="4398214" y="3850105"/>
            <a:ext cx="166034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18528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13665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6" name="Left Bracket 35"/>
          <p:cNvSpPr/>
          <p:nvPr/>
        </p:nvSpPr>
        <p:spPr>
          <a:xfrm flipH="1">
            <a:off x="6702929" y="3855452"/>
            <a:ext cx="189565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16931" y="3128191"/>
            <a:ext cx="0" cy="61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943" y="5213684"/>
            <a:ext cx="769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JS array of Comment objects. Each Comment object points to an array</a:t>
            </a:r>
          </a:p>
          <a:p>
            <a:r>
              <a:rPr lang="en-US" dirty="0" smtClean="0"/>
              <a:t>of Comment objects that are the “children”.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632" y="457018"/>
            <a:ext cx="265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server code…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8526" y="1136316"/>
            <a:ext cx="8043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Fix a depth to render by default (</a:t>
            </a:r>
            <a:r>
              <a:rPr lang="en-US" sz="2400" dirty="0" err="1" smtClean="0"/>
              <a:t>eg</a:t>
            </a:r>
            <a:r>
              <a:rPr lang="en-US" sz="2400" dirty="0" smtClean="0"/>
              <a:t>, only to depth 3).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Provide a button so the user can expand the depth.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the page receives updates, these comments can be</a:t>
            </a:r>
          </a:p>
          <a:p>
            <a:r>
              <a:rPr lang="en-US" sz="2400" dirty="0" smtClean="0"/>
              <a:t>	inserted into the existing model by recursive add.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Comments can also be deleted or redacted by delete, but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equires “backtracking” to root node, then recursive delete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57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Hierarchy 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View</dc:title>
  <dc:creator>Stephen Freiberg</dc:creator>
  <cp:lastModifiedBy>Stephen Freiberg</cp:lastModifiedBy>
  <cp:revision>1</cp:revision>
  <dcterms:created xsi:type="dcterms:W3CDTF">2012-10-24T16:05:21Z</dcterms:created>
  <dcterms:modified xsi:type="dcterms:W3CDTF">2012-10-24T16:05:31Z</dcterms:modified>
</cp:coreProperties>
</file>