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52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87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114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650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679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60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663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3829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82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1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4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442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1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643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1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3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28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5BAB-50F8-42A1-9738-A75BF50F3F3A}" type="datetimeFigureOut">
              <a:rPr lang="hu-HU" smtClean="0"/>
              <a:t>2020. 05. 14.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D4825-04A4-4CC3-98D7-470B3E4AAF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106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sd@asd.as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F92BD9-E710-4EE6-8AA6-7ADEEF924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EarthSaver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A22E5B-45BE-4E25-B93A-6350E0682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LHSLW0</a:t>
            </a:r>
          </a:p>
          <a:p>
            <a:r>
              <a:rPr lang="hu-HU" dirty="0"/>
              <a:t>Sáfrány Ildikó Csillag</a:t>
            </a:r>
          </a:p>
        </p:txBody>
      </p:sp>
    </p:spTree>
    <p:extLst>
      <p:ext uri="{BB962C8B-B14F-4D97-AF65-F5344CB8AC3E}">
        <p14:creationId xmlns:p14="http://schemas.microsoft.com/office/powerpoint/2010/main" val="333325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C54140-8178-4C5D-A565-E66803F7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Kezdőoldal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CC20AE-16CA-49AA-928E-7E905BE3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/>
              <a:t>A kezdőoldalon egy bemutatkozó szöveget láthatunk, a felső sávban kiválaszthatjuk, hogy regisztrálni vagy belépni szeretnénk. (Regisztráció után külön be kell lépni.)</a:t>
            </a:r>
          </a:p>
          <a:p>
            <a:pPr marL="0" indent="0">
              <a:buNone/>
            </a:pPr>
            <a:r>
              <a:rPr lang="hu-HU" sz="3600" dirty="0"/>
              <a:t>Test </a:t>
            </a:r>
            <a:r>
              <a:rPr lang="hu-HU" sz="3600" dirty="0" err="1"/>
              <a:t>user</a:t>
            </a:r>
            <a:r>
              <a:rPr lang="hu-HU" sz="3600" dirty="0"/>
              <a:t>: </a:t>
            </a:r>
            <a:r>
              <a:rPr lang="hu-HU" sz="3600" dirty="0" err="1">
                <a:hlinkClick r:id="rId2"/>
              </a:rPr>
              <a:t>asd@asd.asd</a:t>
            </a:r>
            <a:r>
              <a:rPr lang="hu-HU" sz="3600" dirty="0"/>
              <a:t> és </a:t>
            </a:r>
            <a:r>
              <a:rPr lang="hu-HU" sz="3600" dirty="0" err="1"/>
              <a:t>asdasd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99642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:a16="http://schemas.microsoft.com/office/drawing/2014/main" id="{947D4992-3FDB-43F5-B3AA-B9B2A424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sz="4800" dirty="0"/>
              <a:t>FEED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FECD1E82-1333-41C9-A31B-B4871D24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/>
              <a:t>Belépést követően kerülünk a </a:t>
            </a:r>
            <a:r>
              <a:rPr lang="hu-HU" sz="3600" dirty="0" err="1"/>
              <a:t>feed</a:t>
            </a:r>
            <a:r>
              <a:rPr lang="hu-HU" sz="3600" dirty="0"/>
              <a:t>-re, ahol az összes </a:t>
            </a:r>
            <a:r>
              <a:rPr lang="hu-HU" sz="3600" dirty="0" err="1"/>
              <a:t>user</a:t>
            </a:r>
            <a:r>
              <a:rPr lang="hu-HU" sz="3600" dirty="0"/>
              <a:t> posztjait láthatjuk ömlesztve, illetve írhatunk saját posztot is.</a:t>
            </a:r>
          </a:p>
          <a:p>
            <a:pPr marL="0" indent="0">
              <a:buNone/>
            </a:pPr>
            <a:r>
              <a:rPr lang="hu-HU" sz="3600" dirty="0"/>
              <a:t>(A követési lehetőséget sajnos végül nem volt időm megvalósítani.)</a:t>
            </a:r>
          </a:p>
        </p:txBody>
      </p:sp>
    </p:spTree>
    <p:extLst>
      <p:ext uri="{BB962C8B-B14F-4D97-AF65-F5344CB8AC3E}">
        <p14:creationId xmlns:p14="http://schemas.microsoft.com/office/powerpoint/2010/main" val="137353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0F93198-BB84-48A5-B46A-BCD6A1E3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sz="4800" dirty="0" err="1"/>
              <a:t>Profile</a:t>
            </a:r>
            <a:endParaRPr lang="hu-HU" sz="4800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58CD54B5-D478-4165-8794-FAED06FE4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/>
              <a:t>Első lépésben meg kell adnunk a profil adatainkat, illetve itt láthatjuk a csoportjainkat és a saját posztjainkat is.</a:t>
            </a:r>
          </a:p>
        </p:txBody>
      </p:sp>
    </p:spTree>
    <p:extLst>
      <p:ext uri="{BB962C8B-B14F-4D97-AF65-F5344CB8AC3E}">
        <p14:creationId xmlns:p14="http://schemas.microsoft.com/office/powerpoint/2010/main" val="31010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:a16="http://schemas.microsoft.com/office/drawing/2014/main" id="{6EA435E9-33B7-40E8-98D1-40FFA26E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sz="4800" dirty="0" err="1"/>
              <a:t>Groups</a:t>
            </a:r>
            <a:endParaRPr lang="hu-HU" sz="480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75D7F112-7562-4007-94E8-AE698847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3600" dirty="0"/>
              <a:t>Az összes csoport kilistázva, saját csoportot is létre tudunk hozni, illetve belépni csoportba. Azokra a csoportokra, amelyekben már bent vagyunk, rá is tudunk kattintani, ahol posztolási lehetőségünk van, illetve megtekinthetjük a csoport posztjait és a tagokat.</a:t>
            </a:r>
          </a:p>
        </p:txBody>
      </p:sp>
    </p:spTree>
    <p:extLst>
      <p:ext uri="{BB962C8B-B14F-4D97-AF65-F5344CB8AC3E}">
        <p14:creationId xmlns:p14="http://schemas.microsoft.com/office/powerpoint/2010/main" val="303600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15</TotalTime>
  <Words>140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Tw Cen MT</vt:lpstr>
      <vt:lpstr>Áramkör</vt:lpstr>
      <vt:lpstr>EarthSaver</vt:lpstr>
      <vt:lpstr>Kezdőoldal</vt:lpstr>
      <vt:lpstr>FEED</vt:lpstr>
      <vt:lpstr>Profile</vt:lpstr>
      <vt:lpstr>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EarthSaver</dc:title>
  <dc:creator>Bence Hajdú</dc:creator>
  <cp:lastModifiedBy>Bence Hajdú</cp:lastModifiedBy>
  <cp:revision>2</cp:revision>
  <dcterms:created xsi:type="dcterms:W3CDTF">2020-05-14T19:44:25Z</dcterms:created>
  <dcterms:modified xsi:type="dcterms:W3CDTF">2020-05-14T20:00:13Z</dcterms:modified>
</cp:coreProperties>
</file>