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49923" y="2436813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 flipV="1">
            <a:off x="9736212" y="1767600"/>
            <a:ext cx="733462" cy="1185572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6485479" y="604837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517536" y="76604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718167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W</a:t>
            </a:r>
            <a:r>
              <a:rPr sz="2400" lang="en-US"/>
              <a:t>A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F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444474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4" y="1997162"/>
            <a:ext cx="6237488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lowing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nts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arding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Optimising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sation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10142677" y="75406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088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375739" y="2211261"/>
            <a:ext cx="8044653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ntial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ults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owing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sation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ark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cture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endation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ormance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ver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et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casting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551793" y="1497329"/>
            <a:ext cx="10291761" cy="38633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sion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stand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sation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tegies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matically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ities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mark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nst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rds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sation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sis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rent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ace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butes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sfaction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8158193" y="6143624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27109" y="2747167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7667193" y="1440478"/>
            <a:ext cx="3050473" cy="2254418"/>
            <a:chOff x="-237359" y="3627914"/>
            <a:chExt cx="4409309" cy="3077686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-237359" y="3627914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9463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6853238" y="2861128"/>
            <a:ext cx="2599503" cy="3193107"/>
            <a:chOff x="7102326" y="3927934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102326" y="3927934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4726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212141" y="2190896"/>
            <a:ext cx="542474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Market Competitiveness
2. Fair Compensation
3. Budgeting and Forecasting
4. Employee Satisfaction and Retention
5. Regulatory Compliance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696075" y="2377381"/>
            <a:ext cx="4334876" cy="4673719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iew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ght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lang="zh-CN"/>
          </a:p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sation </a:t>
            </a:r>
            <a:endParaRPr altLang="en-US" lang="zh-CN"/>
          </a:p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altLang="en-US" lang="zh-CN"/>
          </a:p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wering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ions </a:t>
            </a:r>
            <a:endParaRPr altLang="en-US" lang="zh-CN"/>
          </a:p>
          <a:p>
            <a:pPr algn="l" indent="0" marL="0">
              <a:buNone/>
            </a:pP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ry 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ght</a:t>
            </a:r>
            <a:r>
              <a:rPr altLang="en-US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10183252" y="46135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10002277" y="648413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946035" y="1695449"/>
            <a:ext cx="575004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Here are the key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ence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ecti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72348" y="2343150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10131563" y="4971622"/>
            <a:ext cx="379455" cy="39095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747893" y="54292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820746" y="2087879"/>
            <a:ext cx="562329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tial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tions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cation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ties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yee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fit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gic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nning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755331" y="-662976"/>
            <a:ext cx="8464010" cy="5105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590453" y="1819457"/>
            <a:ext cx="7376283" cy="42824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This dataset has employee details as listed belo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 - Unique identifier of each employee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Experience_Years - the total years of work experience that the employee has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Age - the age of the employee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Gender -If the employee is Male/Female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Salary- what is the salary earned by the employee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215793" y="56673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 rot="17716310" flipV="1">
            <a:off x="8900184" y="533885"/>
            <a:ext cx="640034" cy="65943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0">
            <a:off x="6607473" y="2354700"/>
            <a:ext cx="2768023" cy="2919071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752474" y="1780979"/>
            <a:ext cx="5979391" cy="3444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ntial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tions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q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titive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ng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mance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ing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ity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lusion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nning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7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ct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x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nal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tors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2024-03-22T18:07:22Z</dcterms:created>
  <dcterms:modified xsi:type="dcterms:W3CDTF">2024-08-31T16:43:41Z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d550b2860dc548a8af2b6b07d9feb2d4</vt:lpwstr>
  </property>
</Properties>
</file>