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62" r:id="rId8"/>
    <p:sldId id="264" r:id="rId9"/>
    <p:sldId id="276" r:id="rId10"/>
    <p:sldId id="266" r:id="rId11"/>
    <p:sldId id="267" r:id="rId12"/>
    <p:sldId id="268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7AF2E-6479-4A6C-B83D-A4173E9D323F}" v="84" dt="2023-11-11T03:16:46.813"/>
    <p1510:client id="{417A3670-B092-4257-B05B-7BC670CB75BB}" v="9" dt="2023-11-09T20:18:29.008"/>
    <p1510:client id="{4318DECD-7361-4CFF-A0D7-D0BA9F348489}" v="3" dt="2023-11-07T21:18:22.856"/>
    <p1510:client id="{55061C8F-555A-48AD-9850-B45FFCC43CD9}" v="14" dt="2023-11-11T03:21:11.978"/>
    <p1510:client id="{6DBF3769-EFB1-4F34-991A-F3D4894B005A}" v="22" dt="2023-11-11T03:05:00.564"/>
    <p1510:client id="{772B4ABD-030A-4BC7-8819-6AF033846732}" v="14" dt="2023-11-07T21:20:12.463"/>
    <p1510:client id="{D029D105-3905-4C18-A177-7CD9AB8A04D3}" v="1" dt="2023-11-11T03:51:11.229"/>
    <p1510:client id="{E1A3EF5D-2991-4350-BB8B-3D7D8BE4B843}" v="55" dt="2023-11-11T03:01:1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Patel" userId="S::karanpatel2@usf.edu::56415127-215c-420e-9576-160ab26c4586" providerId="AD" clId="Web-{417A3670-B092-4257-B05B-7BC670CB75BB}"/>
    <pc:docChg chg="modSld">
      <pc:chgData name="Karan Patel" userId="S::karanpatel2@usf.edu::56415127-215c-420e-9576-160ab26c4586" providerId="AD" clId="Web-{417A3670-B092-4257-B05B-7BC670CB75BB}" dt="2023-11-09T20:18:29.008" v="7" actId="14100"/>
      <pc:docMkLst>
        <pc:docMk/>
      </pc:docMkLst>
      <pc:sldChg chg="addSp delSp modSp">
        <pc:chgData name="Karan Patel" userId="S::karanpatel2@usf.edu::56415127-215c-420e-9576-160ab26c4586" providerId="AD" clId="Web-{417A3670-B092-4257-B05B-7BC670CB75BB}" dt="2023-11-09T20:18:29.008" v="7" actId="14100"/>
        <pc:sldMkLst>
          <pc:docMk/>
          <pc:sldMk cId="0" sldId="262"/>
        </pc:sldMkLst>
        <pc:spChg chg="add del mod">
          <ac:chgData name="Karan Patel" userId="S::karanpatel2@usf.edu::56415127-215c-420e-9576-160ab26c4586" providerId="AD" clId="Web-{417A3670-B092-4257-B05B-7BC670CB75BB}" dt="2023-11-09T20:17:04.928" v="1"/>
          <ac:spMkLst>
            <pc:docMk/>
            <pc:sldMk cId="0" sldId="262"/>
            <ac:spMk id="3" creationId="{173FA8A5-142A-014B-AB50-4D86A4279D5E}"/>
          </ac:spMkLst>
        </pc:spChg>
        <pc:picChg chg="add mod ord">
          <ac:chgData name="Karan Patel" userId="S::karanpatel2@usf.edu::56415127-215c-420e-9576-160ab26c4586" providerId="AD" clId="Web-{417A3670-B092-4257-B05B-7BC670CB75BB}" dt="2023-11-09T20:18:29.008" v="7" actId="14100"/>
          <ac:picMkLst>
            <pc:docMk/>
            <pc:sldMk cId="0" sldId="262"/>
            <ac:picMk id="4" creationId="{000A368A-35D8-8BB7-0C6A-42F9FDAB6A4B}"/>
          </ac:picMkLst>
        </pc:picChg>
        <pc:picChg chg="del">
          <ac:chgData name="Karan Patel" userId="S::karanpatel2@usf.edu::56415127-215c-420e-9576-160ab26c4586" providerId="AD" clId="Web-{417A3670-B092-4257-B05B-7BC670CB75BB}" dt="2023-11-09T20:16:09.645" v="0"/>
          <ac:picMkLst>
            <pc:docMk/>
            <pc:sldMk cId="0" sldId="262"/>
            <ac:picMk id="5" creationId="{1C188529-40DE-352A-B2DF-EF6BE4CBC879}"/>
          </ac:picMkLst>
        </pc:picChg>
      </pc:sldChg>
    </pc:docChg>
  </pc:docChgLst>
  <pc:docChgLst>
    <pc:chgData name="Karan Patel" userId="S::karanpatel2@usf.edu::56415127-215c-420e-9576-160ab26c4586" providerId="AD" clId="Web-{07D7AF2E-6479-4A6C-B83D-A4173E9D323F}"/>
    <pc:docChg chg="addSld delSld modSld">
      <pc:chgData name="Karan Patel" userId="S::karanpatel2@usf.edu::56415127-215c-420e-9576-160ab26c4586" providerId="AD" clId="Web-{07D7AF2E-6479-4A6C-B83D-A4173E9D323F}" dt="2023-11-11T03:16:46.813" v="86"/>
      <pc:docMkLst>
        <pc:docMk/>
      </pc:docMkLst>
      <pc:sldChg chg="modSp del">
        <pc:chgData name="Karan Patel" userId="S::karanpatel2@usf.edu::56415127-215c-420e-9576-160ab26c4586" providerId="AD" clId="Web-{07D7AF2E-6479-4A6C-B83D-A4173E9D323F}" dt="2023-11-11T03:14:03.716" v="62"/>
        <pc:sldMkLst>
          <pc:docMk/>
          <pc:sldMk cId="304053218" sldId="265"/>
        </pc:sldMkLst>
        <pc:spChg chg="mod">
          <ac:chgData name="Karan Patel" userId="S::karanpatel2@usf.edu::56415127-215c-420e-9576-160ab26c4586" providerId="AD" clId="Web-{07D7AF2E-6479-4A6C-B83D-A4173E9D323F}" dt="2023-11-11T03:12:34.854" v="36" actId="20577"/>
          <ac:spMkLst>
            <pc:docMk/>
            <pc:sldMk cId="304053218" sldId="265"/>
            <ac:spMk id="10" creationId="{7442CFB4-B1D1-59BE-32D1-8AC5E5D59E24}"/>
          </ac:spMkLst>
        </pc:spChg>
        <pc:spChg chg="mod">
          <ac:chgData name="Karan Patel" userId="S::karanpatel2@usf.edu::56415127-215c-420e-9576-160ab26c4586" providerId="AD" clId="Web-{07D7AF2E-6479-4A6C-B83D-A4173E9D323F}" dt="2023-11-11T03:12:21.151" v="31" actId="20577"/>
          <ac:spMkLst>
            <pc:docMk/>
            <pc:sldMk cId="304053218" sldId="265"/>
            <ac:spMk id="18" creationId="{47854152-A641-F7B0-8A98-60E610B6F194}"/>
          </ac:spMkLst>
        </pc:spChg>
      </pc:sldChg>
      <pc:sldChg chg="addSp delSp modSp">
        <pc:chgData name="Karan Patel" userId="S::karanpatel2@usf.edu::56415127-215c-420e-9576-160ab26c4586" providerId="AD" clId="Web-{07D7AF2E-6479-4A6C-B83D-A4173E9D323F}" dt="2023-11-11T03:06:14.408" v="3" actId="14100"/>
        <pc:sldMkLst>
          <pc:docMk/>
          <pc:sldMk cId="0" sldId="268"/>
        </pc:sldMkLst>
        <pc:spChg chg="del">
          <ac:chgData name="Karan Patel" userId="S::karanpatel2@usf.edu::56415127-215c-420e-9576-160ab26c4586" providerId="AD" clId="Web-{07D7AF2E-6479-4A6C-B83D-A4173E9D323F}" dt="2023-11-11T03:06:00.736" v="0"/>
          <ac:spMkLst>
            <pc:docMk/>
            <pc:sldMk cId="0" sldId="268"/>
            <ac:spMk id="3" creationId="{00000000-0000-0000-0000-000000000000}"/>
          </ac:spMkLst>
        </pc:spChg>
        <pc:picChg chg="add mod ord">
          <ac:chgData name="Karan Patel" userId="S::karanpatel2@usf.edu::56415127-215c-420e-9576-160ab26c4586" providerId="AD" clId="Web-{07D7AF2E-6479-4A6C-B83D-A4173E9D323F}" dt="2023-11-11T03:06:14.408" v="3" actId="14100"/>
          <ac:picMkLst>
            <pc:docMk/>
            <pc:sldMk cId="0" sldId="268"/>
            <ac:picMk id="4" creationId="{8343A634-0EB6-9910-5B62-B5208875BA53}"/>
          </ac:picMkLst>
        </pc:picChg>
      </pc:sldChg>
      <pc:sldChg chg="modSp del">
        <pc:chgData name="Karan Patel" userId="S::karanpatel2@usf.edu::56415127-215c-420e-9576-160ab26c4586" providerId="AD" clId="Web-{07D7AF2E-6479-4A6C-B83D-A4173E9D323F}" dt="2023-11-11T03:16:46.813" v="86"/>
        <pc:sldMkLst>
          <pc:docMk/>
          <pc:sldMk cId="0" sldId="269"/>
        </pc:sldMkLst>
        <pc:spChg chg="mod">
          <ac:chgData name="Karan Patel" userId="S::karanpatel2@usf.edu::56415127-215c-420e-9576-160ab26c4586" providerId="AD" clId="Web-{07D7AF2E-6479-4A6C-B83D-A4173E9D323F}" dt="2023-11-11T03:16:01.250" v="73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07D7AF2E-6479-4A6C-B83D-A4173E9D323F}" dt="2023-11-11T03:16:13.781" v="78" actId="20577"/>
          <ac:spMkLst>
            <pc:docMk/>
            <pc:sldMk cId="0" sldId="269"/>
            <ac:spMk id="3" creationId="{00000000-0000-0000-0000-000000000000}"/>
          </ac:spMkLst>
        </pc:spChg>
      </pc:sldChg>
      <pc:sldChg chg="new del">
        <pc:chgData name="Karan Patel" userId="S::karanpatel2@usf.edu::56415127-215c-420e-9576-160ab26c4586" providerId="AD" clId="Web-{07D7AF2E-6479-4A6C-B83D-A4173E9D323F}" dt="2023-11-11T03:10:13.601" v="18"/>
        <pc:sldMkLst>
          <pc:docMk/>
          <pc:sldMk cId="3043081196" sldId="275"/>
        </pc:sldMkLst>
      </pc:sldChg>
      <pc:sldChg chg="new del">
        <pc:chgData name="Karan Patel" userId="S::karanpatel2@usf.edu::56415127-215c-420e-9576-160ab26c4586" providerId="AD" clId="Web-{07D7AF2E-6479-4A6C-B83D-A4173E9D323F}" dt="2023-11-11T03:10:53.665" v="22"/>
        <pc:sldMkLst>
          <pc:docMk/>
          <pc:sldMk cId="4192029855" sldId="275"/>
        </pc:sldMkLst>
      </pc:sldChg>
      <pc:sldChg chg="addSp delSp modSp add">
        <pc:chgData name="Karan Patel" userId="S::karanpatel2@usf.edu::56415127-215c-420e-9576-160ab26c4586" providerId="AD" clId="Web-{07D7AF2E-6479-4A6C-B83D-A4173E9D323F}" dt="2023-11-11T03:13:58.716" v="61" actId="20577"/>
        <pc:sldMkLst>
          <pc:docMk/>
          <pc:sldMk cId="1966078946" sldId="276"/>
        </pc:sldMkLst>
        <pc:spChg chg="mod">
          <ac:chgData name="Karan Patel" userId="S::karanpatel2@usf.edu::56415127-215c-420e-9576-160ab26c4586" providerId="AD" clId="Web-{07D7AF2E-6479-4A6C-B83D-A4173E9D323F}" dt="2023-11-11T03:13:58.716" v="61" actId="20577"/>
          <ac:spMkLst>
            <pc:docMk/>
            <pc:sldMk cId="1966078946" sldId="276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07D7AF2E-6479-4A6C-B83D-A4173E9D323F}" dt="2023-11-11T03:13:49.997" v="60" actId="20577"/>
          <ac:spMkLst>
            <pc:docMk/>
            <pc:sldMk cId="1966078946" sldId="276"/>
            <ac:spMk id="3" creationId="{00000000-0000-0000-0000-000000000000}"/>
          </ac:spMkLst>
        </pc:spChg>
        <pc:spChg chg="add">
          <ac:chgData name="Karan Patel" userId="S::karanpatel2@usf.edu::56415127-215c-420e-9576-160ab26c4586" providerId="AD" clId="Web-{07D7AF2E-6479-4A6C-B83D-A4173E9D323F}" dt="2023-11-11T03:11:00.805" v="23"/>
          <ac:spMkLst>
            <pc:docMk/>
            <pc:sldMk cId="1966078946" sldId="276"/>
            <ac:spMk id="18" creationId="{59A309A7-1751-4ABE-A3C1-EEC40366AD89}"/>
          </ac:spMkLst>
        </pc:spChg>
        <pc:spChg chg="add">
          <ac:chgData name="Karan Patel" userId="S::karanpatel2@usf.edu::56415127-215c-420e-9576-160ab26c4586" providerId="AD" clId="Web-{07D7AF2E-6479-4A6C-B83D-A4173E9D323F}" dt="2023-11-11T03:11:00.805" v="23"/>
          <ac:spMkLst>
            <pc:docMk/>
            <pc:sldMk cId="1966078946" sldId="276"/>
            <ac:spMk id="20" creationId="{967D8EB6-EAE1-4F9C-B398-83321E287204}"/>
          </ac:spMkLst>
        </pc:spChg>
        <pc:picChg chg="add mod">
          <ac:chgData name="Karan Patel" userId="S::karanpatel2@usf.edu::56415127-215c-420e-9576-160ab26c4586" providerId="AD" clId="Web-{07D7AF2E-6479-4A6C-B83D-A4173E9D323F}" dt="2023-11-11T03:12:08.885" v="30" actId="1076"/>
          <ac:picMkLst>
            <pc:docMk/>
            <pc:sldMk cId="1966078946" sldId="276"/>
            <ac:picMk id="4" creationId="{5072D913-0E76-BBB2-F22B-714A5F8A06E4}"/>
          </ac:picMkLst>
        </pc:picChg>
        <pc:picChg chg="del">
          <ac:chgData name="Karan Patel" userId="S::karanpatel2@usf.edu::56415127-215c-420e-9576-160ab26c4586" providerId="AD" clId="Web-{07D7AF2E-6479-4A6C-B83D-A4173E9D323F}" dt="2023-11-11T03:11:06.196" v="24"/>
          <ac:picMkLst>
            <pc:docMk/>
            <pc:sldMk cId="1966078946" sldId="276"/>
            <ac:picMk id="13" creationId="{5A32315B-FC03-C72C-1B85-F40482CC76BE}"/>
          </ac:picMkLst>
        </pc:picChg>
      </pc:sldChg>
      <pc:sldChg chg="add del">
        <pc:chgData name="Karan Patel" userId="S::karanpatel2@usf.edu::56415127-215c-420e-9576-160ab26c4586" providerId="AD" clId="Web-{07D7AF2E-6479-4A6C-B83D-A4173E9D323F}" dt="2023-11-11T03:10:40.274" v="19"/>
        <pc:sldMkLst>
          <pc:docMk/>
          <pc:sldMk cId="3640763709" sldId="276"/>
        </pc:sldMkLst>
      </pc:sldChg>
      <pc:sldChg chg="new del">
        <pc:chgData name="Karan Patel" userId="S::karanpatel2@usf.edu::56415127-215c-420e-9576-160ab26c4586" providerId="AD" clId="Web-{07D7AF2E-6479-4A6C-B83D-A4173E9D323F}" dt="2023-11-11T03:15:03.702" v="65"/>
        <pc:sldMkLst>
          <pc:docMk/>
          <pc:sldMk cId="3578944691" sldId="277"/>
        </pc:sldMkLst>
      </pc:sldChg>
      <pc:sldChg chg="addSp delSp modSp add">
        <pc:chgData name="Karan Patel" userId="S::karanpatel2@usf.edu::56415127-215c-420e-9576-160ab26c4586" providerId="AD" clId="Web-{07D7AF2E-6479-4A6C-B83D-A4173E9D323F}" dt="2023-11-11T03:16:36.735" v="85" actId="14100"/>
        <pc:sldMkLst>
          <pc:docMk/>
          <pc:sldMk cId="3148308921" sldId="278"/>
        </pc:sldMkLst>
        <pc:spChg chg="mod">
          <ac:chgData name="Karan Patel" userId="S::karanpatel2@usf.edu::56415127-215c-420e-9576-160ab26c4586" providerId="AD" clId="Web-{07D7AF2E-6479-4A6C-B83D-A4173E9D323F}" dt="2023-11-11T03:16:09.859" v="76" actId="20577"/>
          <ac:spMkLst>
            <pc:docMk/>
            <pc:sldMk cId="3148308921" sldId="278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07D7AF2E-6479-4A6C-B83D-A4173E9D323F}" dt="2023-11-11T03:16:36.735" v="85" actId="14100"/>
          <ac:spMkLst>
            <pc:docMk/>
            <pc:sldMk cId="3148308921" sldId="278"/>
            <ac:spMk id="3" creationId="{00000000-0000-0000-0000-000000000000}"/>
          </ac:spMkLst>
        </pc:spChg>
        <pc:spChg chg="add">
          <ac:chgData name="Karan Patel" userId="S::karanpatel2@usf.edu::56415127-215c-420e-9576-160ab26c4586" providerId="AD" clId="Web-{07D7AF2E-6479-4A6C-B83D-A4173E9D323F}" dt="2023-11-11T03:15:13.249" v="66"/>
          <ac:spMkLst>
            <pc:docMk/>
            <pc:sldMk cId="3148308921" sldId="278"/>
            <ac:spMk id="18" creationId="{59A309A7-1751-4ABE-A3C1-EEC40366AD89}"/>
          </ac:spMkLst>
        </pc:spChg>
        <pc:spChg chg="add">
          <ac:chgData name="Karan Patel" userId="S::karanpatel2@usf.edu::56415127-215c-420e-9576-160ab26c4586" providerId="AD" clId="Web-{07D7AF2E-6479-4A6C-B83D-A4173E9D323F}" dt="2023-11-11T03:15:13.249" v="66"/>
          <ac:spMkLst>
            <pc:docMk/>
            <pc:sldMk cId="3148308921" sldId="278"/>
            <ac:spMk id="20" creationId="{967D8EB6-EAE1-4F9C-B398-83321E287204}"/>
          </ac:spMkLst>
        </pc:spChg>
        <pc:picChg chg="add mod">
          <ac:chgData name="Karan Patel" userId="S::karanpatel2@usf.edu::56415127-215c-420e-9576-160ab26c4586" providerId="AD" clId="Web-{07D7AF2E-6479-4A6C-B83D-A4173E9D323F}" dt="2023-11-11T03:15:53.047" v="72"/>
          <ac:picMkLst>
            <pc:docMk/>
            <pc:sldMk cId="3148308921" sldId="278"/>
            <ac:picMk id="4" creationId="{251AE85F-3F24-0BD1-BF1A-0BABA12AE505}"/>
          </ac:picMkLst>
        </pc:picChg>
        <pc:picChg chg="del">
          <ac:chgData name="Karan Patel" userId="S::karanpatel2@usf.edu::56415127-215c-420e-9576-160ab26c4586" providerId="AD" clId="Web-{07D7AF2E-6479-4A6C-B83D-A4173E9D323F}" dt="2023-11-11T03:15:17.702" v="67"/>
          <ac:picMkLst>
            <pc:docMk/>
            <pc:sldMk cId="3148308921" sldId="278"/>
            <ac:picMk id="13" creationId="{5A32315B-FC03-C72C-1B85-F40482CC76BE}"/>
          </ac:picMkLst>
        </pc:picChg>
      </pc:sldChg>
    </pc:docChg>
  </pc:docChgLst>
  <pc:docChgLst>
    <pc:chgData name="Karan Patel" userId="S::karanpatel2@usf.edu::56415127-215c-420e-9576-160ab26c4586" providerId="AD" clId="Web-{6DBF3769-EFB1-4F34-991A-F3D4894B005A}"/>
    <pc:docChg chg="modSld">
      <pc:chgData name="Karan Patel" userId="S::karanpatel2@usf.edu::56415127-215c-420e-9576-160ab26c4586" providerId="AD" clId="Web-{6DBF3769-EFB1-4F34-991A-F3D4894B005A}" dt="2023-11-11T03:04:58.845" v="20" actId="20577"/>
      <pc:docMkLst>
        <pc:docMk/>
      </pc:docMkLst>
      <pc:sldChg chg="addSp delSp modSp">
        <pc:chgData name="Karan Patel" userId="S::karanpatel2@usf.edu::56415127-215c-420e-9576-160ab26c4586" providerId="AD" clId="Web-{6DBF3769-EFB1-4F34-991A-F3D4894B005A}" dt="2023-11-11T03:04:58.845" v="20" actId="20577"/>
        <pc:sldMkLst>
          <pc:docMk/>
          <pc:sldMk cId="0" sldId="268"/>
        </pc:sldMkLst>
        <pc:spChg chg="add del mod">
          <ac:chgData name="Karan Patel" userId="S::karanpatel2@usf.edu::56415127-215c-420e-9576-160ab26c4586" providerId="AD" clId="Web-{6DBF3769-EFB1-4F34-991A-F3D4894B005A}" dt="2023-11-11T03:03:54.171" v="4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Karan Patel" userId="S::karanpatel2@usf.edu::56415127-215c-420e-9576-160ab26c4586" providerId="AD" clId="Web-{6DBF3769-EFB1-4F34-991A-F3D4894B005A}" dt="2023-11-11T03:03:37.655" v="3"/>
          <ac:spMkLst>
            <pc:docMk/>
            <pc:sldMk cId="0" sldId="268"/>
            <ac:spMk id="6" creationId="{0941636C-79D5-AA28-2F34-EC36835E5373}"/>
          </ac:spMkLst>
        </pc:spChg>
        <pc:spChg chg="add del mod">
          <ac:chgData name="Karan Patel" userId="S::karanpatel2@usf.edu::56415127-215c-420e-9576-160ab26c4586" providerId="AD" clId="Web-{6DBF3769-EFB1-4F34-991A-F3D4894B005A}" dt="2023-11-11T03:04:05.140" v="8"/>
          <ac:spMkLst>
            <pc:docMk/>
            <pc:sldMk cId="0" sldId="268"/>
            <ac:spMk id="8" creationId="{06A91F92-61F0-B3C2-F903-3C8D7D3F4DCC}"/>
          </ac:spMkLst>
        </pc:spChg>
        <pc:spChg chg="mod">
          <ac:chgData name="Karan Patel" userId="S::karanpatel2@usf.edu::56415127-215c-420e-9576-160ab26c4586" providerId="AD" clId="Web-{6DBF3769-EFB1-4F34-991A-F3D4894B005A}" dt="2023-11-11T03:04:58.845" v="20" actId="20577"/>
          <ac:spMkLst>
            <pc:docMk/>
            <pc:sldMk cId="0" sldId="268"/>
            <ac:spMk id="10" creationId="{0D175902-A0B4-AF06-96AD-B27B8B9724D0}"/>
          </ac:spMkLst>
        </pc:spChg>
        <pc:spChg chg="mod">
          <ac:chgData name="Karan Patel" userId="S::karanpatel2@usf.edu::56415127-215c-420e-9576-160ab26c4586" providerId="AD" clId="Web-{6DBF3769-EFB1-4F34-991A-F3D4894B005A}" dt="2023-11-11T03:04:23.625" v="11" actId="1076"/>
          <ac:spMkLst>
            <pc:docMk/>
            <pc:sldMk cId="0" sldId="268"/>
            <ac:spMk id="11" creationId="{D443D66D-D77E-DF3D-99E8-112CF46A045F}"/>
          </ac:spMkLst>
        </pc:spChg>
        <pc:grpChg chg="add">
          <ac:chgData name="Karan Patel" userId="S::karanpatel2@usf.edu::56415127-215c-420e-9576-160ab26c4586" providerId="AD" clId="Web-{6DBF3769-EFB1-4F34-991A-F3D4894B005A}" dt="2023-11-11T03:04:16.859" v="9"/>
          <ac:grpSpMkLst>
            <pc:docMk/>
            <pc:sldMk cId="0" sldId="268"/>
            <ac:grpSpMk id="12" creationId="{58418962-BAE0-2E1A-A180-0A0BA4EE0C1A}"/>
          </ac:grpSpMkLst>
        </pc:grpChg>
        <pc:picChg chg="add del mod ord">
          <ac:chgData name="Karan Patel" userId="S::karanpatel2@usf.edu::56415127-215c-420e-9576-160ab26c4586" providerId="AD" clId="Web-{6DBF3769-EFB1-4F34-991A-F3D4894B005A}" dt="2023-11-11T03:03:54.171" v="4"/>
          <ac:picMkLst>
            <pc:docMk/>
            <pc:sldMk cId="0" sldId="268"/>
            <ac:picMk id="4" creationId="{2CC94AFE-C44C-FFC2-861E-8CBCD49DA0C7}"/>
          </ac:picMkLst>
        </pc:picChg>
      </pc:sldChg>
    </pc:docChg>
  </pc:docChgLst>
  <pc:docChgLst>
    <pc:chgData name="Karan Patel" userId="S::karanpatel2@usf.edu::56415127-215c-420e-9576-160ab26c4586" providerId="AD" clId="Web-{4318DECD-7361-4CFF-A0D7-D0BA9F348489}"/>
    <pc:docChg chg="modSld">
      <pc:chgData name="Karan Patel" userId="S::karanpatel2@usf.edu::56415127-215c-420e-9576-160ab26c4586" providerId="AD" clId="Web-{4318DECD-7361-4CFF-A0D7-D0BA9F348489}" dt="2023-11-07T21:18:22.872" v="3" actId="20577"/>
      <pc:docMkLst>
        <pc:docMk/>
      </pc:docMkLst>
      <pc:sldChg chg="modSp">
        <pc:chgData name="Karan Patel" userId="S::karanpatel2@usf.edu::56415127-215c-420e-9576-160ab26c4586" providerId="AD" clId="Web-{4318DECD-7361-4CFF-A0D7-D0BA9F348489}" dt="2023-11-07T21:18:22.872" v="3" actId="20577"/>
        <pc:sldMkLst>
          <pc:docMk/>
          <pc:sldMk cId="0" sldId="257"/>
        </pc:sldMkLst>
        <pc:spChg chg="mod">
          <ac:chgData name="Karan Patel" userId="S::karanpatel2@usf.edu::56415127-215c-420e-9576-160ab26c4586" providerId="AD" clId="Web-{4318DECD-7361-4CFF-A0D7-D0BA9F348489}" dt="2023-11-07T21:18:22.872" v="3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Karan Patel" userId="S::karanpatel2@usf.edu::56415127-215c-420e-9576-160ab26c4586" providerId="AD" clId="Web-{772B4ABD-030A-4BC7-8819-6AF033846732}"/>
    <pc:docChg chg="modSld">
      <pc:chgData name="Karan Patel" userId="S::karanpatel2@usf.edu::56415127-215c-420e-9576-160ab26c4586" providerId="AD" clId="Web-{772B4ABD-030A-4BC7-8819-6AF033846732}" dt="2023-11-07T21:20:12.463" v="14" actId="20577"/>
      <pc:docMkLst>
        <pc:docMk/>
      </pc:docMkLst>
      <pc:sldChg chg="addSp modSp mod setBg">
        <pc:chgData name="Karan Patel" userId="S::karanpatel2@usf.edu::56415127-215c-420e-9576-160ab26c4586" providerId="AD" clId="Web-{772B4ABD-030A-4BC7-8819-6AF033846732}" dt="2023-11-07T21:20:12.463" v="14" actId="20577"/>
        <pc:sldMkLst>
          <pc:docMk/>
          <pc:sldMk cId="0" sldId="256"/>
        </pc:sldMkLst>
        <pc:spChg chg="mod">
          <ac:chgData name="Karan Patel" userId="S::karanpatel2@usf.edu::56415127-215c-420e-9576-160ab26c4586" providerId="AD" clId="Web-{772B4ABD-030A-4BC7-8819-6AF033846732}" dt="2023-11-07T21:20:12.463" v="1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772B4ABD-030A-4BC7-8819-6AF033846732}" dt="2023-11-07T21:19:55.728" v="6" actId="1076"/>
          <ac:spMkLst>
            <pc:docMk/>
            <pc:sldMk cId="0" sldId="256"/>
            <ac:spMk id="3" creationId="{00000000-0000-0000-0000-000000000000}"/>
          </ac:spMkLst>
        </pc:spChg>
        <pc:spChg chg="add">
          <ac:chgData name="Karan Patel" userId="S::karanpatel2@usf.edu::56415127-215c-420e-9576-160ab26c4586" providerId="AD" clId="Web-{772B4ABD-030A-4BC7-8819-6AF033846732}" dt="2023-11-07T21:19:04.196" v="0"/>
          <ac:spMkLst>
            <pc:docMk/>
            <pc:sldMk cId="0" sldId="256"/>
            <ac:spMk id="10" creationId="{A3363022-C969-41E9-8EB2-E4C94908C1FA}"/>
          </ac:spMkLst>
        </pc:spChg>
        <pc:spChg chg="add">
          <ac:chgData name="Karan Patel" userId="S::karanpatel2@usf.edu::56415127-215c-420e-9576-160ab26c4586" providerId="AD" clId="Web-{772B4ABD-030A-4BC7-8819-6AF033846732}" dt="2023-11-07T21:19:04.196" v="0"/>
          <ac:spMkLst>
            <pc:docMk/>
            <pc:sldMk cId="0" sldId="256"/>
            <ac:spMk id="12" creationId="{8D1AD6B3-BE88-4CEB-BA17-790657CC4729}"/>
          </ac:spMkLst>
        </pc:spChg>
        <pc:grpChg chg="add">
          <ac:chgData name="Karan Patel" userId="S::karanpatel2@usf.edu::56415127-215c-420e-9576-160ab26c4586" providerId="AD" clId="Web-{772B4ABD-030A-4BC7-8819-6AF033846732}" dt="2023-11-07T21:19:04.196" v="0"/>
          <ac:grpSpMkLst>
            <pc:docMk/>
            <pc:sldMk cId="0" sldId="256"/>
            <ac:grpSpMk id="14" creationId="{89D1390B-7E13-4B4F-9CB2-391063412E54}"/>
          </ac:grpSpMkLst>
        </pc:grpChg>
        <pc:picChg chg="add">
          <ac:chgData name="Karan Patel" userId="S::karanpatel2@usf.edu::56415127-215c-420e-9576-160ab26c4586" providerId="AD" clId="Web-{772B4ABD-030A-4BC7-8819-6AF033846732}" dt="2023-11-07T21:19:04.196" v="0"/>
          <ac:picMkLst>
            <pc:docMk/>
            <pc:sldMk cId="0" sldId="256"/>
            <ac:picMk id="7" creationId="{238A26FD-580E-917C-C617-EB1E337D3AAF}"/>
          </ac:picMkLst>
        </pc:picChg>
      </pc:sldChg>
    </pc:docChg>
  </pc:docChgLst>
  <pc:docChgLst>
    <pc:chgData name="Karan Patel" userId="S::karanpatel2@usf.edu::56415127-215c-420e-9576-160ab26c4586" providerId="AD" clId="Web-{E1A3EF5D-2991-4350-BB8B-3D7D8BE4B843}"/>
    <pc:docChg chg="modSld">
      <pc:chgData name="Karan Patel" userId="S::karanpatel2@usf.edu::56415127-215c-420e-9576-160ab26c4586" providerId="AD" clId="Web-{E1A3EF5D-2991-4350-BB8B-3D7D8BE4B843}" dt="2023-11-11T03:01:12.753" v="54" actId="20577"/>
      <pc:docMkLst>
        <pc:docMk/>
      </pc:docMkLst>
      <pc:sldChg chg="modSp">
        <pc:chgData name="Karan Patel" userId="S::karanpatel2@usf.edu::56415127-215c-420e-9576-160ab26c4586" providerId="AD" clId="Web-{E1A3EF5D-2991-4350-BB8B-3D7D8BE4B843}" dt="2023-11-11T02:58:41.152" v="16" actId="20577"/>
        <pc:sldMkLst>
          <pc:docMk/>
          <pc:sldMk cId="0" sldId="264"/>
        </pc:sldMkLst>
        <pc:spChg chg="mod">
          <ac:chgData name="Karan Patel" userId="S::karanpatel2@usf.edu::56415127-215c-420e-9576-160ab26c4586" providerId="AD" clId="Web-{E1A3EF5D-2991-4350-BB8B-3D7D8BE4B843}" dt="2023-11-11T02:58:08.713" v="8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E1A3EF5D-2991-4350-BB8B-3D7D8BE4B843}" dt="2023-11-11T02:58:41.152" v="16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2:59:16.732" v="25" actId="20577"/>
        <pc:sldMkLst>
          <pc:docMk/>
          <pc:sldMk cId="304053218" sldId="265"/>
        </pc:sldMkLst>
        <pc:spChg chg="mod">
          <ac:chgData name="Karan Patel" userId="S::karanpatel2@usf.edu::56415127-215c-420e-9576-160ab26c4586" providerId="AD" clId="Web-{E1A3EF5D-2991-4350-BB8B-3D7D8BE4B843}" dt="2023-11-11T02:59:16.732" v="25" actId="20577"/>
          <ac:spMkLst>
            <pc:docMk/>
            <pc:sldMk cId="304053218" sldId="265"/>
            <ac:spMk id="10" creationId="{7442CFB4-B1D1-59BE-32D1-8AC5E5D59E24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3:00:11.656" v="40" actId="20577"/>
        <pc:sldMkLst>
          <pc:docMk/>
          <pc:sldMk cId="0" sldId="266"/>
        </pc:sldMkLst>
        <pc:spChg chg="mod">
          <ac:chgData name="Karan Patel" userId="S::karanpatel2@usf.edu::56415127-215c-420e-9576-160ab26c4586" providerId="AD" clId="Web-{E1A3EF5D-2991-4350-BB8B-3D7D8BE4B843}" dt="2023-11-11T02:59:23.638" v="26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E1A3EF5D-2991-4350-BB8B-3D7D8BE4B843}" dt="2023-11-11T03:00:11.656" v="4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3:00:40.876" v="48" actId="20577"/>
        <pc:sldMkLst>
          <pc:docMk/>
          <pc:sldMk cId="0" sldId="267"/>
        </pc:sldMkLst>
        <pc:spChg chg="mod">
          <ac:chgData name="Karan Patel" userId="S::karanpatel2@usf.edu::56415127-215c-420e-9576-160ab26c4586" providerId="AD" clId="Web-{E1A3EF5D-2991-4350-BB8B-3D7D8BE4B843}" dt="2023-11-11T03:00:17.297" v="41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E1A3EF5D-2991-4350-BB8B-3D7D8BE4B843}" dt="2023-11-11T03:00:40.876" v="48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3:01:12.753" v="54" actId="20577"/>
        <pc:sldMkLst>
          <pc:docMk/>
          <pc:sldMk cId="0" sldId="269"/>
        </pc:sldMkLst>
        <pc:spChg chg="mod">
          <ac:chgData name="Karan Patel" userId="S::karanpatel2@usf.edu::56415127-215c-420e-9576-160ab26c4586" providerId="AD" clId="Web-{E1A3EF5D-2991-4350-BB8B-3D7D8BE4B843}" dt="2023-11-11T03:00:58.737" v="49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E1A3EF5D-2991-4350-BB8B-3D7D8BE4B843}" dt="2023-11-11T03:01:12.753" v="5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2:57:14.585" v="0" actId="20577"/>
        <pc:sldMkLst>
          <pc:docMk/>
          <pc:sldMk cId="3958325665" sldId="271"/>
        </pc:sldMkLst>
        <pc:spChg chg="mod">
          <ac:chgData name="Karan Patel" userId="S::karanpatel2@usf.edu::56415127-215c-420e-9576-160ab26c4586" providerId="AD" clId="Web-{E1A3EF5D-2991-4350-BB8B-3D7D8BE4B843}" dt="2023-11-11T02:57:14.585" v="0" actId="20577"/>
          <ac:spMkLst>
            <pc:docMk/>
            <pc:sldMk cId="3958325665" sldId="271"/>
            <ac:spMk id="8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E1A3EF5D-2991-4350-BB8B-3D7D8BE4B843}" dt="2023-11-11T02:57:53.712" v="7" actId="20577"/>
        <pc:sldMkLst>
          <pc:docMk/>
          <pc:sldMk cId="0" sldId="273"/>
        </pc:sldMkLst>
        <pc:spChg chg="mod">
          <ac:chgData name="Karan Patel" userId="S::karanpatel2@usf.edu::56415127-215c-420e-9576-160ab26c4586" providerId="AD" clId="Web-{E1A3EF5D-2991-4350-BB8B-3D7D8BE4B843}" dt="2023-11-11T02:57:53.712" v="7" actId="20577"/>
          <ac:spMkLst>
            <pc:docMk/>
            <pc:sldMk cId="0" sldId="273"/>
            <ac:spMk id="3" creationId="{00000000-0000-0000-0000-000000000000}"/>
          </ac:spMkLst>
        </pc:spChg>
      </pc:sldChg>
    </pc:docChg>
  </pc:docChgLst>
  <pc:docChgLst>
    <pc:chgData name="Karan Patel" userId="S::karanpatel2@usf.edu::56415127-215c-420e-9576-160ab26c4586" providerId="AD" clId="Web-{D029D105-3905-4C18-A177-7CD9AB8A04D3}"/>
    <pc:docChg chg="delSld">
      <pc:chgData name="Karan Patel" userId="S::karanpatel2@usf.edu::56415127-215c-420e-9576-160ab26c4586" providerId="AD" clId="Web-{D029D105-3905-4C18-A177-7CD9AB8A04D3}" dt="2023-11-11T03:51:11.229" v="0"/>
      <pc:docMkLst>
        <pc:docMk/>
      </pc:docMkLst>
      <pc:sldChg chg="del">
        <pc:chgData name="Karan Patel" userId="S::karanpatel2@usf.edu::56415127-215c-420e-9576-160ab26c4586" providerId="AD" clId="Web-{D029D105-3905-4C18-A177-7CD9AB8A04D3}" dt="2023-11-11T03:51:11.229" v="0"/>
        <pc:sldMkLst>
          <pc:docMk/>
          <pc:sldMk cId="0" sldId="270"/>
        </pc:sldMkLst>
      </pc:sldChg>
    </pc:docChg>
  </pc:docChgLst>
  <pc:docChgLst>
    <pc:chgData name="Karan Patel" userId="S::karanpatel2@usf.edu::56415127-215c-420e-9576-160ab26c4586" providerId="AD" clId="Web-{55061C8F-555A-48AD-9850-B45FFCC43CD9}"/>
    <pc:docChg chg="modSld">
      <pc:chgData name="Karan Patel" userId="S::karanpatel2@usf.edu::56415127-215c-420e-9576-160ab26c4586" providerId="AD" clId="Web-{55061C8F-555A-48AD-9850-B45FFCC43CD9}" dt="2023-11-11T03:21:11.978" v="13" actId="20577"/>
      <pc:docMkLst>
        <pc:docMk/>
      </pc:docMkLst>
      <pc:sldChg chg="modSp">
        <pc:chgData name="Karan Patel" userId="S::karanpatel2@usf.edu::56415127-215c-420e-9576-160ab26c4586" providerId="AD" clId="Web-{55061C8F-555A-48AD-9850-B45FFCC43CD9}" dt="2023-11-11T03:20:59.119" v="10" actId="20577"/>
        <pc:sldMkLst>
          <pc:docMk/>
          <pc:sldMk cId="3958325665" sldId="271"/>
        </pc:sldMkLst>
        <pc:spChg chg="mod">
          <ac:chgData name="Karan Patel" userId="S::karanpatel2@usf.edu::56415127-215c-420e-9576-160ab26c4586" providerId="AD" clId="Web-{55061C8F-555A-48AD-9850-B45FFCC43CD9}" dt="2023-11-11T03:20:59.119" v="10" actId="20577"/>
          <ac:spMkLst>
            <pc:docMk/>
            <pc:sldMk cId="3958325665" sldId="271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55061C8F-555A-48AD-9850-B45FFCC43CD9}" dt="2023-11-11T03:20:55.931" v="9" actId="14100"/>
          <ac:spMkLst>
            <pc:docMk/>
            <pc:sldMk cId="3958325665" sldId="271"/>
            <ac:spMk id="8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55061C8F-555A-48AD-9850-B45FFCC43CD9}" dt="2023-11-11T03:21:04.744" v="11" actId="20577"/>
        <pc:sldMkLst>
          <pc:docMk/>
          <pc:sldMk cId="0" sldId="272"/>
        </pc:sldMkLst>
        <pc:spChg chg="mod">
          <ac:chgData name="Karan Patel" userId="S::karanpatel2@usf.edu::56415127-215c-420e-9576-160ab26c4586" providerId="AD" clId="Web-{55061C8F-555A-48AD-9850-B45FFCC43CD9}" dt="2023-11-11T03:21:04.744" v="11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55061C8F-555A-48AD-9850-B45FFCC43CD9}" dt="2023-11-11T03:21:08.447" v="12" actId="20577"/>
        <pc:sldMkLst>
          <pc:docMk/>
          <pc:sldMk cId="0" sldId="273"/>
        </pc:sldMkLst>
        <pc:spChg chg="mod">
          <ac:chgData name="Karan Patel" userId="S::karanpatel2@usf.edu::56415127-215c-420e-9576-160ab26c4586" providerId="AD" clId="Web-{55061C8F-555A-48AD-9850-B45FFCC43CD9}" dt="2023-11-11T03:21:08.447" v="12" actId="20577"/>
          <ac:spMkLst>
            <pc:docMk/>
            <pc:sldMk cId="0" sldId="273"/>
            <ac:spMk id="2" creationId="{00000000-0000-0000-0000-000000000000}"/>
          </ac:spMkLst>
        </pc:spChg>
        <pc:spChg chg="mod">
          <ac:chgData name="Karan Patel" userId="S::karanpatel2@usf.edu::56415127-215c-420e-9576-160ab26c4586" providerId="AD" clId="Web-{55061C8F-555A-48AD-9850-B45FFCC43CD9}" dt="2023-11-11T03:20:21.696" v="6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55061C8F-555A-48AD-9850-B45FFCC43CD9}" dt="2023-11-11T03:21:11.978" v="13" actId="20577"/>
        <pc:sldMkLst>
          <pc:docMk/>
          <pc:sldMk cId="0" sldId="274"/>
        </pc:sldMkLst>
        <pc:spChg chg="mod">
          <ac:chgData name="Karan Patel" userId="S::karanpatel2@usf.edu::56415127-215c-420e-9576-160ab26c4586" providerId="AD" clId="Web-{55061C8F-555A-48AD-9850-B45FFCC43CD9}" dt="2023-11-11T03:21:11.978" v="13" actId="20577"/>
          <ac:spMkLst>
            <pc:docMk/>
            <pc:sldMk cId="0" sldId="274"/>
            <ac:spMk id="2" creationId="{00000000-0000-0000-0000-000000000000}"/>
          </ac:spMkLst>
        </pc:spChg>
      </pc:sldChg>
      <pc:sldChg chg="modSp">
        <pc:chgData name="Karan Patel" userId="S::karanpatel2@usf.edu::56415127-215c-420e-9576-160ab26c4586" providerId="AD" clId="Web-{55061C8F-555A-48AD-9850-B45FFCC43CD9}" dt="2023-11-11T03:19:45.711" v="2" actId="20577"/>
        <pc:sldMkLst>
          <pc:docMk/>
          <pc:sldMk cId="3148308921" sldId="278"/>
        </pc:sldMkLst>
        <pc:spChg chg="mod">
          <ac:chgData name="Karan Patel" userId="S::karanpatel2@usf.edu::56415127-215c-420e-9576-160ab26c4586" providerId="AD" clId="Web-{55061C8F-555A-48AD-9850-B45FFCC43CD9}" dt="2023-11-11T03:19:45.711" v="2" actId="20577"/>
          <ac:spMkLst>
            <pc:docMk/>
            <pc:sldMk cId="3148308921" sldId="278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svg"/><Relationship Id="rId16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svg"/><Relationship Id="rId16" Type="http://schemas.openxmlformats.org/officeDocument/2006/relationships/image" Target="../media/image20.svg"/><Relationship Id="rId1" Type="http://schemas.openxmlformats.org/officeDocument/2006/relationships/image" Target="../media/image1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A9CD3-9256-4B6F-89C1-7FD752964E5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0D70D9-C1F6-4BED-A572-E5E9FF0C4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 Category and Services: Simplifies management and categorization of business services.</a:t>
          </a:r>
        </a:p>
      </dgm:t>
    </dgm:pt>
    <dgm:pt modelId="{D353F2FA-9F4D-4F6C-85C7-656FA3C5DABB}" type="parTrans" cxnId="{5883053A-1D82-4209-A440-E7D71E200361}">
      <dgm:prSet/>
      <dgm:spPr/>
      <dgm:t>
        <a:bodyPr/>
        <a:lstStyle/>
        <a:p>
          <a:endParaRPr lang="en-US"/>
        </a:p>
      </dgm:t>
    </dgm:pt>
    <dgm:pt modelId="{52B18362-196A-4C8A-9FA8-311DC9E50A48}" type="sibTrans" cxnId="{5883053A-1D82-4209-A440-E7D71E200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B613F2-A796-4942-88D5-E7F5D82F9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Management: Manages business details, contact info, and operational status.</a:t>
          </a:r>
        </a:p>
      </dgm:t>
    </dgm:pt>
    <dgm:pt modelId="{71FE2DF6-62FA-447D-8F87-449A248F4C2A}" type="parTrans" cxnId="{9EF56B0E-50F5-4645-ABCA-E2D1D9C990F6}">
      <dgm:prSet/>
      <dgm:spPr/>
      <dgm:t>
        <a:bodyPr/>
        <a:lstStyle/>
        <a:p>
          <a:endParaRPr lang="en-US"/>
        </a:p>
      </dgm:t>
    </dgm:pt>
    <dgm:pt modelId="{D26B068F-33FE-4F22-B4CF-FAFE5D8F681A}" type="sibTrans" cxnId="{9EF56B0E-50F5-4645-ABCA-E2D1D9C990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422A7E-41D4-4817-9CC3-DC676666D9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Service Levels and Offerings: Provides tiered service levels with transparent pricing.</a:t>
          </a:r>
        </a:p>
      </dgm:t>
    </dgm:pt>
    <dgm:pt modelId="{82E466DF-C8D5-46AF-B8AE-99A9264F8D9F}" type="parTrans" cxnId="{07FDD391-3295-42AA-8285-07231B190F96}">
      <dgm:prSet/>
      <dgm:spPr/>
      <dgm:t>
        <a:bodyPr/>
        <a:lstStyle/>
        <a:p>
          <a:endParaRPr lang="en-US"/>
        </a:p>
      </dgm:t>
    </dgm:pt>
    <dgm:pt modelId="{C7736D7F-24CC-4536-9D45-5DB770D5850B}" type="sibTrans" cxnId="{07FDD391-3295-42AA-8285-07231B190F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C5CFFD-9F98-41D9-96B9-8E51788BB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Management: Integrates employee roles, responsibilities, and details for management.</a:t>
          </a:r>
        </a:p>
      </dgm:t>
    </dgm:pt>
    <dgm:pt modelId="{DEBD66BA-46B0-4C4C-9755-F04B5BB8AC51}" type="parTrans" cxnId="{721AE7CD-115F-492E-BBD6-C080FEBA24AE}">
      <dgm:prSet/>
      <dgm:spPr/>
      <dgm:t>
        <a:bodyPr/>
        <a:lstStyle/>
        <a:p>
          <a:endParaRPr lang="en-US"/>
        </a:p>
      </dgm:t>
    </dgm:pt>
    <dgm:pt modelId="{1034C450-5999-4B4D-B41B-ADF7F3F5761F}" type="sibTrans" cxnId="{721AE7CD-115F-492E-BBD6-C080FEBA24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2EA23D-37E6-4998-9F5C-165B0A170A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Batches: Organizes student batches for educational and training institutions.</a:t>
          </a:r>
        </a:p>
      </dgm:t>
    </dgm:pt>
    <dgm:pt modelId="{E49401A0-358D-4175-B868-AE83C86BF881}" type="parTrans" cxnId="{BD0D2288-70DA-47A5-98C7-3C55143FC4DC}">
      <dgm:prSet/>
      <dgm:spPr/>
      <dgm:t>
        <a:bodyPr/>
        <a:lstStyle/>
        <a:p>
          <a:endParaRPr lang="en-US"/>
        </a:p>
      </dgm:t>
    </dgm:pt>
    <dgm:pt modelId="{94A681DD-D2E7-426A-9EF1-4AA5AE2C0D66}" type="sibTrans" cxnId="{BD0D2288-70DA-47A5-98C7-3C55143FC4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7E1568-A1C9-4775-BD9C-0FA8BC1EA0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Information: Manages customer data for enhanced relationship management.</a:t>
          </a:r>
        </a:p>
      </dgm:t>
    </dgm:pt>
    <dgm:pt modelId="{5536C2FD-9E10-4A5A-861F-2B040FABFB5C}" type="parTrans" cxnId="{0C8E3FA1-7201-47ED-8644-6B8DDB8BD5E4}">
      <dgm:prSet/>
      <dgm:spPr/>
      <dgm:t>
        <a:bodyPr/>
        <a:lstStyle/>
        <a:p>
          <a:endParaRPr lang="en-US"/>
        </a:p>
      </dgm:t>
    </dgm:pt>
    <dgm:pt modelId="{AEE5339D-F371-4483-A06D-5662E5BB0A57}" type="sibTrans" cxnId="{0C8E3FA1-7201-47ED-8644-6B8DDB8BD5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87ABE8-85C0-412D-A3CC-73D2105AE7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Membership Types: Offers various membership types with discounts for loyalty programs.</a:t>
          </a:r>
        </a:p>
      </dgm:t>
    </dgm:pt>
    <dgm:pt modelId="{0A99DA59-63BC-477F-817E-E0B732A9669A}" type="parTrans" cxnId="{E9C9B43D-8791-496E-9E64-807E02BAC68B}">
      <dgm:prSet/>
      <dgm:spPr/>
      <dgm:t>
        <a:bodyPr/>
        <a:lstStyle/>
        <a:p>
          <a:endParaRPr lang="en-US"/>
        </a:p>
      </dgm:t>
    </dgm:pt>
    <dgm:pt modelId="{CC61B45C-1C11-4036-AD6D-D1EB7FE4ABD2}" type="sibTrans" cxnId="{E9C9B43D-8791-496E-9E64-807E02BAC6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8886ED-806E-4977-8E50-794B4A075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 Management: Administers student info, enrollment, and membership types.</a:t>
          </a:r>
        </a:p>
      </dgm:t>
    </dgm:pt>
    <dgm:pt modelId="{02B97214-D4AE-428E-9FC1-EEAEDFEC64DB}" type="parTrans" cxnId="{85062DB9-05A6-4B02-AEBD-822F02698B8A}">
      <dgm:prSet/>
      <dgm:spPr/>
      <dgm:t>
        <a:bodyPr/>
        <a:lstStyle/>
        <a:p>
          <a:endParaRPr lang="en-US"/>
        </a:p>
      </dgm:t>
    </dgm:pt>
    <dgm:pt modelId="{5EB8A931-91D0-47E8-A763-9E123CD70F07}" type="sibTrans" cxnId="{85062DB9-05A6-4B02-AEBD-822F02698B8A}">
      <dgm:prSet/>
      <dgm:spPr/>
      <dgm:t>
        <a:bodyPr/>
        <a:lstStyle/>
        <a:p>
          <a:endParaRPr lang="en-US"/>
        </a:p>
      </dgm:t>
    </dgm:pt>
    <dgm:pt modelId="{CFED94C0-0442-4030-9C3F-AFCA700F94FE}" type="pres">
      <dgm:prSet presAssocID="{0F1A9CD3-9256-4B6F-89C1-7FD752964E55}" presName="root" presStyleCnt="0">
        <dgm:presLayoutVars>
          <dgm:dir/>
          <dgm:resizeHandles val="exact"/>
        </dgm:presLayoutVars>
      </dgm:prSet>
      <dgm:spPr/>
    </dgm:pt>
    <dgm:pt modelId="{555E3F8B-1384-44B2-ADE5-0CD18050C8B0}" type="pres">
      <dgm:prSet presAssocID="{0E0D70D9-C1F6-4BED-A572-E5E9FF0C4011}" presName="compNode" presStyleCnt="0"/>
      <dgm:spPr/>
    </dgm:pt>
    <dgm:pt modelId="{EA9F6BCF-78C9-4C50-9584-33A7179CA1EF}" type="pres">
      <dgm:prSet presAssocID="{0E0D70D9-C1F6-4BED-A572-E5E9FF0C401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944596B-FA7D-4E49-AC14-90AEBCDF02DA}" type="pres">
      <dgm:prSet presAssocID="{0E0D70D9-C1F6-4BED-A572-E5E9FF0C4011}" presName="spaceRect" presStyleCnt="0"/>
      <dgm:spPr/>
    </dgm:pt>
    <dgm:pt modelId="{231F27E7-90AA-48D5-83F2-B1035B4B1FC1}" type="pres">
      <dgm:prSet presAssocID="{0E0D70D9-C1F6-4BED-A572-E5E9FF0C4011}" presName="textRect" presStyleLbl="revTx" presStyleIdx="0" presStyleCnt="8">
        <dgm:presLayoutVars>
          <dgm:chMax val="1"/>
          <dgm:chPref val="1"/>
        </dgm:presLayoutVars>
      </dgm:prSet>
      <dgm:spPr/>
    </dgm:pt>
    <dgm:pt modelId="{D6509E6E-6FD8-490D-B641-7BBD490FD403}" type="pres">
      <dgm:prSet presAssocID="{52B18362-196A-4C8A-9FA8-311DC9E50A48}" presName="sibTrans" presStyleCnt="0"/>
      <dgm:spPr/>
    </dgm:pt>
    <dgm:pt modelId="{9C4B19F8-00E1-4BA7-AE63-7CD3D1E5F6EE}" type="pres">
      <dgm:prSet presAssocID="{1CB613F2-A796-4942-88D5-E7F5D82F9ACF}" presName="compNode" presStyleCnt="0"/>
      <dgm:spPr/>
    </dgm:pt>
    <dgm:pt modelId="{73A48896-288D-4C55-A270-5E34F98C49C4}" type="pres">
      <dgm:prSet presAssocID="{1CB613F2-A796-4942-88D5-E7F5D82F9AC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A17E4DF-22A9-4138-8A45-7B624E647E38}" type="pres">
      <dgm:prSet presAssocID="{1CB613F2-A796-4942-88D5-E7F5D82F9ACF}" presName="spaceRect" presStyleCnt="0"/>
      <dgm:spPr/>
    </dgm:pt>
    <dgm:pt modelId="{E3F36B7A-493E-4651-A4DF-BA4994987857}" type="pres">
      <dgm:prSet presAssocID="{1CB613F2-A796-4942-88D5-E7F5D82F9ACF}" presName="textRect" presStyleLbl="revTx" presStyleIdx="1" presStyleCnt="8">
        <dgm:presLayoutVars>
          <dgm:chMax val="1"/>
          <dgm:chPref val="1"/>
        </dgm:presLayoutVars>
      </dgm:prSet>
      <dgm:spPr/>
    </dgm:pt>
    <dgm:pt modelId="{5DB4FCFC-10D7-4E2C-A080-0D586C23F426}" type="pres">
      <dgm:prSet presAssocID="{D26B068F-33FE-4F22-B4CF-FAFE5D8F681A}" presName="sibTrans" presStyleCnt="0"/>
      <dgm:spPr/>
    </dgm:pt>
    <dgm:pt modelId="{025CA453-8B71-44F7-A8A6-753B3381248F}" type="pres">
      <dgm:prSet presAssocID="{3A422A7E-41D4-4817-9CC3-DC676666D92D}" presName="compNode" presStyleCnt="0"/>
      <dgm:spPr/>
    </dgm:pt>
    <dgm:pt modelId="{5ADF2267-0C2A-4995-BA38-8353C44F3B7E}" type="pres">
      <dgm:prSet presAssocID="{3A422A7E-41D4-4817-9CC3-DC676666D92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C630143C-BF89-4175-B98B-984527AC9949}" type="pres">
      <dgm:prSet presAssocID="{3A422A7E-41D4-4817-9CC3-DC676666D92D}" presName="spaceRect" presStyleCnt="0"/>
      <dgm:spPr/>
    </dgm:pt>
    <dgm:pt modelId="{399E57A4-F615-4645-BE60-95A7F071B8EE}" type="pres">
      <dgm:prSet presAssocID="{3A422A7E-41D4-4817-9CC3-DC676666D92D}" presName="textRect" presStyleLbl="revTx" presStyleIdx="2" presStyleCnt="8">
        <dgm:presLayoutVars>
          <dgm:chMax val="1"/>
          <dgm:chPref val="1"/>
        </dgm:presLayoutVars>
      </dgm:prSet>
      <dgm:spPr/>
    </dgm:pt>
    <dgm:pt modelId="{F8F68AB9-A261-424E-A10B-B02405FF3CCF}" type="pres">
      <dgm:prSet presAssocID="{C7736D7F-24CC-4536-9D45-5DB770D5850B}" presName="sibTrans" presStyleCnt="0"/>
      <dgm:spPr/>
    </dgm:pt>
    <dgm:pt modelId="{54565C38-C146-448E-BF8D-7AC15E18F445}" type="pres">
      <dgm:prSet presAssocID="{CCC5CFFD-9F98-41D9-96B9-8E51788BB5F4}" presName="compNode" presStyleCnt="0"/>
      <dgm:spPr/>
    </dgm:pt>
    <dgm:pt modelId="{B4841B3F-7A31-4B6F-AF4A-9CBCC0B07FB7}" type="pres">
      <dgm:prSet presAssocID="{CCC5CFFD-9F98-41D9-96B9-8E51788BB5F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CD636B0-C8EF-44CF-ACDF-B2C49D3414E2}" type="pres">
      <dgm:prSet presAssocID="{CCC5CFFD-9F98-41D9-96B9-8E51788BB5F4}" presName="spaceRect" presStyleCnt="0"/>
      <dgm:spPr/>
    </dgm:pt>
    <dgm:pt modelId="{07DF8551-ABF8-4CCC-8C03-AF48F4E5C8C2}" type="pres">
      <dgm:prSet presAssocID="{CCC5CFFD-9F98-41D9-96B9-8E51788BB5F4}" presName="textRect" presStyleLbl="revTx" presStyleIdx="3" presStyleCnt="8">
        <dgm:presLayoutVars>
          <dgm:chMax val="1"/>
          <dgm:chPref val="1"/>
        </dgm:presLayoutVars>
      </dgm:prSet>
      <dgm:spPr/>
    </dgm:pt>
    <dgm:pt modelId="{1C699CE8-DF0B-47E4-A0EF-AD4CA9D57981}" type="pres">
      <dgm:prSet presAssocID="{1034C450-5999-4B4D-B41B-ADF7F3F5761F}" presName="sibTrans" presStyleCnt="0"/>
      <dgm:spPr/>
    </dgm:pt>
    <dgm:pt modelId="{707699A9-10C5-4D17-8473-6AE6CA6CD728}" type="pres">
      <dgm:prSet presAssocID="{F02EA23D-37E6-4998-9F5C-165B0A170A6A}" presName="compNode" presStyleCnt="0"/>
      <dgm:spPr/>
    </dgm:pt>
    <dgm:pt modelId="{864C78B7-EB96-4480-946D-227C3E58BD28}" type="pres">
      <dgm:prSet presAssocID="{F02EA23D-37E6-4998-9F5C-165B0A170A6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C5562CEF-19F5-4216-A9E4-E5A32BFEDF39}" type="pres">
      <dgm:prSet presAssocID="{F02EA23D-37E6-4998-9F5C-165B0A170A6A}" presName="spaceRect" presStyleCnt="0"/>
      <dgm:spPr/>
    </dgm:pt>
    <dgm:pt modelId="{274D4895-8385-46D3-93A6-B5BD8F83228D}" type="pres">
      <dgm:prSet presAssocID="{F02EA23D-37E6-4998-9F5C-165B0A170A6A}" presName="textRect" presStyleLbl="revTx" presStyleIdx="4" presStyleCnt="8">
        <dgm:presLayoutVars>
          <dgm:chMax val="1"/>
          <dgm:chPref val="1"/>
        </dgm:presLayoutVars>
      </dgm:prSet>
      <dgm:spPr/>
    </dgm:pt>
    <dgm:pt modelId="{1D586A95-9700-4F22-9A1A-8D0887B5950C}" type="pres">
      <dgm:prSet presAssocID="{94A681DD-D2E7-426A-9EF1-4AA5AE2C0D66}" presName="sibTrans" presStyleCnt="0"/>
      <dgm:spPr/>
    </dgm:pt>
    <dgm:pt modelId="{1B2458C9-E404-46D5-98A2-CE45F5F711F4}" type="pres">
      <dgm:prSet presAssocID="{6C7E1568-A1C9-4775-BD9C-0FA8BC1EA04D}" presName="compNode" presStyleCnt="0"/>
      <dgm:spPr/>
    </dgm:pt>
    <dgm:pt modelId="{EA112981-17F0-4D2F-AB0C-BE953F480D49}" type="pres">
      <dgm:prSet presAssocID="{6C7E1568-A1C9-4775-BD9C-0FA8BC1EA04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E80D1E7-0C02-4EAC-8CCC-AD5065352CF4}" type="pres">
      <dgm:prSet presAssocID="{6C7E1568-A1C9-4775-BD9C-0FA8BC1EA04D}" presName="spaceRect" presStyleCnt="0"/>
      <dgm:spPr/>
    </dgm:pt>
    <dgm:pt modelId="{D6EBE045-1551-412B-80C2-EBCBD3105247}" type="pres">
      <dgm:prSet presAssocID="{6C7E1568-A1C9-4775-BD9C-0FA8BC1EA04D}" presName="textRect" presStyleLbl="revTx" presStyleIdx="5" presStyleCnt="8">
        <dgm:presLayoutVars>
          <dgm:chMax val="1"/>
          <dgm:chPref val="1"/>
        </dgm:presLayoutVars>
      </dgm:prSet>
      <dgm:spPr/>
    </dgm:pt>
    <dgm:pt modelId="{8F43A993-01B3-4248-9298-0D38DC0FD4D0}" type="pres">
      <dgm:prSet presAssocID="{AEE5339D-F371-4483-A06D-5662E5BB0A57}" presName="sibTrans" presStyleCnt="0"/>
      <dgm:spPr/>
    </dgm:pt>
    <dgm:pt modelId="{FCC9002F-6ED8-4A91-B53A-12E37A3D808B}" type="pres">
      <dgm:prSet presAssocID="{3487ABE8-85C0-412D-A3CC-73D2105AE758}" presName="compNode" presStyleCnt="0"/>
      <dgm:spPr/>
    </dgm:pt>
    <dgm:pt modelId="{3137F087-B3C3-4409-8229-67015C8A42AA}" type="pres">
      <dgm:prSet presAssocID="{3487ABE8-85C0-412D-A3CC-73D2105AE75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CCBAF7C2-6431-4D24-9A74-CEA2188AF19B}" type="pres">
      <dgm:prSet presAssocID="{3487ABE8-85C0-412D-A3CC-73D2105AE758}" presName="spaceRect" presStyleCnt="0"/>
      <dgm:spPr/>
    </dgm:pt>
    <dgm:pt modelId="{E633FAD0-FD64-4B08-91C8-77061B8D6A47}" type="pres">
      <dgm:prSet presAssocID="{3487ABE8-85C0-412D-A3CC-73D2105AE758}" presName="textRect" presStyleLbl="revTx" presStyleIdx="6" presStyleCnt="8">
        <dgm:presLayoutVars>
          <dgm:chMax val="1"/>
          <dgm:chPref val="1"/>
        </dgm:presLayoutVars>
      </dgm:prSet>
      <dgm:spPr/>
    </dgm:pt>
    <dgm:pt modelId="{5CA01D90-0A80-4E0B-A035-44FF9584F760}" type="pres">
      <dgm:prSet presAssocID="{CC61B45C-1C11-4036-AD6D-D1EB7FE4ABD2}" presName="sibTrans" presStyleCnt="0"/>
      <dgm:spPr/>
    </dgm:pt>
    <dgm:pt modelId="{3A4C698B-0DD9-481B-A175-A9FD9FB2C0B0}" type="pres">
      <dgm:prSet presAssocID="{F38886ED-806E-4977-8E50-794B4A07516A}" presName="compNode" presStyleCnt="0"/>
      <dgm:spPr/>
    </dgm:pt>
    <dgm:pt modelId="{EF1E0B87-A745-41C0-AED9-67CF7CAA222B}" type="pres">
      <dgm:prSet presAssocID="{F38886ED-806E-4977-8E50-794B4A07516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6C6EF7A-BD85-44F5-A797-71F56E4334C4}" type="pres">
      <dgm:prSet presAssocID="{F38886ED-806E-4977-8E50-794B4A07516A}" presName="spaceRect" presStyleCnt="0"/>
      <dgm:spPr/>
    </dgm:pt>
    <dgm:pt modelId="{CE0059BF-433B-485F-A4CC-FA47B1B57959}" type="pres">
      <dgm:prSet presAssocID="{F38886ED-806E-4977-8E50-794B4A07516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6F26100-5895-4CA2-B999-B0CF03BD9FE2}" type="presOf" srcId="{0F1A9CD3-9256-4B6F-89C1-7FD752964E55}" destId="{CFED94C0-0442-4030-9C3F-AFCA700F94FE}" srcOrd="0" destOrd="0" presId="urn:microsoft.com/office/officeart/2018/2/layout/IconLabelList"/>
    <dgm:cxn modelId="{9BD3990C-DC33-4CB5-A3FC-062B3B2656D0}" type="presOf" srcId="{0E0D70D9-C1F6-4BED-A572-E5E9FF0C4011}" destId="{231F27E7-90AA-48D5-83F2-B1035B4B1FC1}" srcOrd="0" destOrd="0" presId="urn:microsoft.com/office/officeart/2018/2/layout/IconLabelList"/>
    <dgm:cxn modelId="{9EF56B0E-50F5-4645-ABCA-E2D1D9C990F6}" srcId="{0F1A9CD3-9256-4B6F-89C1-7FD752964E55}" destId="{1CB613F2-A796-4942-88D5-E7F5D82F9ACF}" srcOrd="1" destOrd="0" parTransId="{71FE2DF6-62FA-447D-8F87-449A248F4C2A}" sibTransId="{D26B068F-33FE-4F22-B4CF-FAFE5D8F681A}"/>
    <dgm:cxn modelId="{6DF4A92A-A243-4B5F-9E3F-52009002CCA8}" type="presOf" srcId="{F38886ED-806E-4977-8E50-794B4A07516A}" destId="{CE0059BF-433B-485F-A4CC-FA47B1B57959}" srcOrd="0" destOrd="0" presId="urn:microsoft.com/office/officeart/2018/2/layout/IconLabelList"/>
    <dgm:cxn modelId="{5883053A-1D82-4209-A440-E7D71E200361}" srcId="{0F1A9CD3-9256-4B6F-89C1-7FD752964E55}" destId="{0E0D70D9-C1F6-4BED-A572-E5E9FF0C4011}" srcOrd="0" destOrd="0" parTransId="{D353F2FA-9F4D-4F6C-85C7-656FA3C5DABB}" sibTransId="{52B18362-196A-4C8A-9FA8-311DC9E50A48}"/>
    <dgm:cxn modelId="{E9C9B43D-8791-496E-9E64-807E02BAC68B}" srcId="{0F1A9CD3-9256-4B6F-89C1-7FD752964E55}" destId="{3487ABE8-85C0-412D-A3CC-73D2105AE758}" srcOrd="6" destOrd="0" parTransId="{0A99DA59-63BC-477F-817E-E0B732A9669A}" sibTransId="{CC61B45C-1C11-4036-AD6D-D1EB7FE4ABD2}"/>
    <dgm:cxn modelId="{20C4F669-B983-4786-89A8-7C7621E33CD4}" type="presOf" srcId="{F02EA23D-37E6-4998-9F5C-165B0A170A6A}" destId="{274D4895-8385-46D3-93A6-B5BD8F83228D}" srcOrd="0" destOrd="0" presId="urn:microsoft.com/office/officeart/2018/2/layout/IconLabelList"/>
    <dgm:cxn modelId="{8314276A-62DA-4AEB-BC2E-533643A6994A}" type="presOf" srcId="{CCC5CFFD-9F98-41D9-96B9-8E51788BB5F4}" destId="{07DF8551-ABF8-4CCC-8C03-AF48F4E5C8C2}" srcOrd="0" destOrd="0" presId="urn:microsoft.com/office/officeart/2018/2/layout/IconLabelList"/>
    <dgm:cxn modelId="{AAC8B96C-D508-4C61-9C1D-A78874F1C19D}" type="presOf" srcId="{1CB613F2-A796-4942-88D5-E7F5D82F9ACF}" destId="{E3F36B7A-493E-4651-A4DF-BA4994987857}" srcOrd="0" destOrd="0" presId="urn:microsoft.com/office/officeart/2018/2/layout/IconLabelList"/>
    <dgm:cxn modelId="{BD0D2288-70DA-47A5-98C7-3C55143FC4DC}" srcId="{0F1A9CD3-9256-4B6F-89C1-7FD752964E55}" destId="{F02EA23D-37E6-4998-9F5C-165B0A170A6A}" srcOrd="4" destOrd="0" parTransId="{E49401A0-358D-4175-B868-AE83C86BF881}" sibTransId="{94A681DD-D2E7-426A-9EF1-4AA5AE2C0D66}"/>
    <dgm:cxn modelId="{07FDD391-3295-42AA-8285-07231B190F96}" srcId="{0F1A9CD3-9256-4B6F-89C1-7FD752964E55}" destId="{3A422A7E-41D4-4817-9CC3-DC676666D92D}" srcOrd="2" destOrd="0" parTransId="{82E466DF-C8D5-46AF-B8AE-99A9264F8D9F}" sibTransId="{C7736D7F-24CC-4536-9D45-5DB770D5850B}"/>
    <dgm:cxn modelId="{0C8E3FA1-7201-47ED-8644-6B8DDB8BD5E4}" srcId="{0F1A9CD3-9256-4B6F-89C1-7FD752964E55}" destId="{6C7E1568-A1C9-4775-BD9C-0FA8BC1EA04D}" srcOrd="5" destOrd="0" parTransId="{5536C2FD-9E10-4A5A-861F-2B040FABFB5C}" sibTransId="{AEE5339D-F371-4483-A06D-5662E5BB0A57}"/>
    <dgm:cxn modelId="{CBCBC0AB-A91B-46D7-85A2-42591B2FC430}" type="presOf" srcId="{6C7E1568-A1C9-4775-BD9C-0FA8BC1EA04D}" destId="{D6EBE045-1551-412B-80C2-EBCBD3105247}" srcOrd="0" destOrd="0" presId="urn:microsoft.com/office/officeart/2018/2/layout/IconLabelList"/>
    <dgm:cxn modelId="{85062DB9-05A6-4B02-AEBD-822F02698B8A}" srcId="{0F1A9CD3-9256-4B6F-89C1-7FD752964E55}" destId="{F38886ED-806E-4977-8E50-794B4A07516A}" srcOrd="7" destOrd="0" parTransId="{02B97214-D4AE-428E-9FC1-EEAEDFEC64DB}" sibTransId="{5EB8A931-91D0-47E8-A763-9E123CD70F07}"/>
    <dgm:cxn modelId="{721AE7CD-115F-492E-BBD6-C080FEBA24AE}" srcId="{0F1A9CD3-9256-4B6F-89C1-7FD752964E55}" destId="{CCC5CFFD-9F98-41D9-96B9-8E51788BB5F4}" srcOrd="3" destOrd="0" parTransId="{DEBD66BA-46B0-4C4C-9755-F04B5BB8AC51}" sibTransId="{1034C450-5999-4B4D-B41B-ADF7F3F5761F}"/>
    <dgm:cxn modelId="{DF5501D9-8BAB-4056-954B-B233C751F1C0}" type="presOf" srcId="{3A422A7E-41D4-4817-9CC3-DC676666D92D}" destId="{399E57A4-F615-4645-BE60-95A7F071B8EE}" srcOrd="0" destOrd="0" presId="urn:microsoft.com/office/officeart/2018/2/layout/IconLabelList"/>
    <dgm:cxn modelId="{58DFE0E2-794F-41CF-B4B0-F3204379BB80}" type="presOf" srcId="{3487ABE8-85C0-412D-A3CC-73D2105AE758}" destId="{E633FAD0-FD64-4B08-91C8-77061B8D6A47}" srcOrd="0" destOrd="0" presId="urn:microsoft.com/office/officeart/2018/2/layout/IconLabelList"/>
    <dgm:cxn modelId="{FED795FC-6E48-4A71-924B-DDCA7C7BF70E}" type="presParOf" srcId="{CFED94C0-0442-4030-9C3F-AFCA700F94FE}" destId="{555E3F8B-1384-44B2-ADE5-0CD18050C8B0}" srcOrd="0" destOrd="0" presId="urn:microsoft.com/office/officeart/2018/2/layout/IconLabelList"/>
    <dgm:cxn modelId="{FE7B491E-60D1-4B48-967B-CEB0FBAB59EB}" type="presParOf" srcId="{555E3F8B-1384-44B2-ADE5-0CD18050C8B0}" destId="{EA9F6BCF-78C9-4C50-9584-33A7179CA1EF}" srcOrd="0" destOrd="0" presId="urn:microsoft.com/office/officeart/2018/2/layout/IconLabelList"/>
    <dgm:cxn modelId="{D4838CE1-3798-42DE-8836-E311D24B144C}" type="presParOf" srcId="{555E3F8B-1384-44B2-ADE5-0CD18050C8B0}" destId="{E944596B-FA7D-4E49-AC14-90AEBCDF02DA}" srcOrd="1" destOrd="0" presId="urn:microsoft.com/office/officeart/2018/2/layout/IconLabelList"/>
    <dgm:cxn modelId="{B7237E48-3D0B-4409-9E42-3AE5CA35FEE7}" type="presParOf" srcId="{555E3F8B-1384-44B2-ADE5-0CD18050C8B0}" destId="{231F27E7-90AA-48D5-83F2-B1035B4B1FC1}" srcOrd="2" destOrd="0" presId="urn:microsoft.com/office/officeart/2018/2/layout/IconLabelList"/>
    <dgm:cxn modelId="{26F44D9B-E579-4380-87DD-4761C6B74CC9}" type="presParOf" srcId="{CFED94C0-0442-4030-9C3F-AFCA700F94FE}" destId="{D6509E6E-6FD8-490D-B641-7BBD490FD403}" srcOrd="1" destOrd="0" presId="urn:microsoft.com/office/officeart/2018/2/layout/IconLabelList"/>
    <dgm:cxn modelId="{4F86802F-E680-4308-9064-966C101E40D7}" type="presParOf" srcId="{CFED94C0-0442-4030-9C3F-AFCA700F94FE}" destId="{9C4B19F8-00E1-4BA7-AE63-7CD3D1E5F6EE}" srcOrd="2" destOrd="0" presId="urn:microsoft.com/office/officeart/2018/2/layout/IconLabelList"/>
    <dgm:cxn modelId="{B71DA137-A770-4320-9F9B-838D2632434C}" type="presParOf" srcId="{9C4B19F8-00E1-4BA7-AE63-7CD3D1E5F6EE}" destId="{73A48896-288D-4C55-A270-5E34F98C49C4}" srcOrd="0" destOrd="0" presId="urn:microsoft.com/office/officeart/2018/2/layout/IconLabelList"/>
    <dgm:cxn modelId="{A996B943-D749-40CB-A665-1386B1813E29}" type="presParOf" srcId="{9C4B19F8-00E1-4BA7-AE63-7CD3D1E5F6EE}" destId="{FA17E4DF-22A9-4138-8A45-7B624E647E38}" srcOrd="1" destOrd="0" presId="urn:microsoft.com/office/officeart/2018/2/layout/IconLabelList"/>
    <dgm:cxn modelId="{E16B2353-4AF9-48ED-A837-81CC6CF5D183}" type="presParOf" srcId="{9C4B19F8-00E1-4BA7-AE63-7CD3D1E5F6EE}" destId="{E3F36B7A-493E-4651-A4DF-BA4994987857}" srcOrd="2" destOrd="0" presId="urn:microsoft.com/office/officeart/2018/2/layout/IconLabelList"/>
    <dgm:cxn modelId="{84694592-AE09-4E2A-A42B-2422B6C9AC3B}" type="presParOf" srcId="{CFED94C0-0442-4030-9C3F-AFCA700F94FE}" destId="{5DB4FCFC-10D7-4E2C-A080-0D586C23F426}" srcOrd="3" destOrd="0" presId="urn:microsoft.com/office/officeart/2018/2/layout/IconLabelList"/>
    <dgm:cxn modelId="{1ACCFF14-49A9-4C7D-B9F5-EA2AD62D9E68}" type="presParOf" srcId="{CFED94C0-0442-4030-9C3F-AFCA700F94FE}" destId="{025CA453-8B71-44F7-A8A6-753B3381248F}" srcOrd="4" destOrd="0" presId="urn:microsoft.com/office/officeart/2018/2/layout/IconLabelList"/>
    <dgm:cxn modelId="{43604798-9475-4E05-BE91-F591ED75F12B}" type="presParOf" srcId="{025CA453-8B71-44F7-A8A6-753B3381248F}" destId="{5ADF2267-0C2A-4995-BA38-8353C44F3B7E}" srcOrd="0" destOrd="0" presId="urn:microsoft.com/office/officeart/2018/2/layout/IconLabelList"/>
    <dgm:cxn modelId="{A879FA0F-F5EA-4D4E-BE16-8C08401F0930}" type="presParOf" srcId="{025CA453-8B71-44F7-A8A6-753B3381248F}" destId="{C630143C-BF89-4175-B98B-984527AC9949}" srcOrd="1" destOrd="0" presId="urn:microsoft.com/office/officeart/2018/2/layout/IconLabelList"/>
    <dgm:cxn modelId="{87F116B8-94A7-4A92-896D-77180DF4BAB5}" type="presParOf" srcId="{025CA453-8B71-44F7-A8A6-753B3381248F}" destId="{399E57A4-F615-4645-BE60-95A7F071B8EE}" srcOrd="2" destOrd="0" presId="urn:microsoft.com/office/officeart/2018/2/layout/IconLabelList"/>
    <dgm:cxn modelId="{5179988C-C449-4B86-991A-ED7649794705}" type="presParOf" srcId="{CFED94C0-0442-4030-9C3F-AFCA700F94FE}" destId="{F8F68AB9-A261-424E-A10B-B02405FF3CCF}" srcOrd="5" destOrd="0" presId="urn:microsoft.com/office/officeart/2018/2/layout/IconLabelList"/>
    <dgm:cxn modelId="{326FA5DC-F001-4D4D-A58C-B10075E11200}" type="presParOf" srcId="{CFED94C0-0442-4030-9C3F-AFCA700F94FE}" destId="{54565C38-C146-448E-BF8D-7AC15E18F445}" srcOrd="6" destOrd="0" presId="urn:microsoft.com/office/officeart/2018/2/layout/IconLabelList"/>
    <dgm:cxn modelId="{1370E974-9E4A-430D-AFFE-FD8D2360BDDA}" type="presParOf" srcId="{54565C38-C146-448E-BF8D-7AC15E18F445}" destId="{B4841B3F-7A31-4B6F-AF4A-9CBCC0B07FB7}" srcOrd="0" destOrd="0" presId="urn:microsoft.com/office/officeart/2018/2/layout/IconLabelList"/>
    <dgm:cxn modelId="{1001A7AF-6F9D-4595-A7CC-3F2DA8B731B9}" type="presParOf" srcId="{54565C38-C146-448E-BF8D-7AC15E18F445}" destId="{7CD636B0-C8EF-44CF-ACDF-B2C49D3414E2}" srcOrd="1" destOrd="0" presId="urn:microsoft.com/office/officeart/2018/2/layout/IconLabelList"/>
    <dgm:cxn modelId="{58F885C1-6023-4EA3-9544-BA4CBFCBFC71}" type="presParOf" srcId="{54565C38-C146-448E-BF8D-7AC15E18F445}" destId="{07DF8551-ABF8-4CCC-8C03-AF48F4E5C8C2}" srcOrd="2" destOrd="0" presId="urn:microsoft.com/office/officeart/2018/2/layout/IconLabelList"/>
    <dgm:cxn modelId="{7E37163C-BB72-4C4D-AF19-81892B0A679A}" type="presParOf" srcId="{CFED94C0-0442-4030-9C3F-AFCA700F94FE}" destId="{1C699CE8-DF0B-47E4-A0EF-AD4CA9D57981}" srcOrd="7" destOrd="0" presId="urn:microsoft.com/office/officeart/2018/2/layout/IconLabelList"/>
    <dgm:cxn modelId="{171CE717-97B4-440B-8102-73229415BA82}" type="presParOf" srcId="{CFED94C0-0442-4030-9C3F-AFCA700F94FE}" destId="{707699A9-10C5-4D17-8473-6AE6CA6CD728}" srcOrd="8" destOrd="0" presId="urn:microsoft.com/office/officeart/2018/2/layout/IconLabelList"/>
    <dgm:cxn modelId="{8C7577B5-E107-4274-96E3-5D2E3977EB44}" type="presParOf" srcId="{707699A9-10C5-4D17-8473-6AE6CA6CD728}" destId="{864C78B7-EB96-4480-946D-227C3E58BD28}" srcOrd="0" destOrd="0" presId="urn:microsoft.com/office/officeart/2018/2/layout/IconLabelList"/>
    <dgm:cxn modelId="{AF0EE4C6-3143-4CFF-A07D-D6C35E1DC78A}" type="presParOf" srcId="{707699A9-10C5-4D17-8473-6AE6CA6CD728}" destId="{C5562CEF-19F5-4216-A9E4-E5A32BFEDF39}" srcOrd="1" destOrd="0" presId="urn:microsoft.com/office/officeart/2018/2/layout/IconLabelList"/>
    <dgm:cxn modelId="{8971FDB0-6599-44C1-9E1B-66EDDC1B1FD8}" type="presParOf" srcId="{707699A9-10C5-4D17-8473-6AE6CA6CD728}" destId="{274D4895-8385-46D3-93A6-B5BD8F83228D}" srcOrd="2" destOrd="0" presId="urn:microsoft.com/office/officeart/2018/2/layout/IconLabelList"/>
    <dgm:cxn modelId="{0F81890F-4EF7-44C8-8CC6-CB3BDB10E196}" type="presParOf" srcId="{CFED94C0-0442-4030-9C3F-AFCA700F94FE}" destId="{1D586A95-9700-4F22-9A1A-8D0887B5950C}" srcOrd="9" destOrd="0" presId="urn:microsoft.com/office/officeart/2018/2/layout/IconLabelList"/>
    <dgm:cxn modelId="{8A0948C2-381B-4496-A276-0E6C336A553F}" type="presParOf" srcId="{CFED94C0-0442-4030-9C3F-AFCA700F94FE}" destId="{1B2458C9-E404-46D5-98A2-CE45F5F711F4}" srcOrd="10" destOrd="0" presId="urn:microsoft.com/office/officeart/2018/2/layout/IconLabelList"/>
    <dgm:cxn modelId="{7EB77B33-F972-4A04-878D-9CFBE9045C5F}" type="presParOf" srcId="{1B2458C9-E404-46D5-98A2-CE45F5F711F4}" destId="{EA112981-17F0-4D2F-AB0C-BE953F480D49}" srcOrd="0" destOrd="0" presId="urn:microsoft.com/office/officeart/2018/2/layout/IconLabelList"/>
    <dgm:cxn modelId="{4B9291AA-BEA3-4CF1-9EA0-76B0F368EB1D}" type="presParOf" srcId="{1B2458C9-E404-46D5-98A2-CE45F5F711F4}" destId="{0E80D1E7-0C02-4EAC-8CCC-AD5065352CF4}" srcOrd="1" destOrd="0" presId="urn:microsoft.com/office/officeart/2018/2/layout/IconLabelList"/>
    <dgm:cxn modelId="{E48710A8-1AB5-4B8B-8CED-9F09DDB5144A}" type="presParOf" srcId="{1B2458C9-E404-46D5-98A2-CE45F5F711F4}" destId="{D6EBE045-1551-412B-80C2-EBCBD3105247}" srcOrd="2" destOrd="0" presId="urn:microsoft.com/office/officeart/2018/2/layout/IconLabelList"/>
    <dgm:cxn modelId="{FBB79163-DCBC-4C9C-8D8D-5C731CCBDDAB}" type="presParOf" srcId="{CFED94C0-0442-4030-9C3F-AFCA700F94FE}" destId="{8F43A993-01B3-4248-9298-0D38DC0FD4D0}" srcOrd="11" destOrd="0" presId="urn:microsoft.com/office/officeart/2018/2/layout/IconLabelList"/>
    <dgm:cxn modelId="{E9517D9A-9E8C-4205-9C95-4883CD02FC59}" type="presParOf" srcId="{CFED94C0-0442-4030-9C3F-AFCA700F94FE}" destId="{FCC9002F-6ED8-4A91-B53A-12E37A3D808B}" srcOrd="12" destOrd="0" presId="urn:microsoft.com/office/officeart/2018/2/layout/IconLabelList"/>
    <dgm:cxn modelId="{9FF66631-7463-4A2A-8DDD-8AA111668156}" type="presParOf" srcId="{FCC9002F-6ED8-4A91-B53A-12E37A3D808B}" destId="{3137F087-B3C3-4409-8229-67015C8A42AA}" srcOrd="0" destOrd="0" presId="urn:microsoft.com/office/officeart/2018/2/layout/IconLabelList"/>
    <dgm:cxn modelId="{8FBFA2C9-7069-4519-AFF7-C76BBF0FED55}" type="presParOf" srcId="{FCC9002F-6ED8-4A91-B53A-12E37A3D808B}" destId="{CCBAF7C2-6431-4D24-9A74-CEA2188AF19B}" srcOrd="1" destOrd="0" presId="urn:microsoft.com/office/officeart/2018/2/layout/IconLabelList"/>
    <dgm:cxn modelId="{E98BFDE4-E681-4BAD-BFE5-F814F95D8851}" type="presParOf" srcId="{FCC9002F-6ED8-4A91-B53A-12E37A3D808B}" destId="{E633FAD0-FD64-4B08-91C8-77061B8D6A47}" srcOrd="2" destOrd="0" presId="urn:microsoft.com/office/officeart/2018/2/layout/IconLabelList"/>
    <dgm:cxn modelId="{8D9AA2D2-7237-45D2-B9DC-EB1CA72D4753}" type="presParOf" srcId="{CFED94C0-0442-4030-9C3F-AFCA700F94FE}" destId="{5CA01D90-0A80-4E0B-A035-44FF9584F760}" srcOrd="13" destOrd="0" presId="urn:microsoft.com/office/officeart/2018/2/layout/IconLabelList"/>
    <dgm:cxn modelId="{141977B3-75EF-4225-9B69-CFDCA98CFD14}" type="presParOf" srcId="{CFED94C0-0442-4030-9C3F-AFCA700F94FE}" destId="{3A4C698B-0DD9-481B-A175-A9FD9FB2C0B0}" srcOrd="14" destOrd="0" presId="urn:microsoft.com/office/officeart/2018/2/layout/IconLabelList"/>
    <dgm:cxn modelId="{3299F806-34AB-4935-90AE-DFE25D61240F}" type="presParOf" srcId="{3A4C698B-0DD9-481B-A175-A9FD9FB2C0B0}" destId="{EF1E0B87-A745-41C0-AED9-67CF7CAA222B}" srcOrd="0" destOrd="0" presId="urn:microsoft.com/office/officeart/2018/2/layout/IconLabelList"/>
    <dgm:cxn modelId="{6286859C-4D57-4554-AAC3-BAC8F87DFAC5}" type="presParOf" srcId="{3A4C698B-0DD9-481B-A175-A9FD9FB2C0B0}" destId="{86C6EF7A-BD85-44F5-A797-71F56E4334C4}" srcOrd="1" destOrd="0" presId="urn:microsoft.com/office/officeart/2018/2/layout/IconLabelList"/>
    <dgm:cxn modelId="{54B0CFB7-148D-47BE-B166-934CF97CE73B}" type="presParOf" srcId="{3A4C698B-0DD9-481B-A175-A9FD9FB2C0B0}" destId="{CE0059BF-433B-485F-A4CC-FA47B1B579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AE5221-81A7-4D97-BE39-4C877EDCEB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86ED1-7358-45FF-A3CB-603F9B12F0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training is provided with potential need for advanced training on specific functions.</a:t>
          </a:r>
        </a:p>
      </dgm:t>
    </dgm:pt>
    <dgm:pt modelId="{3149AD0A-2A4C-4DFF-B6EF-309E1F6C0499}" type="parTrans" cxnId="{CF9E43E0-AFBB-4394-8851-4DA531A6CDAA}">
      <dgm:prSet/>
      <dgm:spPr/>
      <dgm:t>
        <a:bodyPr/>
        <a:lstStyle/>
        <a:p>
          <a:endParaRPr lang="en-US"/>
        </a:p>
      </dgm:t>
    </dgm:pt>
    <dgm:pt modelId="{854728A7-2E74-43D3-B9B5-988A4873D281}" type="sibTrans" cxnId="{CF9E43E0-AFBB-4394-8851-4DA531A6CD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E02850-FE06-49A6-BA8E-B3EE8BA47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should have a stable internet connection, despite potential connectivity issues.</a:t>
          </a:r>
        </a:p>
      </dgm:t>
    </dgm:pt>
    <dgm:pt modelId="{80455B5C-0DFA-47CE-95AC-5D6C90DF9DC4}" type="parTrans" cxnId="{F023C952-8E0A-4FA5-B5E4-8098A16A5563}">
      <dgm:prSet/>
      <dgm:spPr/>
      <dgm:t>
        <a:bodyPr/>
        <a:lstStyle/>
        <a:p>
          <a:endParaRPr lang="en-US"/>
        </a:p>
      </dgm:t>
    </dgm:pt>
    <dgm:pt modelId="{5AA6077F-0CE4-4890-8BEE-7D69FE1F5B6F}" type="sibTrans" cxnId="{F023C952-8E0A-4FA5-B5E4-8098A16A55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B7AEC7-6420-432D-AB40-EFFC4E961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fundamental understanding of security practices is presumed, with enforced data protection.</a:t>
          </a:r>
        </a:p>
      </dgm:t>
    </dgm:pt>
    <dgm:pt modelId="{C063A369-E08D-4F9F-A87C-39016F48B832}" type="parTrans" cxnId="{C8773D73-1809-487B-BB41-E7B09C15DB1D}">
      <dgm:prSet/>
      <dgm:spPr/>
      <dgm:t>
        <a:bodyPr/>
        <a:lstStyle/>
        <a:p>
          <a:endParaRPr lang="en-US"/>
        </a:p>
      </dgm:t>
    </dgm:pt>
    <dgm:pt modelId="{DFF83A73-C81E-4C5F-B062-0421E688D168}" type="sibTrans" cxnId="{C8773D73-1809-487B-BB41-E7B09C15DB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67A41-B06A-404A-8FA0-4A4E45162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is designed for moderate growth with consideration for future expansion.</a:t>
          </a:r>
        </a:p>
      </dgm:t>
    </dgm:pt>
    <dgm:pt modelId="{4A17FF17-0A8C-463A-AFB9-ABBFB9C3C6E5}" type="parTrans" cxnId="{88895ACB-DFA6-4FEB-A5B0-18354472E2D6}">
      <dgm:prSet/>
      <dgm:spPr/>
      <dgm:t>
        <a:bodyPr/>
        <a:lstStyle/>
        <a:p>
          <a:endParaRPr lang="en-US"/>
        </a:p>
      </dgm:t>
    </dgm:pt>
    <dgm:pt modelId="{476E7904-EC57-4C3C-821C-D1C2C4B019BE}" type="sibTrans" cxnId="{88895ACB-DFA6-4FEB-A5B0-18354472E2D6}">
      <dgm:prSet/>
      <dgm:spPr/>
      <dgm:t>
        <a:bodyPr/>
        <a:lstStyle/>
        <a:p>
          <a:endParaRPr lang="en-US"/>
        </a:p>
      </dgm:t>
    </dgm:pt>
    <dgm:pt modelId="{CEDCCDFE-75F8-46D2-9638-1803DB271835}" type="pres">
      <dgm:prSet presAssocID="{8BAE5221-81A7-4D97-BE39-4C877EDCEB48}" presName="root" presStyleCnt="0">
        <dgm:presLayoutVars>
          <dgm:dir/>
          <dgm:resizeHandles val="exact"/>
        </dgm:presLayoutVars>
      </dgm:prSet>
      <dgm:spPr/>
    </dgm:pt>
    <dgm:pt modelId="{1D6E1190-FD5C-477D-A587-69AC6938D1B3}" type="pres">
      <dgm:prSet presAssocID="{8BAE5221-81A7-4D97-BE39-4C877EDCEB48}" presName="container" presStyleCnt="0">
        <dgm:presLayoutVars>
          <dgm:dir/>
          <dgm:resizeHandles val="exact"/>
        </dgm:presLayoutVars>
      </dgm:prSet>
      <dgm:spPr/>
    </dgm:pt>
    <dgm:pt modelId="{D8AE661B-FB43-4B83-AE5A-DE797A4050EC}" type="pres">
      <dgm:prSet presAssocID="{78286ED1-7358-45FF-A3CB-603F9B12F010}" presName="compNode" presStyleCnt="0"/>
      <dgm:spPr/>
    </dgm:pt>
    <dgm:pt modelId="{037AF406-79DE-45F6-96D2-A0D1C134254C}" type="pres">
      <dgm:prSet presAssocID="{78286ED1-7358-45FF-A3CB-603F9B12F010}" presName="iconBgRect" presStyleLbl="bgShp" presStyleIdx="0" presStyleCnt="4"/>
      <dgm:spPr/>
    </dgm:pt>
    <dgm:pt modelId="{5DEEDB97-EDB1-4C94-A40A-E4E205177362}" type="pres">
      <dgm:prSet presAssocID="{78286ED1-7358-45FF-A3CB-603F9B12F0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3ED9178-2E9D-41E3-AF36-EC52107EA88C}" type="pres">
      <dgm:prSet presAssocID="{78286ED1-7358-45FF-A3CB-603F9B12F010}" presName="spaceRect" presStyleCnt="0"/>
      <dgm:spPr/>
    </dgm:pt>
    <dgm:pt modelId="{06F74712-6848-47DE-BC58-9442E54935EC}" type="pres">
      <dgm:prSet presAssocID="{78286ED1-7358-45FF-A3CB-603F9B12F010}" presName="textRect" presStyleLbl="revTx" presStyleIdx="0" presStyleCnt="4">
        <dgm:presLayoutVars>
          <dgm:chMax val="1"/>
          <dgm:chPref val="1"/>
        </dgm:presLayoutVars>
      </dgm:prSet>
      <dgm:spPr/>
    </dgm:pt>
    <dgm:pt modelId="{2459EAF0-66A5-45F9-BCBD-B72502787F08}" type="pres">
      <dgm:prSet presAssocID="{854728A7-2E74-43D3-B9B5-988A4873D281}" presName="sibTrans" presStyleLbl="sibTrans2D1" presStyleIdx="0" presStyleCnt="0"/>
      <dgm:spPr/>
    </dgm:pt>
    <dgm:pt modelId="{2B8821EA-B4E9-4D62-9241-9624DBC3B521}" type="pres">
      <dgm:prSet presAssocID="{CDE02850-FE06-49A6-BA8E-B3EE8BA47959}" presName="compNode" presStyleCnt="0"/>
      <dgm:spPr/>
    </dgm:pt>
    <dgm:pt modelId="{36432101-550F-4A5D-812E-193713A8E757}" type="pres">
      <dgm:prSet presAssocID="{CDE02850-FE06-49A6-BA8E-B3EE8BA47959}" presName="iconBgRect" presStyleLbl="bgShp" presStyleIdx="1" presStyleCnt="4"/>
      <dgm:spPr/>
    </dgm:pt>
    <dgm:pt modelId="{4A6F1935-0B3D-4EA1-A37F-1950252566E9}" type="pres">
      <dgm:prSet presAssocID="{CDE02850-FE06-49A6-BA8E-B3EE8BA479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FE22794-3690-4591-9955-CF7AF5579824}" type="pres">
      <dgm:prSet presAssocID="{CDE02850-FE06-49A6-BA8E-B3EE8BA47959}" presName="spaceRect" presStyleCnt="0"/>
      <dgm:spPr/>
    </dgm:pt>
    <dgm:pt modelId="{83A5CCF0-2CB2-4A6D-8EDE-6A7F5780B8A5}" type="pres">
      <dgm:prSet presAssocID="{CDE02850-FE06-49A6-BA8E-B3EE8BA47959}" presName="textRect" presStyleLbl="revTx" presStyleIdx="1" presStyleCnt="4">
        <dgm:presLayoutVars>
          <dgm:chMax val="1"/>
          <dgm:chPref val="1"/>
        </dgm:presLayoutVars>
      </dgm:prSet>
      <dgm:spPr/>
    </dgm:pt>
    <dgm:pt modelId="{7372C143-FCAE-4DA8-9F6B-E9C6A4AA5801}" type="pres">
      <dgm:prSet presAssocID="{5AA6077F-0CE4-4890-8BEE-7D69FE1F5B6F}" presName="sibTrans" presStyleLbl="sibTrans2D1" presStyleIdx="0" presStyleCnt="0"/>
      <dgm:spPr/>
    </dgm:pt>
    <dgm:pt modelId="{25905042-223A-4C93-8A5E-C7A555266363}" type="pres">
      <dgm:prSet presAssocID="{D4B7AEC7-6420-432D-AB40-EFFC4E961522}" presName="compNode" presStyleCnt="0"/>
      <dgm:spPr/>
    </dgm:pt>
    <dgm:pt modelId="{A96E5CC2-7B84-4AA3-9BDA-8E98FB7AFD01}" type="pres">
      <dgm:prSet presAssocID="{D4B7AEC7-6420-432D-AB40-EFFC4E961522}" presName="iconBgRect" presStyleLbl="bgShp" presStyleIdx="2" presStyleCnt="4"/>
      <dgm:spPr/>
    </dgm:pt>
    <dgm:pt modelId="{7195C13C-9C10-416A-BAC4-48375E062568}" type="pres">
      <dgm:prSet presAssocID="{D4B7AEC7-6420-432D-AB40-EFFC4E9615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3DFF74C-085E-4353-A365-DEF82D5B401C}" type="pres">
      <dgm:prSet presAssocID="{D4B7AEC7-6420-432D-AB40-EFFC4E961522}" presName="spaceRect" presStyleCnt="0"/>
      <dgm:spPr/>
    </dgm:pt>
    <dgm:pt modelId="{46E1CA48-F338-47D9-BA38-7615A2E80681}" type="pres">
      <dgm:prSet presAssocID="{D4B7AEC7-6420-432D-AB40-EFFC4E961522}" presName="textRect" presStyleLbl="revTx" presStyleIdx="2" presStyleCnt="4">
        <dgm:presLayoutVars>
          <dgm:chMax val="1"/>
          <dgm:chPref val="1"/>
        </dgm:presLayoutVars>
      </dgm:prSet>
      <dgm:spPr/>
    </dgm:pt>
    <dgm:pt modelId="{154D4458-E623-42B0-84AF-65F18A209930}" type="pres">
      <dgm:prSet presAssocID="{DFF83A73-C81E-4C5F-B062-0421E688D168}" presName="sibTrans" presStyleLbl="sibTrans2D1" presStyleIdx="0" presStyleCnt="0"/>
      <dgm:spPr/>
    </dgm:pt>
    <dgm:pt modelId="{41CABD88-5918-48B1-BEA3-F015185B17D9}" type="pres">
      <dgm:prSet presAssocID="{03767A41-B06A-404A-8FA0-4A4E4516200A}" presName="compNode" presStyleCnt="0"/>
      <dgm:spPr/>
    </dgm:pt>
    <dgm:pt modelId="{60049334-4BDF-47C6-A325-34FC393D5685}" type="pres">
      <dgm:prSet presAssocID="{03767A41-B06A-404A-8FA0-4A4E4516200A}" presName="iconBgRect" presStyleLbl="bgShp" presStyleIdx="3" presStyleCnt="4"/>
      <dgm:spPr/>
    </dgm:pt>
    <dgm:pt modelId="{2F525986-094C-4669-B4BD-7AF14F96329B}" type="pres">
      <dgm:prSet presAssocID="{03767A41-B06A-404A-8FA0-4A4E451620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630BD09-0D13-4A8A-B58C-13EC8465C9D9}" type="pres">
      <dgm:prSet presAssocID="{03767A41-B06A-404A-8FA0-4A4E4516200A}" presName="spaceRect" presStyleCnt="0"/>
      <dgm:spPr/>
    </dgm:pt>
    <dgm:pt modelId="{E5678C67-0B3E-42C1-8075-80F2796F3E21}" type="pres">
      <dgm:prSet presAssocID="{03767A41-B06A-404A-8FA0-4A4E451620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97CF0E-E71F-4220-97B8-AD1930C66EEF}" type="presOf" srcId="{5AA6077F-0CE4-4890-8BEE-7D69FE1F5B6F}" destId="{7372C143-FCAE-4DA8-9F6B-E9C6A4AA5801}" srcOrd="0" destOrd="0" presId="urn:microsoft.com/office/officeart/2018/2/layout/IconCircleList"/>
    <dgm:cxn modelId="{B2392723-CE33-4BB2-B424-A2DA0E2A349A}" type="presOf" srcId="{854728A7-2E74-43D3-B9B5-988A4873D281}" destId="{2459EAF0-66A5-45F9-BCBD-B72502787F08}" srcOrd="0" destOrd="0" presId="urn:microsoft.com/office/officeart/2018/2/layout/IconCircleList"/>
    <dgm:cxn modelId="{48315540-7FC1-4D8A-961F-AEFDD10ABE67}" type="presOf" srcId="{8BAE5221-81A7-4D97-BE39-4C877EDCEB48}" destId="{CEDCCDFE-75F8-46D2-9638-1803DB271835}" srcOrd="0" destOrd="0" presId="urn:microsoft.com/office/officeart/2018/2/layout/IconCircleList"/>
    <dgm:cxn modelId="{F023C952-8E0A-4FA5-B5E4-8098A16A5563}" srcId="{8BAE5221-81A7-4D97-BE39-4C877EDCEB48}" destId="{CDE02850-FE06-49A6-BA8E-B3EE8BA47959}" srcOrd="1" destOrd="0" parTransId="{80455B5C-0DFA-47CE-95AC-5D6C90DF9DC4}" sibTransId="{5AA6077F-0CE4-4890-8BEE-7D69FE1F5B6F}"/>
    <dgm:cxn modelId="{C8773D73-1809-487B-BB41-E7B09C15DB1D}" srcId="{8BAE5221-81A7-4D97-BE39-4C877EDCEB48}" destId="{D4B7AEC7-6420-432D-AB40-EFFC4E961522}" srcOrd="2" destOrd="0" parTransId="{C063A369-E08D-4F9F-A87C-39016F48B832}" sibTransId="{DFF83A73-C81E-4C5F-B062-0421E688D168}"/>
    <dgm:cxn modelId="{E4B99D86-3CC2-4FF6-BA64-8716B8A255D5}" type="presOf" srcId="{03767A41-B06A-404A-8FA0-4A4E4516200A}" destId="{E5678C67-0B3E-42C1-8075-80F2796F3E21}" srcOrd="0" destOrd="0" presId="urn:microsoft.com/office/officeart/2018/2/layout/IconCircleList"/>
    <dgm:cxn modelId="{B73E1792-EC9E-4F72-BA3D-584C61D5546C}" type="presOf" srcId="{CDE02850-FE06-49A6-BA8E-B3EE8BA47959}" destId="{83A5CCF0-2CB2-4A6D-8EDE-6A7F5780B8A5}" srcOrd="0" destOrd="0" presId="urn:microsoft.com/office/officeart/2018/2/layout/IconCircleList"/>
    <dgm:cxn modelId="{3765669C-ABFB-4902-B1F7-203C4D95C898}" type="presOf" srcId="{DFF83A73-C81E-4C5F-B062-0421E688D168}" destId="{154D4458-E623-42B0-84AF-65F18A209930}" srcOrd="0" destOrd="0" presId="urn:microsoft.com/office/officeart/2018/2/layout/IconCircleList"/>
    <dgm:cxn modelId="{23899E9F-6A73-48C9-ABDE-F20BA5D06F61}" type="presOf" srcId="{78286ED1-7358-45FF-A3CB-603F9B12F010}" destId="{06F74712-6848-47DE-BC58-9442E54935EC}" srcOrd="0" destOrd="0" presId="urn:microsoft.com/office/officeart/2018/2/layout/IconCircleList"/>
    <dgm:cxn modelId="{88895ACB-DFA6-4FEB-A5B0-18354472E2D6}" srcId="{8BAE5221-81A7-4D97-BE39-4C877EDCEB48}" destId="{03767A41-B06A-404A-8FA0-4A4E4516200A}" srcOrd="3" destOrd="0" parTransId="{4A17FF17-0A8C-463A-AFB9-ABBFB9C3C6E5}" sibTransId="{476E7904-EC57-4C3C-821C-D1C2C4B019BE}"/>
    <dgm:cxn modelId="{CF9E43E0-AFBB-4394-8851-4DA531A6CDAA}" srcId="{8BAE5221-81A7-4D97-BE39-4C877EDCEB48}" destId="{78286ED1-7358-45FF-A3CB-603F9B12F010}" srcOrd="0" destOrd="0" parTransId="{3149AD0A-2A4C-4DFF-B6EF-309E1F6C0499}" sibTransId="{854728A7-2E74-43D3-B9B5-988A4873D281}"/>
    <dgm:cxn modelId="{DE4668F9-8867-4FFB-B1DA-22E1D18B7615}" type="presOf" srcId="{D4B7AEC7-6420-432D-AB40-EFFC4E961522}" destId="{46E1CA48-F338-47D9-BA38-7615A2E80681}" srcOrd="0" destOrd="0" presId="urn:microsoft.com/office/officeart/2018/2/layout/IconCircleList"/>
    <dgm:cxn modelId="{00ACF30F-9B60-48A7-B004-52A0C94CDC8E}" type="presParOf" srcId="{CEDCCDFE-75F8-46D2-9638-1803DB271835}" destId="{1D6E1190-FD5C-477D-A587-69AC6938D1B3}" srcOrd="0" destOrd="0" presId="urn:microsoft.com/office/officeart/2018/2/layout/IconCircleList"/>
    <dgm:cxn modelId="{9A0F82E5-2017-4844-BCC7-810BFFE0B8B5}" type="presParOf" srcId="{1D6E1190-FD5C-477D-A587-69AC6938D1B3}" destId="{D8AE661B-FB43-4B83-AE5A-DE797A4050EC}" srcOrd="0" destOrd="0" presId="urn:microsoft.com/office/officeart/2018/2/layout/IconCircleList"/>
    <dgm:cxn modelId="{5A487776-6C01-40DF-82A7-487439921CC7}" type="presParOf" srcId="{D8AE661B-FB43-4B83-AE5A-DE797A4050EC}" destId="{037AF406-79DE-45F6-96D2-A0D1C134254C}" srcOrd="0" destOrd="0" presId="urn:microsoft.com/office/officeart/2018/2/layout/IconCircleList"/>
    <dgm:cxn modelId="{011990BD-9691-4C75-A1EC-52A772C7D0EC}" type="presParOf" srcId="{D8AE661B-FB43-4B83-AE5A-DE797A4050EC}" destId="{5DEEDB97-EDB1-4C94-A40A-E4E205177362}" srcOrd="1" destOrd="0" presId="urn:microsoft.com/office/officeart/2018/2/layout/IconCircleList"/>
    <dgm:cxn modelId="{710D1577-B057-4D01-89E6-9606843E7AEC}" type="presParOf" srcId="{D8AE661B-FB43-4B83-AE5A-DE797A4050EC}" destId="{63ED9178-2E9D-41E3-AF36-EC52107EA88C}" srcOrd="2" destOrd="0" presId="urn:microsoft.com/office/officeart/2018/2/layout/IconCircleList"/>
    <dgm:cxn modelId="{953E41E7-CB78-4B80-A816-1CD4949047E0}" type="presParOf" srcId="{D8AE661B-FB43-4B83-AE5A-DE797A4050EC}" destId="{06F74712-6848-47DE-BC58-9442E54935EC}" srcOrd="3" destOrd="0" presId="urn:microsoft.com/office/officeart/2018/2/layout/IconCircleList"/>
    <dgm:cxn modelId="{F31D411B-6786-4C16-9B62-4C3E059A5D9C}" type="presParOf" srcId="{1D6E1190-FD5C-477D-A587-69AC6938D1B3}" destId="{2459EAF0-66A5-45F9-BCBD-B72502787F08}" srcOrd="1" destOrd="0" presId="urn:microsoft.com/office/officeart/2018/2/layout/IconCircleList"/>
    <dgm:cxn modelId="{1FD0DC31-A7FF-4A3A-867E-AA1C50B92E85}" type="presParOf" srcId="{1D6E1190-FD5C-477D-A587-69AC6938D1B3}" destId="{2B8821EA-B4E9-4D62-9241-9624DBC3B521}" srcOrd="2" destOrd="0" presId="urn:microsoft.com/office/officeart/2018/2/layout/IconCircleList"/>
    <dgm:cxn modelId="{93DD4DD8-AB17-4E0F-8F9C-0458F55D768A}" type="presParOf" srcId="{2B8821EA-B4E9-4D62-9241-9624DBC3B521}" destId="{36432101-550F-4A5D-812E-193713A8E757}" srcOrd="0" destOrd="0" presId="urn:microsoft.com/office/officeart/2018/2/layout/IconCircleList"/>
    <dgm:cxn modelId="{39634C57-43A3-43F4-AE23-7F41B57A525E}" type="presParOf" srcId="{2B8821EA-B4E9-4D62-9241-9624DBC3B521}" destId="{4A6F1935-0B3D-4EA1-A37F-1950252566E9}" srcOrd="1" destOrd="0" presId="urn:microsoft.com/office/officeart/2018/2/layout/IconCircleList"/>
    <dgm:cxn modelId="{14F31792-871E-42C5-B3ED-1E85FADF0684}" type="presParOf" srcId="{2B8821EA-B4E9-4D62-9241-9624DBC3B521}" destId="{3FE22794-3690-4591-9955-CF7AF5579824}" srcOrd="2" destOrd="0" presId="urn:microsoft.com/office/officeart/2018/2/layout/IconCircleList"/>
    <dgm:cxn modelId="{6D748225-0204-4C7E-B052-D59563D7DDF7}" type="presParOf" srcId="{2B8821EA-B4E9-4D62-9241-9624DBC3B521}" destId="{83A5CCF0-2CB2-4A6D-8EDE-6A7F5780B8A5}" srcOrd="3" destOrd="0" presId="urn:microsoft.com/office/officeart/2018/2/layout/IconCircleList"/>
    <dgm:cxn modelId="{8479CF5C-AB05-469D-B04D-BAB1F4CFEDCE}" type="presParOf" srcId="{1D6E1190-FD5C-477D-A587-69AC6938D1B3}" destId="{7372C143-FCAE-4DA8-9F6B-E9C6A4AA5801}" srcOrd="3" destOrd="0" presId="urn:microsoft.com/office/officeart/2018/2/layout/IconCircleList"/>
    <dgm:cxn modelId="{EE785E88-7F18-4DCD-992B-84F5F326A45F}" type="presParOf" srcId="{1D6E1190-FD5C-477D-A587-69AC6938D1B3}" destId="{25905042-223A-4C93-8A5E-C7A555266363}" srcOrd="4" destOrd="0" presId="urn:microsoft.com/office/officeart/2018/2/layout/IconCircleList"/>
    <dgm:cxn modelId="{887B1E31-6D0A-46AD-9B15-83E6EF210A12}" type="presParOf" srcId="{25905042-223A-4C93-8A5E-C7A555266363}" destId="{A96E5CC2-7B84-4AA3-9BDA-8E98FB7AFD01}" srcOrd="0" destOrd="0" presId="urn:microsoft.com/office/officeart/2018/2/layout/IconCircleList"/>
    <dgm:cxn modelId="{8D1BB29D-5C86-441C-96FA-6AF8E0CD19A0}" type="presParOf" srcId="{25905042-223A-4C93-8A5E-C7A555266363}" destId="{7195C13C-9C10-416A-BAC4-48375E062568}" srcOrd="1" destOrd="0" presId="urn:microsoft.com/office/officeart/2018/2/layout/IconCircleList"/>
    <dgm:cxn modelId="{A9B93CFF-47CB-4A84-B1EF-20D8CA994424}" type="presParOf" srcId="{25905042-223A-4C93-8A5E-C7A555266363}" destId="{23DFF74C-085E-4353-A365-DEF82D5B401C}" srcOrd="2" destOrd="0" presId="urn:microsoft.com/office/officeart/2018/2/layout/IconCircleList"/>
    <dgm:cxn modelId="{DEE7BD64-8FAB-4B10-91A1-4C4CEC57D089}" type="presParOf" srcId="{25905042-223A-4C93-8A5E-C7A555266363}" destId="{46E1CA48-F338-47D9-BA38-7615A2E80681}" srcOrd="3" destOrd="0" presId="urn:microsoft.com/office/officeart/2018/2/layout/IconCircleList"/>
    <dgm:cxn modelId="{71AD3A66-8EFE-4B9E-ABE9-47C6EC66073D}" type="presParOf" srcId="{1D6E1190-FD5C-477D-A587-69AC6938D1B3}" destId="{154D4458-E623-42B0-84AF-65F18A209930}" srcOrd="5" destOrd="0" presId="urn:microsoft.com/office/officeart/2018/2/layout/IconCircleList"/>
    <dgm:cxn modelId="{87A65A8C-467A-4686-8AC7-55AC50AA7358}" type="presParOf" srcId="{1D6E1190-FD5C-477D-A587-69AC6938D1B3}" destId="{41CABD88-5918-48B1-BEA3-F015185B17D9}" srcOrd="6" destOrd="0" presId="urn:microsoft.com/office/officeart/2018/2/layout/IconCircleList"/>
    <dgm:cxn modelId="{95D04F05-5B62-4DC8-AF12-8199DD3162F6}" type="presParOf" srcId="{41CABD88-5918-48B1-BEA3-F015185B17D9}" destId="{60049334-4BDF-47C6-A325-34FC393D5685}" srcOrd="0" destOrd="0" presId="urn:microsoft.com/office/officeart/2018/2/layout/IconCircleList"/>
    <dgm:cxn modelId="{F14FC05A-8FD5-4F2D-AB7B-B64D0FB8BC95}" type="presParOf" srcId="{41CABD88-5918-48B1-BEA3-F015185B17D9}" destId="{2F525986-094C-4669-B4BD-7AF14F96329B}" srcOrd="1" destOrd="0" presId="urn:microsoft.com/office/officeart/2018/2/layout/IconCircleList"/>
    <dgm:cxn modelId="{9913BC08-A973-4404-9049-6DAC7F1FB249}" type="presParOf" srcId="{41CABD88-5918-48B1-BEA3-F015185B17D9}" destId="{5630BD09-0D13-4A8A-B58C-13EC8465C9D9}" srcOrd="2" destOrd="0" presId="urn:microsoft.com/office/officeart/2018/2/layout/IconCircleList"/>
    <dgm:cxn modelId="{77F75987-C4CF-4D32-A375-9DC5D2C3CF48}" type="presParOf" srcId="{41CABD88-5918-48B1-BEA3-F015185B17D9}" destId="{E5678C67-0B3E-42C1-8075-80F2796F3E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F6BCF-78C9-4C50-9584-33A7179CA1EF}">
      <dsp:nvSpPr>
        <dsp:cNvPr id="0" name=""/>
        <dsp:cNvSpPr/>
      </dsp:nvSpPr>
      <dsp:spPr>
        <a:xfrm>
          <a:off x="950255" y="6395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F27E7-90AA-48D5-83F2-B1035B4B1FC1}">
      <dsp:nvSpPr>
        <dsp:cNvPr id="0" name=""/>
        <dsp:cNvSpPr/>
      </dsp:nvSpPr>
      <dsp:spPr>
        <a:xfrm>
          <a:off x="455255" y="1776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Service Category and Services: Simplifies management and categorization of business services.</a:t>
          </a:r>
        </a:p>
      </dsp:txBody>
      <dsp:txXfrm>
        <a:off x="455255" y="1776077"/>
        <a:ext cx="1800000" cy="720000"/>
      </dsp:txXfrm>
    </dsp:sp>
    <dsp:sp modelId="{73A48896-288D-4C55-A270-5E34F98C49C4}">
      <dsp:nvSpPr>
        <dsp:cNvPr id="0" name=""/>
        <dsp:cNvSpPr/>
      </dsp:nvSpPr>
      <dsp:spPr>
        <a:xfrm>
          <a:off x="3065255" y="6395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36B7A-493E-4651-A4DF-BA4994987857}">
      <dsp:nvSpPr>
        <dsp:cNvPr id="0" name=""/>
        <dsp:cNvSpPr/>
      </dsp:nvSpPr>
      <dsp:spPr>
        <a:xfrm>
          <a:off x="2570255" y="1776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Business Management: Manages business details, contact info, and operational status.</a:t>
          </a:r>
        </a:p>
      </dsp:txBody>
      <dsp:txXfrm>
        <a:off x="2570255" y="1776077"/>
        <a:ext cx="1800000" cy="720000"/>
      </dsp:txXfrm>
    </dsp:sp>
    <dsp:sp modelId="{5ADF2267-0C2A-4995-BA38-8353C44F3B7E}">
      <dsp:nvSpPr>
        <dsp:cNvPr id="0" name=""/>
        <dsp:cNvSpPr/>
      </dsp:nvSpPr>
      <dsp:spPr>
        <a:xfrm>
          <a:off x="5180255" y="6395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E57A4-F615-4645-BE60-95A7F071B8EE}">
      <dsp:nvSpPr>
        <dsp:cNvPr id="0" name=""/>
        <dsp:cNvSpPr/>
      </dsp:nvSpPr>
      <dsp:spPr>
        <a:xfrm>
          <a:off x="4685255" y="1776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Service Levels and Offerings: Provides tiered service levels with transparent pricing.</a:t>
          </a:r>
        </a:p>
      </dsp:txBody>
      <dsp:txXfrm>
        <a:off x="4685255" y="1776077"/>
        <a:ext cx="1800000" cy="720000"/>
      </dsp:txXfrm>
    </dsp:sp>
    <dsp:sp modelId="{B4841B3F-7A31-4B6F-AF4A-9CBCC0B07FB7}">
      <dsp:nvSpPr>
        <dsp:cNvPr id="0" name=""/>
        <dsp:cNvSpPr/>
      </dsp:nvSpPr>
      <dsp:spPr>
        <a:xfrm>
          <a:off x="7295255" y="6395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8551-ABF8-4CCC-8C03-AF48F4E5C8C2}">
      <dsp:nvSpPr>
        <dsp:cNvPr id="0" name=""/>
        <dsp:cNvSpPr/>
      </dsp:nvSpPr>
      <dsp:spPr>
        <a:xfrm>
          <a:off x="6800255" y="1776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Employee Management: Integrates employee roles, responsibilities, and details for management.</a:t>
          </a:r>
        </a:p>
      </dsp:txBody>
      <dsp:txXfrm>
        <a:off x="6800255" y="1776077"/>
        <a:ext cx="1800000" cy="720000"/>
      </dsp:txXfrm>
    </dsp:sp>
    <dsp:sp modelId="{864C78B7-EB96-4480-946D-227C3E58BD28}">
      <dsp:nvSpPr>
        <dsp:cNvPr id="0" name=""/>
        <dsp:cNvSpPr/>
      </dsp:nvSpPr>
      <dsp:spPr>
        <a:xfrm>
          <a:off x="950255" y="294607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D4895-8385-46D3-93A6-B5BD8F83228D}">
      <dsp:nvSpPr>
        <dsp:cNvPr id="0" name=""/>
        <dsp:cNvSpPr/>
      </dsp:nvSpPr>
      <dsp:spPr>
        <a:xfrm>
          <a:off x="455255" y="40826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Batches: Organizes student batches for educational and training institutions.</a:t>
          </a:r>
        </a:p>
      </dsp:txBody>
      <dsp:txXfrm>
        <a:off x="455255" y="4082606"/>
        <a:ext cx="1800000" cy="720000"/>
      </dsp:txXfrm>
    </dsp:sp>
    <dsp:sp modelId="{EA112981-17F0-4D2F-AB0C-BE953F480D49}">
      <dsp:nvSpPr>
        <dsp:cNvPr id="0" name=""/>
        <dsp:cNvSpPr/>
      </dsp:nvSpPr>
      <dsp:spPr>
        <a:xfrm>
          <a:off x="3065255" y="2946077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BE045-1551-412B-80C2-EBCBD3105247}">
      <dsp:nvSpPr>
        <dsp:cNvPr id="0" name=""/>
        <dsp:cNvSpPr/>
      </dsp:nvSpPr>
      <dsp:spPr>
        <a:xfrm>
          <a:off x="2570255" y="40826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Information: Manages customer data for enhanced relationship management.</a:t>
          </a:r>
        </a:p>
      </dsp:txBody>
      <dsp:txXfrm>
        <a:off x="2570255" y="4082606"/>
        <a:ext cx="1800000" cy="720000"/>
      </dsp:txXfrm>
    </dsp:sp>
    <dsp:sp modelId="{3137F087-B3C3-4409-8229-67015C8A42AA}">
      <dsp:nvSpPr>
        <dsp:cNvPr id="0" name=""/>
        <dsp:cNvSpPr/>
      </dsp:nvSpPr>
      <dsp:spPr>
        <a:xfrm>
          <a:off x="5180255" y="2946077"/>
          <a:ext cx="810000" cy="81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3FAD0-FD64-4B08-91C8-77061B8D6A47}">
      <dsp:nvSpPr>
        <dsp:cNvPr id="0" name=""/>
        <dsp:cNvSpPr/>
      </dsp:nvSpPr>
      <dsp:spPr>
        <a:xfrm>
          <a:off x="4685255" y="40826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Membership Types: Offers various membership types with discounts for loyalty programs.</a:t>
          </a:r>
        </a:p>
      </dsp:txBody>
      <dsp:txXfrm>
        <a:off x="4685255" y="4082606"/>
        <a:ext cx="1800000" cy="720000"/>
      </dsp:txXfrm>
    </dsp:sp>
    <dsp:sp modelId="{EF1E0B87-A745-41C0-AED9-67CF7CAA222B}">
      <dsp:nvSpPr>
        <dsp:cNvPr id="0" name=""/>
        <dsp:cNvSpPr/>
      </dsp:nvSpPr>
      <dsp:spPr>
        <a:xfrm>
          <a:off x="7295255" y="2946077"/>
          <a:ext cx="810000" cy="8100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59BF-433B-485F-A4CC-FA47B1B57959}">
      <dsp:nvSpPr>
        <dsp:cNvPr id="0" name=""/>
        <dsp:cNvSpPr/>
      </dsp:nvSpPr>
      <dsp:spPr>
        <a:xfrm>
          <a:off x="6800255" y="40826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 Management: Administers student info, enrollment, and membership types.</a:t>
          </a:r>
        </a:p>
      </dsp:txBody>
      <dsp:txXfrm>
        <a:off x="6800255" y="408260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AF406-79DE-45F6-96D2-A0D1C134254C}">
      <dsp:nvSpPr>
        <dsp:cNvPr id="0" name=""/>
        <dsp:cNvSpPr/>
      </dsp:nvSpPr>
      <dsp:spPr>
        <a:xfrm>
          <a:off x="170769" y="1066145"/>
          <a:ext cx="1139304" cy="11393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EDB97-EDB1-4C94-A40A-E4E205177362}">
      <dsp:nvSpPr>
        <dsp:cNvPr id="0" name=""/>
        <dsp:cNvSpPr/>
      </dsp:nvSpPr>
      <dsp:spPr>
        <a:xfrm>
          <a:off x="410023" y="1305399"/>
          <a:ext cx="660796" cy="6607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74712-6848-47DE-BC58-9442E54935EC}">
      <dsp:nvSpPr>
        <dsp:cNvPr id="0" name=""/>
        <dsp:cNvSpPr/>
      </dsp:nvSpPr>
      <dsp:spPr>
        <a:xfrm>
          <a:off x="1554210" y="1066145"/>
          <a:ext cx="2685502" cy="113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training is provided with potential need for advanced training on specific functions.</a:t>
          </a:r>
        </a:p>
      </dsp:txBody>
      <dsp:txXfrm>
        <a:off x="1554210" y="1066145"/>
        <a:ext cx="2685502" cy="1139304"/>
      </dsp:txXfrm>
    </dsp:sp>
    <dsp:sp modelId="{36432101-550F-4A5D-812E-193713A8E757}">
      <dsp:nvSpPr>
        <dsp:cNvPr id="0" name=""/>
        <dsp:cNvSpPr/>
      </dsp:nvSpPr>
      <dsp:spPr>
        <a:xfrm>
          <a:off x="4707641" y="1066145"/>
          <a:ext cx="1139304" cy="11393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F1935-0B3D-4EA1-A37F-1950252566E9}">
      <dsp:nvSpPr>
        <dsp:cNvPr id="0" name=""/>
        <dsp:cNvSpPr/>
      </dsp:nvSpPr>
      <dsp:spPr>
        <a:xfrm>
          <a:off x="4946895" y="1305399"/>
          <a:ext cx="660796" cy="6607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CCF0-2CB2-4A6D-8EDE-6A7F5780B8A5}">
      <dsp:nvSpPr>
        <dsp:cNvPr id="0" name=""/>
        <dsp:cNvSpPr/>
      </dsp:nvSpPr>
      <dsp:spPr>
        <a:xfrm>
          <a:off x="6091082" y="1066145"/>
          <a:ext cx="2685502" cy="113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 should have a stable internet connection, despite potential connectivity issues.</a:t>
          </a:r>
        </a:p>
      </dsp:txBody>
      <dsp:txXfrm>
        <a:off x="6091082" y="1066145"/>
        <a:ext cx="2685502" cy="1139304"/>
      </dsp:txXfrm>
    </dsp:sp>
    <dsp:sp modelId="{A96E5CC2-7B84-4AA3-9BDA-8E98FB7AFD01}">
      <dsp:nvSpPr>
        <dsp:cNvPr id="0" name=""/>
        <dsp:cNvSpPr/>
      </dsp:nvSpPr>
      <dsp:spPr>
        <a:xfrm>
          <a:off x="170769" y="3108886"/>
          <a:ext cx="1139304" cy="11393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5C13C-9C10-416A-BAC4-48375E062568}">
      <dsp:nvSpPr>
        <dsp:cNvPr id="0" name=""/>
        <dsp:cNvSpPr/>
      </dsp:nvSpPr>
      <dsp:spPr>
        <a:xfrm>
          <a:off x="410023" y="3348140"/>
          <a:ext cx="660796" cy="6607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1CA48-F338-47D9-BA38-7615A2E80681}">
      <dsp:nvSpPr>
        <dsp:cNvPr id="0" name=""/>
        <dsp:cNvSpPr/>
      </dsp:nvSpPr>
      <dsp:spPr>
        <a:xfrm>
          <a:off x="1554210" y="3108886"/>
          <a:ext cx="2685502" cy="113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fundamental understanding of security practices is presumed, with enforced data protection.</a:t>
          </a:r>
        </a:p>
      </dsp:txBody>
      <dsp:txXfrm>
        <a:off x="1554210" y="3108886"/>
        <a:ext cx="2685502" cy="1139304"/>
      </dsp:txXfrm>
    </dsp:sp>
    <dsp:sp modelId="{60049334-4BDF-47C6-A325-34FC393D5685}">
      <dsp:nvSpPr>
        <dsp:cNvPr id="0" name=""/>
        <dsp:cNvSpPr/>
      </dsp:nvSpPr>
      <dsp:spPr>
        <a:xfrm>
          <a:off x="4707641" y="3108886"/>
          <a:ext cx="1139304" cy="11393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25986-094C-4669-B4BD-7AF14F96329B}">
      <dsp:nvSpPr>
        <dsp:cNvPr id="0" name=""/>
        <dsp:cNvSpPr/>
      </dsp:nvSpPr>
      <dsp:spPr>
        <a:xfrm>
          <a:off x="4946895" y="3348140"/>
          <a:ext cx="660796" cy="6607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78C67-0B3E-42C1-8075-80F2796F3E21}">
      <dsp:nvSpPr>
        <dsp:cNvPr id="0" name=""/>
        <dsp:cNvSpPr/>
      </dsp:nvSpPr>
      <dsp:spPr>
        <a:xfrm>
          <a:off x="6091082" y="3108886"/>
          <a:ext cx="2685502" cy="1139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system is designed for moderate growth with consideration for future expansion.</a:t>
          </a:r>
        </a:p>
      </dsp:txBody>
      <dsp:txXfrm>
        <a:off x="6091082" y="3108886"/>
        <a:ext cx="2685502" cy="1139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A70A-49D4-C63D-6379-0C253941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90904-3B25-9DBC-7FDE-F5A806F63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FE9C-8E4D-257A-BE86-6A8F4F44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CF81-9853-6863-D76E-9154AD0D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A925-7722-4916-00E7-86C9220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BC1D-E9AA-88AD-AA29-D04D4D0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4193E-3E69-77E6-B7E7-963711ACE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078A8-1446-7225-D586-77E53C83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B9D0D-3090-856A-0FDC-89D699C3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47BB-EBA0-3523-616F-12992857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9E130-85E6-1698-33E3-AB506551C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3AE6-10A0-58AB-259C-ACEAC783C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A8C1-A259-8F84-A413-D7D2D965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2FBD-DCDA-F9B5-5FD1-AF080BF8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3003-13B4-E368-3364-8829E238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CC15-BBC2-74BA-40E9-5FF65FC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084B-CFC6-6722-CE82-C724766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DF6E-CD90-A1E1-E1CE-3C75CB8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C9CA-85DE-3626-1A71-790E97FD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B75D-59A8-2124-5A70-8C3911DC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18EE-74F7-A38F-7447-4652395B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6097-D9E2-47E7-66CE-66FD634D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993B-BCFF-3EDB-11B3-C9E685D3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AB7A-A123-E129-B726-5A540B45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1AAC-138F-FEE7-8742-AAC08182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8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85ED-E971-77EA-1FA9-2C229FAB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1FAE-F627-34F9-2AC7-6575CE495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79DB5-E916-7AB9-FB4C-41819030F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693F-9A56-BCE8-F15E-212BC5FE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563C-004D-0B41-4D3A-5C40EDF8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8D09-47ED-6E11-CA23-F45EB870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133E-4A3B-5BE9-3C50-07E6A056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3C32-669D-8B19-4A5A-613EC2AAD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FCA05-574F-8027-DC18-345EF6A2B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DAE7F-2C31-D446-FE92-8EC5308A3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03523-54ED-567A-4A4B-C4867E2F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56581-883F-230E-F129-2FCF567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71D74-A410-889E-64FD-3F001366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4415-FF74-26B4-4370-B3083135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6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AF8A-E845-123F-6258-7E0095D6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40A54-4394-BF87-D905-8EE6AC90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E3AE7-DE0D-8A91-AE55-311D32A2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B2429-B024-A0FD-D32D-7839E16F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77934-70DC-36F9-6AC7-AD952BF7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0BA7B-3A1C-9050-2716-F7FCB80C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534FD-D20C-4F86-DD50-A2B2DA41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4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1E3-4029-2FFE-1F57-A387116B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5BB0C-9754-05B1-2C6A-7179470C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C136-AD5B-52DF-4EF8-D563B9F60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20FD-046B-89A0-7C1D-2062A7E3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0B878-D422-9EF4-2005-82EC3869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872FE-14BD-386E-EB11-E3422EE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D0F7-9D6B-DC2D-2ABA-DCD142CC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1A213-9FBF-DFFB-F788-A8D0F700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DACE-6718-E1B1-0B86-66E0DE458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92155-2CB5-40CB-1F84-C6B869E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5B91-84A2-6847-BE42-E5B96DD4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E1555-D561-431E-89A6-2EB10FC2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ABDBA-5AB9-83FE-654F-BFA4B33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3DAE-080A-A54A-93DB-2FBE70D9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4B1A-753F-EB03-9AFB-6E3D0650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9DCC-ABA6-6B4C-ED93-CFD6A3597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AB1B-E6DE-84A6-9AC1-7C51370E0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9646" y="3629657"/>
            <a:ext cx="3604497" cy="1287590"/>
          </a:xfrm>
        </p:spPr>
        <p:txBody>
          <a:bodyPr anchor="t">
            <a:normAutofit/>
          </a:bodyPr>
          <a:lstStyle/>
          <a:p>
            <a:pPr algn="l"/>
            <a:r>
              <a:rPr lang="en-US" sz="2700">
                <a:solidFill>
                  <a:schemeClr val="tx2"/>
                </a:solidFill>
              </a:rPr>
              <a:t>Business Management System - Group 7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4867274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300">
                <a:solidFill>
                  <a:schemeClr val="tx2"/>
                </a:solidFill>
              </a:rPr>
              <a:t>Safrin Patil</a:t>
            </a:r>
          </a:p>
          <a:p>
            <a:pPr algn="l"/>
            <a:r>
              <a:rPr lang="en-US" sz="1300">
                <a:solidFill>
                  <a:schemeClr val="tx2"/>
                </a:solidFill>
              </a:rPr>
              <a:t>Aastha Bhargav</a:t>
            </a:r>
          </a:p>
          <a:p>
            <a:pPr algn="l"/>
            <a:r>
              <a:rPr lang="en-US" sz="1300">
                <a:solidFill>
                  <a:schemeClr val="tx2"/>
                </a:solidFill>
              </a:rPr>
              <a:t>Karan Patel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238A26FD-580E-917C-C617-EB1E337D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>
                <a:latin typeface="Calibri"/>
                <a:cs typeface="Calibri"/>
              </a:rPr>
              <a:t>DBA Scripts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671"/>
            <a:ext cx="6213987" cy="53733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DBA Scripts:</a:t>
            </a:r>
          </a:p>
          <a:p>
            <a:r>
              <a:rPr lang="en-US" sz="1400" b="1" dirty="0"/>
              <a:t>Constraint Checking</a:t>
            </a:r>
            <a:r>
              <a:rPr lang="en-US" sz="1400" dirty="0"/>
              <a:t>: Retrieves constraints details on tables, essential for data integrity verification.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Table Storage Monitoring</a:t>
            </a:r>
            <a:r>
              <a:rPr lang="en-US" sz="1400" dirty="0"/>
              <a:t>: Shows table sizes, useful for tracking growth and managing storage.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Schema Tables Listing</a:t>
            </a:r>
            <a:r>
              <a:rPr lang="en-US" sz="1400" dirty="0"/>
              <a:t>: Lists all tables within a schema, aiding in database structure overview.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Session SQL Display</a:t>
            </a:r>
            <a:r>
              <a:rPr lang="en-US" sz="1400" dirty="0"/>
              <a:t>: Presents SQL statements from current database sessions for monitoring.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b="1" dirty="0"/>
              <a:t>Security:</a:t>
            </a:r>
            <a:endParaRPr lang="en-US" sz="1400" b="1" dirty="0">
              <a:cs typeface="Calibri"/>
            </a:endParaRPr>
          </a:p>
          <a:p>
            <a:r>
              <a:rPr lang="en-US" sz="1400" dirty="0"/>
              <a:t>Access to the system is controlled by authentication mechanisms overseen by system administrators.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r>
              <a:rPr lang="en-US" sz="1400" b="1" dirty="0"/>
              <a:t>User Roles:</a:t>
            </a:r>
            <a:endParaRPr lang="en-US" sz="1400" b="1" dirty="0">
              <a:cs typeface="Calibri"/>
            </a:endParaRPr>
          </a:p>
          <a:p>
            <a:r>
              <a:rPr lang="en-US" sz="1400" b="1" dirty="0"/>
              <a:t>Admin</a:t>
            </a:r>
            <a:r>
              <a:rPr lang="en-US" sz="1400" dirty="0"/>
              <a:t>: Complete system access for business operations and strategic decisions.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Employee</a:t>
            </a:r>
            <a:r>
              <a:rPr lang="en-US" sz="1400" dirty="0"/>
              <a:t>: Role-specific access for Managers, Receptionists, Housekeeping, Instructors.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Archival Trigger</a:t>
            </a:r>
            <a:r>
              <a:rPr lang="en-US" sz="1400" dirty="0"/>
              <a:t>: </a:t>
            </a:r>
            <a:r>
              <a:rPr lang="en-US" sz="1400" err="1"/>
              <a:t>trg_customer_student_history</a:t>
            </a:r>
            <a:r>
              <a:rPr lang="en-US" sz="1400" dirty="0"/>
              <a:t> captures and archives historical customer-student interactions, ensuring compliance and data integrity.</a:t>
            </a:r>
            <a:endParaRPr lang="en-US" sz="1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2ABEF23A-B458-698A-68E8-6998D3D23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938" y="190394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>
                <a:latin typeface="Calibri"/>
                <a:cs typeface="Calibri"/>
              </a:rPr>
              <a:t>User Interface Mockups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374"/>
            <a:ext cx="7189435" cy="57076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Watermelon Swim Booking Page</a:t>
            </a:r>
            <a:r>
              <a:rPr lang="en-US" sz="1400" dirty="0"/>
              <a:t>:</a:t>
            </a:r>
          </a:p>
          <a:p>
            <a:r>
              <a:rPr lang="en-US" sz="1400" dirty="0"/>
              <a:t>Streamlined service reservation with intuitive selection for services, personal details, and service levels.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Dynamic presentation of batches ensures personalized experiences and optimized resource allocation.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 dirty="0"/>
              <a:t>Customer Options:</a:t>
            </a:r>
            <a:endParaRPr lang="en-US" sz="1400" b="1" dirty="0">
              <a:cs typeface="Calibri"/>
            </a:endParaRPr>
          </a:p>
          <a:p>
            <a:r>
              <a:rPr lang="en-US" sz="1400" dirty="0"/>
              <a:t>Membership selection.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Variety of service levels and batch availability choices.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 dirty="0"/>
              <a:t>Admin Management Page:</a:t>
            </a:r>
            <a:endParaRPr lang="en-US" sz="1400" b="1" dirty="0">
              <a:cs typeface="Calibri"/>
            </a:endParaRPr>
          </a:p>
          <a:p>
            <a:r>
              <a:rPr lang="en-US" sz="1400" dirty="0"/>
              <a:t>Central hub for service, customer, employee, and batch management.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Ensures smooth operations and high customer satisfaction.</a:t>
            </a:r>
            <a:endParaRPr lang="en-US" sz="1400" dirty="0">
              <a:cs typeface="Calibri"/>
            </a:endParaRP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 b="1" dirty="0"/>
              <a:t>Key Admin Functions:</a:t>
            </a:r>
            <a:endParaRPr lang="en-US" sz="1400" b="1" dirty="0">
              <a:cs typeface="Calibri"/>
            </a:endParaRPr>
          </a:p>
          <a:p>
            <a:r>
              <a:rPr lang="en-US" sz="1400" dirty="0"/>
              <a:t>Service Management: Modify service offerings to align with customer preferences.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Customer Administration: Maintain and manage customer profiles and records.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Employee Oversight: Oversee employee details and records, with the ability to make updates.</a:t>
            </a:r>
            <a:endParaRPr lang="en-US" sz="1400" dirty="0">
              <a:cs typeface="Calibri"/>
            </a:endParaRPr>
          </a:p>
          <a:p>
            <a:r>
              <a:rPr lang="en-US" sz="1400" dirty="0"/>
              <a:t>Batch Management: Control the scheduling and allocation of swim classes.</a:t>
            </a:r>
            <a:endParaRPr lang="en-US" sz="1400"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ED739C8-0012-3336-3635-7E1F04824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pic>
        <p:nvPicPr>
          <p:cNvPr id="4" name="Content Placeholder 3" descr="A close-up of a graph&#10;&#10;Description automatically generated">
            <a:extLst>
              <a:ext uri="{FF2B5EF4-FFF2-40B4-BE49-F238E27FC236}">
                <a16:creationId xmlns:a16="http://schemas.microsoft.com/office/drawing/2014/main" id="{8343A634-0EB6-9910-5B62-B5208875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238" y="1825625"/>
            <a:ext cx="8057910" cy="4829319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18962-BAE0-2E1A-A180-0A0BA4EE0C1A}"/>
              </a:ext>
            </a:extLst>
          </p:cNvPr>
          <p:cNvGrpSpPr/>
          <p:nvPr/>
        </p:nvGrpSpPr>
        <p:grpSpPr>
          <a:xfrm>
            <a:off x="324465" y="729584"/>
            <a:ext cx="8056362" cy="2845248"/>
            <a:chOff x="0" y="2211669"/>
            <a:chExt cx="8056362" cy="360649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D175902-A0B4-AF06-96AD-B27B8B9724D0}"/>
                </a:ext>
              </a:extLst>
            </p:cNvPr>
            <p:cNvSpPr/>
            <p:nvPr/>
          </p:nvSpPr>
          <p:spPr>
            <a:xfrm>
              <a:off x="0" y="2211669"/>
              <a:ext cx="7886700" cy="994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45720" rIns="91440" bIns="45720" anchor="t"/>
            <a:lstStyle/>
            <a:p>
              <a:r>
                <a:rPr lang="en-US" sz="4000" dirty="0">
                  <a:cs typeface="Calibri"/>
                </a:rPr>
                <a:t>Data Visualization</a:t>
              </a:r>
              <a:endParaRPr lang="en-US" sz="4000" dirty="0" err="1">
                <a:cs typeface="Calibri" panose="020F0502020204030204"/>
              </a:endParaRPr>
            </a:p>
          </p:txBody>
        </p:sp>
        <p:sp>
          <p:nvSpPr>
            <p:cNvPr id="11" name="Rectangle: Rounded Corners 4">
              <a:extLst>
                <a:ext uri="{FF2B5EF4-FFF2-40B4-BE49-F238E27FC236}">
                  <a16:creationId xmlns:a16="http://schemas.microsoft.com/office/drawing/2014/main" id="{D443D66D-D77E-DF3D-99E8-112CF46A045F}"/>
                </a:ext>
              </a:extLst>
            </p:cNvPr>
            <p:cNvSpPr txBox="1"/>
            <p:nvPr/>
          </p:nvSpPr>
          <p:spPr>
            <a:xfrm>
              <a:off x="266756" y="4920760"/>
              <a:ext cx="7789606" cy="89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/>
                <a:t>Logical Design</a:t>
              </a:r>
              <a:endParaRPr lang="en-US" sz="2500" kern="12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0" y="1479798"/>
            <a:ext cx="6269738" cy="53780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>
                <a:latin typeface="Calibri"/>
                <a:ea typeface="Calibri"/>
                <a:cs typeface="Arial"/>
              </a:rPr>
              <a:t>Scheduling and Appointment Management</a:t>
            </a:r>
            <a:r>
              <a:rPr lang="en-US" sz="1700" b="1" i="0" dirty="0">
                <a:effectLst/>
                <a:latin typeface="Calibri"/>
                <a:ea typeface="Calibri"/>
                <a:cs typeface="Arial"/>
              </a:rPr>
              <a:t>:</a:t>
            </a:r>
            <a:endParaRPr lang="en-US" sz="1700" b="0" i="0">
              <a:effectLst/>
              <a:latin typeface="Calibri"/>
              <a:ea typeface="Calibri"/>
              <a:cs typeface="Arial"/>
            </a:endParaRPr>
          </a:p>
          <a:p>
            <a:pPr>
              <a:buFont typeface="Arial"/>
            </a:pPr>
            <a:r>
              <a:rPr lang="en-US" sz="1700" dirty="0">
                <a:latin typeface="Calibri"/>
                <a:ea typeface="Calibri"/>
                <a:cs typeface="Arial"/>
              </a:rPr>
              <a:t>Develop an advanced module for efficient handling of appointments with features like automated reminders 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and </a:t>
            </a:r>
            <a:r>
              <a:rPr lang="en-US" sz="1700" dirty="0">
                <a:latin typeface="Calibri"/>
                <a:ea typeface="Calibri"/>
                <a:cs typeface="Arial"/>
              </a:rPr>
              <a:t>self-scheduling options for customers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Calibri"/>
                <a:ea typeface="Calibri"/>
                <a:cs typeface="Arial"/>
              </a:rPr>
              <a:t>Online Payment System</a:t>
            </a:r>
            <a:r>
              <a:rPr lang="en-US" sz="1700" b="1" i="0" dirty="0">
                <a:effectLst/>
                <a:latin typeface="Calibri"/>
                <a:ea typeface="Calibri"/>
                <a:cs typeface="Arial"/>
              </a:rPr>
              <a:t>:</a:t>
            </a:r>
            <a:endParaRPr lang="en-US" sz="1700" b="0" i="0">
              <a:effectLst/>
              <a:latin typeface="Calibri"/>
              <a:ea typeface="Calibri"/>
              <a:cs typeface="Arial"/>
            </a:endParaRPr>
          </a:p>
          <a:p>
            <a:pPr>
              <a:buFont typeface="Arial"/>
            </a:pPr>
            <a:r>
              <a:rPr lang="en-US" sz="1700" dirty="0">
                <a:latin typeface="Calibri"/>
                <a:ea typeface="Calibri"/>
                <a:cs typeface="Arial"/>
              </a:rPr>
              <a:t>Integrate a secure payment gateway supporting credit cards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, </a:t>
            </a:r>
            <a:r>
              <a:rPr lang="en-US" sz="1700" dirty="0">
                <a:latin typeface="Calibri"/>
                <a:ea typeface="Calibri"/>
                <a:cs typeface="Arial"/>
              </a:rPr>
              <a:t>digital wallets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,</a:t>
            </a:r>
            <a:r>
              <a:rPr lang="en-US" sz="1700" dirty="0">
                <a:latin typeface="Calibri"/>
                <a:ea typeface="Calibri"/>
                <a:cs typeface="Arial"/>
              </a:rPr>
              <a:t> 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and </a:t>
            </a:r>
            <a:r>
              <a:rPr lang="en-US" sz="1700" dirty="0">
                <a:latin typeface="Calibri"/>
                <a:ea typeface="Calibri"/>
                <a:cs typeface="Arial"/>
              </a:rPr>
              <a:t>various online payment methods 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for </a:t>
            </a:r>
            <a:r>
              <a:rPr lang="en-US" sz="1700" dirty="0">
                <a:latin typeface="Calibri"/>
                <a:ea typeface="Calibri"/>
                <a:cs typeface="Arial"/>
              </a:rPr>
              <a:t>smooth transactions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Calibri"/>
                <a:ea typeface="Calibri"/>
                <a:cs typeface="Arial"/>
              </a:rPr>
              <a:t>Inventory Management</a:t>
            </a:r>
            <a:r>
              <a:rPr lang="en-US" sz="1700" b="1" i="0" dirty="0">
                <a:effectLst/>
                <a:latin typeface="Calibri"/>
                <a:ea typeface="Calibri"/>
                <a:cs typeface="Arial"/>
              </a:rPr>
              <a:t>:</a:t>
            </a:r>
            <a:endParaRPr lang="en-US" sz="1700" b="0" i="0">
              <a:effectLst/>
              <a:latin typeface="Calibri"/>
              <a:ea typeface="Calibri"/>
              <a:cs typeface="Arial"/>
            </a:endParaRPr>
          </a:p>
          <a:p>
            <a:pPr>
              <a:buFont typeface="Arial"/>
            </a:pPr>
            <a:r>
              <a:rPr lang="en-US" sz="1700" dirty="0">
                <a:latin typeface="Calibri"/>
                <a:ea typeface="Calibri"/>
                <a:cs typeface="Arial"/>
              </a:rPr>
              <a:t>Incorporate inventory tracking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, </a:t>
            </a:r>
            <a:r>
              <a:rPr lang="en-US" sz="1700" dirty="0">
                <a:latin typeface="Calibri"/>
                <a:ea typeface="Calibri"/>
                <a:cs typeface="Arial"/>
              </a:rPr>
              <a:t>replenishment management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, and</a:t>
            </a:r>
            <a:r>
              <a:rPr lang="en-US" sz="1700" dirty="0">
                <a:latin typeface="Calibri"/>
                <a:ea typeface="Calibri"/>
                <a:cs typeface="Arial"/>
              </a:rPr>
              <a:t> synchronization of inventory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 with </a:t>
            </a:r>
            <a:r>
              <a:rPr lang="en-US" sz="1700" dirty="0">
                <a:latin typeface="Calibri"/>
                <a:ea typeface="Calibri"/>
                <a:cs typeface="Arial"/>
              </a:rPr>
              <a:t>sales 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and services.</a:t>
            </a:r>
          </a:p>
          <a:p>
            <a:pPr marL="0" indent="0">
              <a:buNone/>
            </a:pPr>
            <a:r>
              <a:rPr lang="en-US" sz="1700" b="1" dirty="0">
                <a:latin typeface="Calibri"/>
                <a:ea typeface="Calibri"/>
                <a:cs typeface="Arial"/>
              </a:rPr>
              <a:t>Role-specific Access and Privileges</a:t>
            </a:r>
            <a:r>
              <a:rPr lang="en-US" sz="1700" b="1" i="0" dirty="0">
                <a:effectLst/>
                <a:latin typeface="Calibri"/>
                <a:ea typeface="Calibri"/>
                <a:cs typeface="Arial"/>
              </a:rPr>
              <a:t>:</a:t>
            </a:r>
            <a:endParaRPr lang="en-US" sz="1700">
              <a:latin typeface="Calibri"/>
              <a:ea typeface="Calibri"/>
              <a:cs typeface="Arial"/>
            </a:endParaRPr>
          </a:p>
          <a:p>
            <a:pPr>
              <a:buFont typeface="Arial"/>
            </a:pPr>
            <a:r>
              <a:rPr lang="en-US" sz="1700" dirty="0">
                <a:latin typeface="Calibri"/>
                <a:ea typeface="Calibri"/>
                <a:cs typeface="Arial"/>
              </a:rPr>
              <a:t>Improve security by expanding access control, ensuring users have permissions tailored to their roles for operational efficiency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 and </a:t>
            </a:r>
            <a:r>
              <a:rPr lang="en-US" sz="1700" dirty="0">
                <a:latin typeface="Calibri"/>
                <a:ea typeface="Calibri"/>
                <a:cs typeface="Arial"/>
              </a:rPr>
              <a:t>data protection</a:t>
            </a:r>
            <a:r>
              <a:rPr lang="en-US" sz="1700" b="0" i="0" dirty="0">
                <a:effectLst/>
                <a:latin typeface="Calibri"/>
                <a:ea typeface="Calibri"/>
                <a:cs typeface="Arial"/>
              </a:rPr>
              <a:t>.</a:t>
            </a:r>
          </a:p>
          <a:p>
            <a:pPr marL="0" indent="0">
              <a:buNone/>
            </a:pPr>
            <a:endParaRPr lang="en-US" sz="1700" b="1" i="0" dirty="0"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Graphic 3" descr="Future with solid fill">
            <a:extLst>
              <a:ext uri="{FF2B5EF4-FFF2-40B4-BE49-F238E27FC236}">
                <a16:creationId xmlns:a16="http://schemas.microsoft.com/office/drawing/2014/main" id="{251AE85F-3F24-0BD1-BF1A-0BABA12AE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9791" y="2878282"/>
            <a:ext cx="1101436" cy="11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0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1582995"/>
            <a:ext cx="5033221" cy="4433176"/>
          </a:xfrm>
        </p:spPr>
        <p:txBody>
          <a:bodyPr anchor="ctr">
            <a:normAutofit lnSpcReduction="10000"/>
          </a:bodyPr>
          <a:lstStyle/>
          <a:p>
            <a:endParaRPr lang="en-US" sz="1800"/>
          </a:p>
          <a:p>
            <a:pPr>
              <a:defRPr b="1"/>
            </a:pPr>
            <a:r>
              <a:rPr lang="en-US" sz="1800"/>
              <a:t>Introduction</a:t>
            </a:r>
          </a:p>
          <a:p>
            <a:pPr>
              <a:defRPr b="1"/>
            </a:pPr>
            <a:r>
              <a:rPr lang="en-US" sz="1800"/>
              <a:t>Key Components</a:t>
            </a:r>
          </a:p>
          <a:p>
            <a:pPr>
              <a:defRPr b="1"/>
            </a:pPr>
            <a:r>
              <a:rPr lang="en-US" sz="1800"/>
              <a:t>Project Requirements</a:t>
            </a:r>
          </a:p>
          <a:p>
            <a:pPr>
              <a:defRPr b="1"/>
            </a:pPr>
            <a:r>
              <a:rPr lang="en-US" sz="1800"/>
              <a:t>Assumptions</a:t>
            </a:r>
          </a:p>
          <a:p>
            <a:pPr>
              <a:defRPr b="1"/>
            </a:pPr>
            <a:r>
              <a:rPr lang="en-US" sz="1800"/>
              <a:t>Logical Design</a:t>
            </a:r>
            <a:endParaRPr lang="en-US" sz="1800">
              <a:ea typeface="Calibri"/>
              <a:cs typeface="Calibri"/>
            </a:endParaRPr>
          </a:p>
          <a:p>
            <a:pPr>
              <a:defRPr b="1"/>
            </a:pPr>
            <a:r>
              <a:rPr lang="en-US" sz="1800"/>
              <a:t>Query Writing &amp; Database Programming</a:t>
            </a:r>
          </a:p>
          <a:p>
            <a:pPr>
              <a:defRPr b="1"/>
            </a:pPr>
            <a:r>
              <a:rPr lang="en-US" sz="1800"/>
              <a:t>Performance Tuning</a:t>
            </a:r>
          </a:p>
          <a:p>
            <a:pPr>
              <a:defRPr b="1"/>
            </a:pPr>
            <a:r>
              <a:rPr lang="en-US" sz="1800"/>
              <a:t>DBA Scripts</a:t>
            </a:r>
          </a:p>
          <a:p>
            <a:pPr>
              <a:defRPr b="1"/>
            </a:pPr>
            <a:r>
              <a:rPr lang="en-US" sz="1800"/>
              <a:t>User Interface Mockups</a:t>
            </a:r>
          </a:p>
          <a:p>
            <a:pPr>
              <a:defRPr b="1"/>
            </a:pPr>
            <a:r>
              <a:rPr lang="en-US" sz="1800"/>
              <a:t>Data Visualization</a:t>
            </a:r>
          </a:p>
          <a:p>
            <a:pPr>
              <a:defRPr b="1"/>
            </a:pPr>
            <a:r>
              <a:rPr lang="en-US" sz="1800"/>
              <a:t>Future Scope</a:t>
            </a:r>
          </a:p>
          <a:p>
            <a:pPr>
              <a:defRPr b="1"/>
            </a:pPr>
            <a:r>
              <a:rPr lang="en-US" sz="1800"/>
              <a:t>Conclusion and 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C4EC00B-E1E7-27AE-F745-CD2B0264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/>
              <a:t>Introduction</a:t>
            </a:r>
            <a:endParaRPr lang="en-US" sz="3850" b="1" dirty="0">
              <a:ea typeface="Calibri Light"/>
              <a:cs typeface="Calibri Ligh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1440" y="1812307"/>
            <a:ext cx="5854102" cy="5087090"/>
          </a:xfrm>
        </p:spPr>
        <p:txBody>
          <a:bodyPr anchor="ctr">
            <a:normAutofit/>
          </a:bodyPr>
          <a:lstStyle/>
          <a:p>
            <a:r>
              <a:rPr dirty="0"/>
              <a:t>In today's fast-paced and competitive business landscape, effective business management is vital for organizations to thrive and succeed.</a:t>
            </a:r>
            <a:endParaRPr lang="en-US" dirty="0">
              <a:cs typeface="Calibri"/>
            </a:endParaRPr>
          </a:p>
          <a:p>
            <a:r>
              <a:rPr dirty="0"/>
              <a:t>A well-structured and efficiently managed business ensures operational excellence, customer satisfaction, and overall profitability.</a:t>
            </a:r>
            <a:endParaRPr dirty="0">
              <a:cs typeface="Calibri"/>
            </a:endParaRPr>
          </a:p>
          <a:p>
            <a:r>
              <a:rPr dirty="0"/>
              <a:t>Our project, a comprehensive Business Management System (BMS), is designed to streamline and enhance business management processes.</a:t>
            </a:r>
            <a:endParaRPr dirty="0">
              <a:cs typeface="Calibri"/>
            </a:endParaRPr>
          </a:p>
          <a:p>
            <a:endParaRPr dirty="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4E169F8F-FA2F-A3D5-9B92-0F3C55C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2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</a:t>
            </a:r>
            <a:endParaRPr lang="en-US" b="1" dirty="0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F2BB0-1A89-CC63-D1EF-202A877B4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304041"/>
              </p:ext>
            </p:extLst>
          </p:nvPr>
        </p:nvGraphicFramePr>
        <p:xfrm>
          <a:off x="0" y="1415844"/>
          <a:ext cx="9055510" cy="5442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/>
              <a:t>Project Requirements</a:t>
            </a:r>
            <a:endParaRPr lang="en-US" sz="3850" b="1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29" y="1682420"/>
            <a:ext cx="5890471" cy="5170218"/>
          </a:xfrm>
        </p:spPr>
        <p:txBody>
          <a:bodyPr anchor="ctr">
            <a:normAutofit/>
          </a:bodyPr>
          <a:lstStyle/>
          <a:p>
            <a:pPr lvl="1"/>
            <a:r>
              <a:rPr lang="en-US" sz="1700" b="1" dirty="0"/>
              <a:t>Service Management:</a:t>
            </a:r>
            <a:r>
              <a:rPr lang="en-US" sz="1700" dirty="0"/>
              <a:t> Add, edit, and delete services and categories with pricing levels.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b="1" dirty="0"/>
              <a:t>Business Information Management</a:t>
            </a:r>
            <a:r>
              <a:rPr lang="en-US" sz="1700" dirty="0"/>
              <a:t>: Create and update business profiles including operational details.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 b="1" dirty="0"/>
              <a:t>Employee Management</a:t>
            </a:r>
            <a:r>
              <a:rPr lang="en-US" sz="1700" dirty="0"/>
              <a:t>: Handle employee information and roles.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 b="1" dirty="0"/>
              <a:t>Student Management</a:t>
            </a:r>
            <a:r>
              <a:rPr lang="en-US" sz="1700" dirty="0"/>
              <a:t>: Register students and manage their details and batch associations.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 b="1" dirty="0"/>
              <a:t>Customer Management</a:t>
            </a:r>
            <a:r>
              <a:rPr lang="en-US" sz="1700" dirty="0"/>
              <a:t>: Manage customer information and track sources.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 b="1" dirty="0"/>
              <a:t>Data Query and Reporting</a:t>
            </a:r>
            <a:r>
              <a:rPr lang="en-US" sz="1700" dirty="0"/>
              <a:t>: Perform queries and generate reports with data filtering and exporting.</a:t>
            </a:r>
            <a:endParaRPr lang="en-US" sz="1700">
              <a:ea typeface="Calibri"/>
              <a:cs typeface="Calibri"/>
            </a:endParaRPr>
          </a:p>
          <a:p>
            <a:pPr lvl="1"/>
            <a:r>
              <a:rPr lang="en-US" sz="1700" b="1" dirty="0"/>
              <a:t>Data Visualization</a:t>
            </a:r>
            <a:r>
              <a:rPr lang="en-US" sz="1700" dirty="0"/>
              <a:t>: Access tools for visual analysis of business performance and customer behavior.</a:t>
            </a:r>
            <a:endParaRPr lang="en-US" sz="17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E4DA02BF-0FF9-0C1B-8226-9BA065810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Assumptions</a:t>
            </a:r>
            <a:endParaRPr lang="en-US" b="1" dirty="0"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1776E-2ABC-9BE4-FE94-C62D9E166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65362"/>
              </p:ext>
            </p:extLst>
          </p:nvPr>
        </p:nvGraphicFramePr>
        <p:xfrm>
          <a:off x="88489" y="1543664"/>
          <a:ext cx="8947355" cy="531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B91FE45-0B49-5971-9807-7EA50E1CA1E9}"/>
              </a:ext>
            </a:extLst>
          </p:cNvPr>
          <p:cNvGrpSpPr/>
          <p:nvPr/>
        </p:nvGrpSpPr>
        <p:grpSpPr>
          <a:xfrm>
            <a:off x="324465" y="729584"/>
            <a:ext cx="7886700" cy="784584"/>
            <a:chOff x="0" y="2211669"/>
            <a:chExt cx="7886700" cy="99450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EDAC04-A79B-10C3-F365-059608FAB247}"/>
                </a:ext>
              </a:extLst>
            </p:cNvPr>
            <p:cNvSpPr/>
            <p:nvPr/>
          </p:nvSpPr>
          <p:spPr>
            <a:xfrm>
              <a:off x="0" y="2211669"/>
              <a:ext cx="7886700" cy="9945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3C91B8F2-040A-849B-ED70-5CA4C36994E3}"/>
                </a:ext>
              </a:extLst>
            </p:cNvPr>
            <p:cNvSpPr txBox="1"/>
            <p:nvPr/>
          </p:nvSpPr>
          <p:spPr>
            <a:xfrm>
              <a:off x="48547" y="2260216"/>
              <a:ext cx="7789606" cy="8974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/>
                <a:t>Logical Design</a:t>
              </a:r>
              <a:endParaRPr lang="en-US" sz="2500" kern="1200"/>
            </a:p>
          </p:txBody>
        </p:sp>
      </p:grpSp>
      <p:pic>
        <p:nvPicPr>
          <p:cNvPr id="4" name="Content Placeholder 3" descr="A diagram of a business management system&#10;&#10;Description automatically generated">
            <a:extLst>
              <a:ext uri="{FF2B5EF4-FFF2-40B4-BE49-F238E27FC236}">
                <a16:creationId xmlns:a16="http://schemas.microsoft.com/office/drawing/2014/main" id="{000A368A-35D8-8BB7-0C6A-42F9FDAB6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314" y="1670978"/>
            <a:ext cx="7886699" cy="503470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/>
                <a:cs typeface="Calibri"/>
              </a:rPr>
              <a:t>Query Writing &amp; Database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1653"/>
            <a:ext cx="6294737" cy="51763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Calibri"/>
                <a:cs typeface="Calibri"/>
              </a:rPr>
              <a:t>Queries:</a:t>
            </a:r>
            <a:endParaRPr lang="en-US" sz="1400" b="0" i="0" dirty="0">
              <a:effectLst/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/>
                <a:cs typeface="Calibri"/>
              </a:rPr>
              <a:t>Structured Business Views:</a:t>
            </a:r>
            <a:r>
              <a:rPr lang="en-US" sz="1400" b="0" i="0" dirty="0">
                <a:effectLst/>
                <a:latin typeface="Calibri"/>
                <a:cs typeface="Calibri"/>
              </a:rPr>
              <a:t> Retrieves organized business and service level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/>
                <a:cs typeface="Calibri"/>
              </a:rPr>
              <a:t>Service Price Point Comparison:</a:t>
            </a:r>
            <a:r>
              <a:rPr lang="en-US" sz="1400" b="0" i="0" dirty="0">
                <a:effectLst/>
                <a:latin typeface="Calibri"/>
                <a:cs typeface="Calibri"/>
              </a:rPr>
              <a:t> Filters businesses providing specific services within set price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Calibri"/>
                <a:cs typeface="Calibri"/>
              </a:rPr>
              <a:t>Student Enrollment Analysis:</a:t>
            </a:r>
            <a:r>
              <a:rPr lang="en-US" sz="1400" b="0" i="0" dirty="0">
                <a:effectLst/>
                <a:latin typeface="Calibri"/>
                <a:cs typeface="Calibri"/>
              </a:rPr>
              <a:t> Counts students per service to gauge popularity.</a:t>
            </a:r>
          </a:p>
          <a:p>
            <a:pPr marL="0" indent="0">
              <a:buNone/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400" b="0" i="0" dirty="0">
              <a:effectLst/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Calibri"/>
                <a:cs typeface="Calibri"/>
              </a:rPr>
              <a:t>Database Programming:</a:t>
            </a:r>
            <a:endParaRPr lang="en-US" sz="1400" b="0" i="0" dirty="0">
              <a:effectLst/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Calibri"/>
                <a:cs typeface="Calibri"/>
              </a:rPr>
              <a:t>Central to BMS, utilizing stored procedures, functions, and triggers for data management.</a:t>
            </a:r>
          </a:p>
          <a:p>
            <a:r>
              <a:rPr lang="en-US" sz="1400" b="1" i="0" dirty="0">
                <a:effectLst/>
                <a:latin typeface="Calibri"/>
                <a:cs typeface="Calibri"/>
              </a:rPr>
              <a:t>Key Stored Procedures:</a:t>
            </a:r>
            <a:endParaRPr lang="en-US" sz="1400" b="0" i="0" dirty="0">
              <a:effectLst/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/>
                <a:cs typeface="Calibri"/>
              </a:rPr>
              <a:t>Manage</a:t>
            </a:r>
            <a:r>
              <a:rPr lang="en-US" sz="1400" b="1" i="0" dirty="0" err="1">
                <a:effectLst/>
                <a:latin typeface="Calibri"/>
                <a:cs typeface="Calibri"/>
              </a:rPr>
              <a:t>_business</a:t>
            </a:r>
            <a:r>
              <a:rPr lang="en-US" sz="1400" b="1" i="0" dirty="0">
                <a:effectLst/>
                <a:latin typeface="Calibri"/>
                <a:cs typeface="Calibri"/>
              </a:rPr>
              <a:t>:</a:t>
            </a:r>
            <a:r>
              <a:rPr lang="en-US" sz="1400" b="0" i="0" dirty="0">
                <a:effectLst/>
                <a:latin typeface="Calibri"/>
                <a:cs typeface="Calibri"/>
              </a:rPr>
              <a:t> Adds, modifies, and deletes business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/>
                <a:cs typeface="Calibri"/>
              </a:rPr>
              <a:t>Manage</a:t>
            </a:r>
            <a:r>
              <a:rPr lang="en-US" sz="1400" b="1" i="0" dirty="0" err="1">
                <a:effectLst/>
                <a:latin typeface="Calibri"/>
                <a:cs typeface="Calibri"/>
              </a:rPr>
              <a:t>_batches</a:t>
            </a:r>
            <a:r>
              <a:rPr lang="en-US" sz="1400" b="1" i="0" dirty="0">
                <a:effectLst/>
                <a:latin typeface="Calibri"/>
                <a:cs typeface="Calibri"/>
              </a:rPr>
              <a:t>:</a:t>
            </a:r>
            <a:r>
              <a:rPr lang="en-US" sz="1400" b="0" i="0" dirty="0">
                <a:effectLst/>
                <a:latin typeface="Calibri"/>
                <a:cs typeface="Calibri"/>
              </a:rPr>
              <a:t> Manages course batches with start/end dates and associated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/>
                <a:cs typeface="Calibri"/>
              </a:rPr>
              <a:t>Manage</a:t>
            </a:r>
            <a:r>
              <a:rPr lang="en-US" sz="1400" b="1" i="0" dirty="0" err="1">
                <a:effectLst/>
                <a:latin typeface="Calibri"/>
                <a:cs typeface="Calibri"/>
              </a:rPr>
              <a:t>_customer</a:t>
            </a:r>
            <a:r>
              <a:rPr lang="en-US" sz="1400" b="1" i="0" dirty="0">
                <a:effectLst/>
                <a:latin typeface="Calibri"/>
                <a:cs typeface="Calibri"/>
              </a:rPr>
              <a:t> &amp; employees:</a:t>
            </a:r>
            <a:r>
              <a:rPr lang="en-US" sz="1400" b="0" i="0" dirty="0">
                <a:effectLst/>
                <a:latin typeface="Calibri"/>
                <a:cs typeface="Calibri"/>
              </a:rPr>
              <a:t> Maintains customer and employee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Calibri"/>
                <a:cs typeface="Calibri"/>
              </a:rPr>
              <a:t>Manage</a:t>
            </a:r>
            <a:r>
              <a:rPr lang="en-US" sz="1400" b="1" i="0" dirty="0" err="1">
                <a:effectLst/>
                <a:latin typeface="Calibri"/>
                <a:cs typeface="Calibri"/>
              </a:rPr>
              <a:t>_services</a:t>
            </a:r>
            <a:r>
              <a:rPr lang="en-US" sz="1400" b="1" i="0" dirty="0">
                <a:effectLst/>
                <a:latin typeface="Calibri"/>
                <a:cs typeface="Calibri"/>
              </a:rPr>
              <a:t> &amp; students:</a:t>
            </a:r>
            <a:r>
              <a:rPr lang="en-US" sz="1400" b="0" i="0" dirty="0">
                <a:effectLst/>
                <a:latin typeface="Calibri"/>
                <a:cs typeface="Calibri"/>
              </a:rPr>
              <a:t> Handles services offered and student enrollments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5A32315B-FC03-C72C-1B85-F40482CC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500" b="1" dirty="0">
                <a:ea typeface="+mj-lt"/>
                <a:cs typeface="+mj-lt"/>
              </a:rPr>
              <a:t> Performance Tuning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" y="1547339"/>
            <a:ext cx="6394429" cy="51390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/>
              <a:buChar char="•"/>
            </a:pPr>
            <a:r>
              <a:rPr lang="en-US" sz="1700" b="1" dirty="0">
                <a:latin typeface="Calibri"/>
                <a:cs typeface="Arial"/>
              </a:rPr>
              <a:t>Objective</a:t>
            </a:r>
            <a:r>
              <a:rPr lang="en-US" sz="1700" dirty="0">
                <a:latin typeface="Calibri"/>
                <a:cs typeface="Arial"/>
              </a:rPr>
              <a:t>: Enhance system efficiency and responsiveness by reducing delays and resource consumption.</a:t>
            </a:r>
          </a:p>
          <a:p>
            <a:pPr>
              <a:buFont typeface="Arial"/>
              <a:buChar char="•"/>
            </a:pPr>
            <a:r>
              <a:rPr lang="en-US" sz="1700" b="1" dirty="0">
                <a:latin typeface="Calibri"/>
                <a:cs typeface="Arial"/>
              </a:rPr>
              <a:t>Focus Areas</a:t>
            </a:r>
            <a:r>
              <a:rPr lang="en-US" sz="1700" dirty="0">
                <a:latin typeface="Calibri"/>
                <a:cs typeface="Arial"/>
              </a:rPr>
              <a:t>: Database query optimization, server configuration fine-tuning, application code refinement.</a:t>
            </a:r>
          </a:p>
          <a:p>
            <a:pPr marL="0" indent="0">
              <a:buNone/>
            </a:pPr>
            <a:r>
              <a:rPr lang="en-US" sz="1700" b="1" dirty="0">
                <a:latin typeface="Calibri"/>
                <a:cs typeface="Arial"/>
              </a:rPr>
              <a:t>Index Usage:</a:t>
            </a:r>
            <a:endParaRPr lang="en-US" sz="1700" dirty="0">
              <a:latin typeface="Calibri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700" b="1" dirty="0">
                <a:latin typeface="Calibri"/>
                <a:cs typeface="Arial"/>
              </a:rPr>
              <a:t>IX_BS_PRICE</a:t>
            </a:r>
            <a:r>
              <a:rPr lang="en-US" sz="1700" dirty="0">
                <a:latin typeface="Calibri"/>
                <a:cs typeface="Arial"/>
              </a:rPr>
              <a:t>: Indexing on price in </a:t>
            </a:r>
            <a:r>
              <a:rPr lang="en-US" sz="1700" err="1">
                <a:latin typeface="Calibri"/>
                <a:cs typeface="Arial"/>
              </a:rPr>
              <a:t>business_services</a:t>
            </a:r>
            <a:r>
              <a:rPr lang="en-US" sz="1700" dirty="0">
                <a:latin typeface="Calibri"/>
                <a:cs typeface="Arial"/>
              </a:rPr>
              <a:t> to expedite query performance.</a:t>
            </a:r>
          </a:p>
          <a:p>
            <a:pPr>
              <a:buFont typeface="Arial"/>
              <a:buChar char="•"/>
            </a:pPr>
            <a:r>
              <a:rPr lang="en-US" sz="1700" b="1" dirty="0">
                <a:latin typeface="Calibri"/>
                <a:cs typeface="Arial"/>
              </a:rPr>
              <a:t>Impact</a:t>
            </a:r>
            <a:r>
              <a:rPr lang="en-US" sz="1700" dirty="0">
                <a:latin typeface="Calibri"/>
                <a:cs typeface="Arial"/>
              </a:rPr>
              <a:t>: Significant CPU usage reduction and faster execution times.</a:t>
            </a:r>
          </a:p>
          <a:p>
            <a:pPr>
              <a:buFont typeface="Arial"/>
              <a:buChar char="•"/>
            </a:pPr>
            <a:r>
              <a:rPr lang="en-US" sz="1700" b="1" dirty="0">
                <a:latin typeface="Calibri"/>
                <a:cs typeface="Arial"/>
              </a:rPr>
              <a:t>Balance</a:t>
            </a:r>
            <a:r>
              <a:rPr lang="en-US" sz="1700" dirty="0">
                <a:latin typeface="Calibri"/>
                <a:cs typeface="Arial"/>
              </a:rPr>
              <a:t>: Indexes improve read performance but may affect the speed of data updates.</a:t>
            </a:r>
          </a:p>
          <a:p>
            <a:pPr marL="0" indent="0">
              <a:buNone/>
            </a:pPr>
            <a:r>
              <a:rPr lang="en-US" sz="1700" b="1" dirty="0">
                <a:latin typeface="Calibri"/>
                <a:cs typeface="Arial"/>
              </a:rPr>
              <a:t>Performance Insights:</a:t>
            </a:r>
            <a:endParaRPr lang="en-US" sz="1700" dirty="0">
              <a:latin typeface="Calibri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cs typeface="Arial"/>
              </a:rPr>
              <a:t>Reduced CPU cost from 3% to a more efficient usage post-index application.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cs typeface="Arial"/>
              </a:rPr>
              <a:t>Enhanced data access with fewer consistent gets and no need for sorting.</a:t>
            </a:r>
          </a:p>
          <a:p>
            <a:pPr>
              <a:buFont typeface="Arial"/>
              <a:buChar char="•"/>
            </a:pPr>
            <a:r>
              <a:rPr lang="en-US" sz="1700" dirty="0">
                <a:latin typeface="Calibri"/>
                <a:cs typeface="Arial"/>
              </a:rPr>
              <a:t>Improved resource utilization and quicker data retrieval.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5072D913-0E76-BBB2-F22B-714A5F8A0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0573" y="2899064"/>
            <a:ext cx="1059872" cy="1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Business Management System - Group 7 </vt:lpstr>
      <vt:lpstr>Agenda</vt:lpstr>
      <vt:lpstr>Introduction</vt:lpstr>
      <vt:lpstr>Key Components</vt:lpstr>
      <vt:lpstr>Project Requirements</vt:lpstr>
      <vt:lpstr>Assumptions</vt:lpstr>
      <vt:lpstr>PowerPoint Presentation</vt:lpstr>
      <vt:lpstr>Query Writing &amp; Database Programming</vt:lpstr>
      <vt:lpstr> Performance Tuning </vt:lpstr>
      <vt:lpstr>DBA Scripts and Security</vt:lpstr>
      <vt:lpstr>User Interface Mockups</vt:lpstr>
      <vt:lpstr>Data Visualization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Management System - Group 7 Purple</dc:title>
  <dc:subject/>
  <dc:creator/>
  <cp:keywords/>
  <dc:description>generated using python-pptx</dc:description>
  <cp:revision>119</cp:revision>
  <dcterms:created xsi:type="dcterms:W3CDTF">2013-01-27T09:14:16Z</dcterms:created>
  <dcterms:modified xsi:type="dcterms:W3CDTF">2023-11-11T03:51:11Z</dcterms:modified>
  <cp:category/>
</cp:coreProperties>
</file>