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4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</p:sp>
      <p:sp>
        <p:nvSpPr>
          <p:cNvPr id="35" name="CustomShape 2"/>
          <p:cNvSpPr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</p:spPr>
      </p:sp>
      <p:sp>
        <p:nvSpPr>
          <p:cNvPr id="36" name="TextShape 3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TextShape 4"/>
          <p:cNvSpPr txBox="1"/>
          <p:nvPr/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TextShape 5"/>
          <p:cNvSpPr txBox="1"/>
          <p:nvPr/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This is text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sasa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sdf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fd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I want to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find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string2find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sssdsds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String2find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fdf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