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2" r:id="rId9"/>
    <p:sldId id="267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0434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638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68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39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76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8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06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the pointer is set on the picture it reveals a quote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4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53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/>
              <a:t>When the pointer is set on the picture it reveals a description.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9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/>
              <a:t>6 pictures that you can switch between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94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960075" y="1978925"/>
            <a:ext cx="7317000" cy="21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site display the best composition team of 5x5 in the LOL game.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is one page site with floating menu that allow you to move between different subjects.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floating menu and the  “</a:t>
            </a:r>
            <a:r>
              <a:rPr lang="en" dirty="0">
                <a:solidFill>
                  <a:schemeClr val="dk1"/>
                </a:solidFill>
              </a:rPr>
              <a:t>back to top button” is present all the time.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" dirty="0">
                <a:solidFill>
                  <a:schemeClr val="dk1"/>
                </a:solidFill>
              </a:rPr>
              <a:t>The menu include a few topics: home,about Ionia,team,ultimates,display of capabilities, enemies and contact.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61075" y="454900"/>
            <a:ext cx="85206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Contact us</a:t>
            </a:r>
            <a:endParaRPr sz="1200"/>
          </a:p>
        </p:txBody>
      </p:sp>
      <p:sp>
        <p:nvSpPr>
          <p:cNvPr id="136" name="Shape 136"/>
          <p:cNvSpPr/>
          <p:nvPr/>
        </p:nvSpPr>
        <p:spPr>
          <a:xfrm>
            <a:off x="2859150" y="830175"/>
            <a:ext cx="3425700" cy="3367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r>
              <a:rPr lang="en">
                <a:solidFill>
                  <a:schemeClr val="dk1"/>
                </a:solidFill>
              </a:rPr>
              <a:t>contact info</a:t>
            </a:r>
            <a:r>
              <a:rPr lang="en"/>
              <a:t>(headline).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913475" y="1342552"/>
            <a:ext cx="2376900" cy="2951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432925" y="1342552"/>
            <a:ext cx="2376900" cy="2951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952375" y="1342552"/>
            <a:ext cx="2376900" cy="2951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Email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3475" y="1813399"/>
            <a:ext cx="7415700" cy="28028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913475" y="2269351"/>
            <a:ext cx="7415700" cy="5625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Message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913475" y="3007578"/>
            <a:ext cx="1536049" cy="57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Message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817600" y="352325"/>
            <a:ext cx="70147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Floating Menu</a:t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54200" y="352325"/>
            <a:ext cx="14634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name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892175" y="1647975"/>
            <a:ext cx="53784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is the objects that will appear always on the page.  </a:t>
            </a:r>
            <a:endParaRPr dirty="0"/>
          </a:p>
        </p:txBody>
      </p:sp>
      <p:sp>
        <p:nvSpPr>
          <p:cNvPr id="7" name="Shape 147"/>
          <p:cNvSpPr/>
          <p:nvPr/>
        </p:nvSpPr>
        <p:spPr>
          <a:xfrm>
            <a:off x="9375" y="4353636"/>
            <a:ext cx="9144000" cy="78986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" name="Shape 150"/>
          <p:cNvSpPr/>
          <p:nvPr/>
        </p:nvSpPr>
        <p:spPr>
          <a:xfrm>
            <a:off x="4271925" y="4469395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Twitter</a:t>
            </a:r>
            <a:endParaRPr sz="600"/>
          </a:p>
        </p:txBody>
      </p:sp>
      <p:sp>
        <p:nvSpPr>
          <p:cNvPr id="9" name="Shape 151"/>
          <p:cNvSpPr/>
          <p:nvPr/>
        </p:nvSpPr>
        <p:spPr>
          <a:xfrm>
            <a:off x="5013591" y="4469395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linkedin</a:t>
            </a:r>
            <a:endParaRPr sz="600" dirty="0"/>
          </a:p>
        </p:txBody>
      </p:sp>
      <p:sp>
        <p:nvSpPr>
          <p:cNvPr id="10" name="Shape 152"/>
          <p:cNvSpPr/>
          <p:nvPr/>
        </p:nvSpPr>
        <p:spPr>
          <a:xfrm>
            <a:off x="2788593" y="4461835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Facebook</a:t>
            </a:r>
            <a:endParaRPr sz="600"/>
          </a:p>
        </p:txBody>
      </p:sp>
      <p:sp>
        <p:nvSpPr>
          <p:cNvPr id="11" name="Shape 153"/>
          <p:cNvSpPr/>
          <p:nvPr/>
        </p:nvSpPr>
        <p:spPr>
          <a:xfrm>
            <a:off x="5755257" y="4461834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Youtube</a:t>
            </a:r>
            <a:endParaRPr sz="600"/>
          </a:p>
        </p:txBody>
      </p:sp>
      <p:sp>
        <p:nvSpPr>
          <p:cNvPr id="12" name="Shape 154"/>
          <p:cNvSpPr/>
          <p:nvPr/>
        </p:nvSpPr>
        <p:spPr>
          <a:xfrm>
            <a:off x="3530259" y="4477394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Instagram</a:t>
            </a:r>
            <a:endParaRPr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888406" y="352325"/>
            <a:ext cx="943894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Contact us</a:t>
            </a:r>
            <a:endParaRPr sz="1100" dirty="0"/>
          </a:p>
        </p:txBody>
      </p:sp>
      <p:sp>
        <p:nvSpPr>
          <p:cNvPr id="60" name="Shape 60"/>
          <p:cNvSpPr/>
          <p:nvPr/>
        </p:nvSpPr>
        <p:spPr>
          <a:xfrm>
            <a:off x="354200" y="352325"/>
            <a:ext cx="1877558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Lol Symbol</a:t>
            </a:r>
            <a:endParaRPr dirty="0"/>
          </a:p>
        </p:txBody>
      </p:sp>
      <p:sp>
        <p:nvSpPr>
          <p:cNvPr id="62" name="Shape 62"/>
          <p:cNvSpPr txBox="1"/>
          <p:nvPr/>
        </p:nvSpPr>
        <p:spPr>
          <a:xfrm>
            <a:off x="1892175" y="1647975"/>
            <a:ext cx="53784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is the objects that will appear always on the page.  </a:t>
            </a:r>
            <a:endParaRPr dirty="0"/>
          </a:p>
        </p:txBody>
      </p:sp>
      <p:sp>
        <p:nvSpPr>
          <p:cNvPr id="7" name="Shape 147"/>
          <p:cNvSpPr/>
          <p:nvPr/>
        </p:nvSpPr>
        <p:spPr>
          <a:xfrm>
            <a:off x="9375" y="4353636"/>
            <a:ext cx="9144000" cy="78986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" name="Shape 150"/>
          <p:cNvSpPr/>
          <p:nvPr/>
        </p:nvSpPr>
        <p:spPr>
          <a:xfrm>
            <a:off x="4271925" y="4469395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Twitter</a:t>
            </a:r>
            <a:endParaRPr sz="600"/>
          </a:p>
        </p:txBody>
      </p:sp>
      <p:sp>
        <p:nvSpPr>
          <p:cNvPr id="9" name="Shape 151"/>
          <p:cNvSpPr/>
          <p:nvPr/>
        </p:nvSpPr>
        <p:spPr>
          <a:xfrm>
            <a:off x="5013591" y="4469395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linkedin</a:t>
            </a:r>
            <a:endParaRPr sz="600" dirty="0"/>
          </a:p>
        </p:txBody>
      </p:sp>
      <p:sp>
        <p:nvSpPr>
          <p:cNvPr id="10" name="Shape 152"/>
          <p:cNvSpPr/>
          <p:nvPr/>
        </p:nvSpPr>
        <p:spPr>
          <a:xfrm>
            <a:off x="2788593" y="4461835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Facebook</a:t>
            </a:r>
            <a:endParaRPr sz="600"/>
          </a:p>
        </p:txBody>
      </p:sp>
      <p:sp>
        <p:nvSpPr>
          <p:cNvPr id="11" name="Shape 153"/>
          <p:cNvSpPr/>
          <p:nvPr/>
        </p:nvSpPr>
        <p:spPr>
          <a:xfrm>
            <a:off x="5755257" y="4461834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Youtube</a:t>
            </a:r>
            <a:endParaRPr sz="600"/>
          </a:p>
        </p:txBody>
      </p:sp>
      <p:sp>
        <p:nvSpPr>
          <p:cNvPr id="12" name="Shape 154"/>
          <p:cNvSpPr/>
          <p:nvPr/>
        </p:nvSpPr>
        <p:spPr>
          <a:xfrm>
            <a:off x="3530259" y="4477394"/>
            <a:ext cx="600150" cy="5734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Instagram</a:t>
            </a:r>
            <a:endParaRPr sz="600" dirty="0"/>
          </a:p>
        </p:txBody>
      </p:sp>
      <p:sp>
        <p:nvSpPr>
          <p:cNvPr id="13" name="Shape 59"/>
          <p:cNvSpPr/>
          <p:nvPr/>
        </p:nvSpPr>
        <p:spPr>
          <a:xfrm>
            <a:off x="5056724" y="357570"/>
            <a:ext cx="943894" cy="46065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-US" sz="1100" dirty="0"/>
              <a:t>D</a:t>
            </a:r>
            <a:r>
              <a:rPr lang="en-US" sz="1100" dirty="0">
                <a:solidFill>
                  <a:schemeClr val="dk1"/>
                </a:solidFill>
              </a:rPr>
              <a:t>isplay of capabilities</a:t>
            </a:r>
            <a:endParaRPr lang="en-US" sz="11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4" name="Shape 59"/>
          <p:cNvSpPr/>
          <p:nvPr/>
        </p:nvSpPr>
        <p:spPr>
          <a:xfrm>
            <a:off x="6000618" y="352325"/>
            <a:ext cx="943894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100" dirty="0"/>
              <a:t>Enemies</a:t>
            </a:r>
            <a:endParaRPr sz="1100" dirty="0"/>
          </a:p>
        </p:txBody>
      </p:sp>
      <p:sp>
        <p:nvSpPr>
          <p:cNvPr id="15" name="Shape 59"/>
          <p:cNvSpPr/>
          <p:nvPr/>
        </p:nvSpPr>
        <p:spPr>
          <a:xfrm>
            <a:off x="6944512" y="352325"/>
            <a:ext cx="943894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Pictures from the world</a:t>
            </a:r>
            <a:endParaRPr sz="1100" dirty="0"/>
          </a:p>
        </p:txBody>
      </p:sp>
      <p:sp>
        <p:nvSpPr>
          <p:cNvPr id="16" name="Shape 59"/>
          <p:cNvSpPr/>
          <p:nvPr/>
        </p:nvSpPr>
        <p:spPr>
          <a:xfrm>
            <a:off x="2228356" y="352325"/>
            <a:ext cx="943894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Home</a:t>
            </a:r>
            <a:endParaRPr sz="1100" dirty="0"/>
          </a:p>
        </p:txBody>
      </p:sp>
      <p:sp>
        <p:nvSpPr>
          <p:cNvPr id="17" name="Shape 59"/>
          <p:cNvSpPr/>
          <p:nvPr/>
        </p:nvSpPr>
        <p:spPr>
          <a:xfrm>
            <a:off x="3170593" y="352325"/>
            <a:ext cx="943894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Abou Ionia</a:t>
            </a:r>
            <a:endParaRPr sz="1100" dirty="0"/>
          </a:p>
        </p:txBody>
      </p:sp>
      <p:sp>
        <p:nvSpPr>
          <p:cNvPr id="18" name="Shape 59"/>
          <p:cNvSpPr/>
          <p:nvPr/>
        </p:nvSpPr>
        <p:spPr>
          <a:xfrm>
            <a:off x="4109428" y="355296"/>
            <a:ext cx="943894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Team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6309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61075" y="454900"/>
            <a:ext cx="85206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Home</a:t>
            </a:r>
            <a:endParaRPr sz="1200"/>
          </a:p>
        </p:txBody>
      </p:sp>
      <p:sp>
        <p:nvSpPr>
          <p:cNvPr id="68" name="Shape 68"/>
          <p:cNvSpPr/>
          <p:nvPr/>
        </p:nvSpPr>
        <p:spPr>
          <a:xfrm>
            <a:off x="702025" y="1842148"/>
            <a:ext cx="7838700" cy="29334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Picture </a:t>
            </a:r>
            <a:r>
              <a:rPr lang="en-US" dirty="0" err="1"/>
              <a:t>os</a:t>
            </a:r>
            <a:r>
              <a:rPr lang="en-US" dirty="0"/>
              <a:t> LOL map</a:t>
            </a: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2424775" y="801544"/>
            <a:ext cx="4393200" cy="75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Text:”welcome to Ionia”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361075" y="454900"/>
            <a:ext cx="85206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About Ionia</a:t>
            </a:r>
            <a:endParaRPr sz="1200"/>
          </a:p>
        </p:txBody>
      </p:sp>
      <p:sp>
        <p:nvSpPr>
          <p:cNvPr id="75" name="Shape 75"/>
          <p:cNvSpPr/>
          <p:nvPr/>
        </p:nvSpPr>
        <p:spPr>
          <a:xfrm>
            <a:off x="2859150" y="1083975"/>
            <a:ext cx="34257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Text:about Ionia(headline).</a:t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240050" y="1844150"/>
            <a:ext cx="6663900" cy="23207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Text:the story of Ionia.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361075" y="454900"/>
            <a:ext cx="85206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Team</a:t>
            </a:r>
            <a:endParaRPr sz="1200"/>
          </a:p>
        </p:txBody>
      </p:sp>
      <p:sp>
        <p:nvSpPr>
          <p:cNvPr id="82" name="Shape 82"/>
          <p:cNvSpPr/>
          <p:nvPr/>
        </p:nvSpPr>
        <p:spPr>
          <a:xfrm>
            <a:off x="2859150" y="879255"/>
            <a:ext cx="34257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Text:team(headline).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289525" y="1623110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Picture and name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3930300" y="1623110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Picture and name</a:t>
            </a:r>
            <a:endParaRPr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571075" y="1623110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Picture and name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Shape 86"/>
          <p:cNvSpPr/>
          <p:nvPr/>
        </p:nvSpPr>
        <p:spPr>
          <a:xfrm>
            <a:off x="2289525" y="3118187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Picture and name</a:t>
            </a:r>
            <a:endParaRPr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930300" y="3118187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Picture and name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B9E899A4-377F-4BF6-91DB-BD7C68A0C7B8}"/>
              </a:ext>
            </a:extLst>
          </p:cNvPr>
          <p:cNvSpPr/>
          <p:nvPr/>
        </p:nvSpPr>
        <p:spPr>
          <a:xfrm>
            <a:off x="5571075" y="3118187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Picture and name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361075" y="454900"/>
            <a:ext cx="85206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>
                <a:solidFill>
                  <a:schemeClr val="dk1"/>
                </a:solidFill>
              </a:rPr>
              <a:t>Display of capabilities</a:t>
            </a:r>
            <a:endParaRPr sz="1200" dirty="0"/>
          </a:p>
        </p:txBody>
      </p:sp>
      <p:sp>
        <p:nvSpPr>
          <p:cNvPr id="75" name="Shape 75"/>
          <p:cNvSpPr/>
          <p:nvPr/>
        </p:nvSpPr>
        <p:spPr>
          <a:xfrm>
            <a:off x="2859150" y="1083975"/>
            <a:ext cx="34257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/>
              <a:t>Text:</a:t>
            </a:r>
            <a:r>
              <a:rPr lang="en" dirty="0">
                <a:solidFill>
                  <a:schemeClr val="dk1"/>
                </a:solidFill>
              </a:rPr>
              <a:t>display of capabilities</a:t>
            </a:r>
            <a:r>
              <a:rPr lang="en" dirty="0"/>
              <a:t> (headline).</a:t>
            </a:r>
            <a:endParaRPr dirty="0"/>
          </a:p>
        </p:txBody>
      </p:sp>
      <p:sp>
        <p:nvSpPr>
          <p:cNvPr id="76" name="Shape 76"/>
          <p:cNvSpPr/>
          <p:nvPr/>
        </p:nvSpPr>
        <p:spPr>
          <a:xfrm>
            <a:off x="1240050" y="1844150"/>
            <a:ext cx="6663900" cy="216829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from youtube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29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361075" y="454900"/>
            <a:ext cx="85206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Enemies</a:t>
            </a:r>
            <a:endParaRPr sz="1200"/>
          </a:p>
        </p:txBody>
      </p:sp>
      <p:sp>
        <p:nvSpPr>
          <p:cNvPr id="114" name="Shape 114"/>
          <p:cNvSpPr/>
          <p:nvPr/>
        </p:nvSpPr>
        <p:spPr>
          <a:xfrm>
            <a:off x="2859150" y="830175"/>
            <a:ext cx="34257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r>
              <a:rPr lang="en">
                <a:solidFill>
                  <a:schemeClr val="dk1"/>
                </a:solidFill>
              </a:rPr>
              <a:t>enemies</a:t>
            </a:r>
            <a:r>
              <a:rPr lang="en"/>
              <a:t>(headline).</a:t>
            </a:r>
            <a:endParaRPr/>
          </a:p>
        </p:txBody>
      </p:sp>
      <p:sp>
        <p:nvSpPr>
          <p:cNvPr id="20" name="Shape 83">
            <a:extLst>
              <a:ext uri="{FF2B5EF4-FFF2-40B4-BE49-F238E27FC236}">
                <a16:creationId xmlns:a16="http://schemas.microsoft.com/office/drawing/2014/main" id="{2DA926C3-AD7D-42D5-BE4D-7908B65AB1FA}"/>
              </a:ext>
            </a:extLst>
          </p:cNvPr>
          <p:cNvSpPr/>
          <p:nvPr/>
        </p:nvSpPr>
        <p:spPr>
          <a:xfrm>
            <a:off x="2289525" y="1623110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84">
            <a:extLst>
              <a:ext uri="{FF2B5EF4-FFF2-40B4-BE49-F238E27FC236}">
                <a16:creationId xmlns:a16="http://schemas.microsoft.com/office/drawing/2014/main" id="{C478920E-640E-4E7F-9DED-6DCFA9D39BF4}"/>
              </a:ext>
            </a:extLst>
          </p:cNvPr>
          <p:cNvSpPr/>
          <p:nvPr/>
        </p:nvSpPr>
        <p:spPr>
          <a:xfrm>
            <a:off x="3979675" y="1623110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id="{2512BD70-542F-43C9-863F-B83C7E734871}"/>
              </a:ext>
            </a:extLst>
          </p:cNvPr>
          <p:cNvSpPr/>
          <p:nvPr/>
        </p:nvSpPr>
        <p:spPr>
          <a:xfrm>
            <a:off x="5571075" y="1623110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Shape 86">
            <a:extLst>
              <a:ext uri="{FF2B5EF4-FFF2-40B4-BE49-F238E27FC236}">
                <a16:creationId xmlns:a16="http://schemas.microsoft.com/office/drawing/2014/main" id="{13294FC3-7C57-4BD6-8A3C-6F819687530D}"/>
              </a:ext>
            </a:extLst>
          </p:cNvPr>
          <p:cNvSpPr/>
          <p:nvPr/>
        </p:nvSpPr>
        <p:spPr>
          <a:xfrm>
            <a:off x="2289525" y="3118187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Shape 87">
            <a:extLst>
              <a:ext uri="{FF2B5EF4-FFF2-40B4-BE49-F238E27FC236}">
                <a16:creationId xmlns:a16="http://schemas.microsoft.com/office/drawing/2014/main" id="{D29BE672-0169-4CBF-B068-BF411ECD0512}"/>
              </a:ext>
            </a:extLst>
          </p:cNvPr>
          <p:cNvSpPr/>
          <p:nvPr/>
        </p:nvSpPr>
        <p:spPr>
          <a:xfrm>
            <a:off x="3930300" y="3118187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Shape 85">
            <a:extLst>
              <a:ext uri="{FF2B5EF4-FFF2-40B4-BE49-F238E27FC236}">
                <a16:creationId xmlns:a16="http://schemas.microsoft.com/office/drawing/2014/main" id="{E220C47A-6288-49AD-B2A8-2B8DEEA5E096}"/>
              </a:ext>
            </a:extLst>
          </p:cNvPr>
          <p:cNvSpPr/>
          <p:nvPr/>
        </p:nvSpPr>
        <p:spPr>
          <a:xfrm>
            <a:off x="5571075" y="3118187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ame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361075" y="454900"/>
            <a:ext cx="85206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>
                <a:solidFill>
                  <a:schemeClr val="dk1"/>
                </a:solidFill>
              </a:rPr>
              <a:t>Pictures of the world</a:t>
            </a:r>
            <a:endParaRPr sz="1200" dirty="0"/>
          </a:p>
        </p:txBody>
      </p:sp>
      <p:sp>
        <p:nvSpPr>
          <p:cNvPr id="114" name="Shape 114"/>
          <p:cNvSpPr/>
          <p:nvPr/>
        </p:nvSpPr>
        <p:spPr>
          <a:xfrm>
            <a:off x="2859150" y="830175"/>
            <a:ext cx="3425700" cy="4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Text:</a:t>
            </a:r>
            <a:r>
              <a:rPr lang="en-US" dirty="0">
                <a:solidFill>
                  <a:schemeClr val="dk1"/>
                </a:solidFill>
              </a:rPr>
              <a:t>pictures of the world</a:t>
            </a:r>
            <a:r>
              <a:rPr lang="en" dirty="0"/>
              <a:t>(headline).</a:t>
            </a:r>
            <a:endParaRPr dirty="0"/>
          </a:p>
        </p:txBody>
      </p:sp>
      <p:sp>
        <p:nvSpPr>
          <p:cNvPr id="23" name="Shape 86">
            <a:extLst>
              <a:ext uri="{FF2B5EF4-FFF2-40B4-BE49-F238E27FC236}">
                <a16:creationId xmlns:a16="http://schemas.microsoft.com/office/drawing/2014/main" id="{13294FC3-7C57-4BD6-8A3C-6F819687530D}"/>
              </a:ext>
            </a:extLst>
          </p:cNvPr>
          <p:cNvSpPr/>
          <p:nvPr/>
        </p:nvSpPr>
        <p:spPr>
          <a:xfrm>
            <a:off x="740864" y="3417320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Picture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Shape 87">
            <a:extLst>
              <a:ext uri="{FF2B5EF4-FFF2-40B4-BE49-F238E27FC236}">
                <a16:creationId xmlns:a16="http://schemas.microsoft.com/office/drawing/2014/main" id="{D29BE672-0169-4CBF-B068-BF411ECD0512}"/>
              </a:ext>
            </a:extLst>
          </p:cNvPr>
          <p:cNvSpPr/>
          <p:nvPr/>
        </p:nvSpPr>
        <p:spPr>
          <a:xfrm>
            <a:off x="740864" y="1381612"/>
            <a:ext cx="7669892" cy="20357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Picture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86">
            <a:extLst>
              <a:ext uri="{FF2B5EF4-FFF2-40B4-BE49-F238E27FC236}">
                <a16:creationId xmlns:a16="http://schemas.microsoft.com/office/drawing/2014/main" id="{2EBB7C92-FD5D-4299-A2A5-4FEB37DD6B80}"/>
              </a:ext>
            </a:extLst>
          </p:cNvPr>
          <p:cNvSpPr/>
          <p:nvPr/>
        </p:nvSpPr>
        <p:spPr>
          <a:xfrm>
            <a:off x="2024264" y="3417319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Picture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86">
            <a:extLst>
              <a:ext uri="{FF2B5EF4-FFF2-40B4-BE49-F238E27FC236}">
                <a16:creationId xmlns:a16="http://schemas.microsoft.com/office/drawing/2014/main" id="{D9F26C41-6F33-4E90-938F-76ED34F067DC}"/>
              </a:ext>
            </a:extLst>
          </p:cNvPr>
          <p:cNvSpPr/>
          <p:nvPr/>
        </p:nvSpPr>
        <p:spPr>
          <a:xfrm>
            <a:off x="4572000" y="3417318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Picture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86">
            <a:extLst>
              <a:ext uri="{FF2B5EF4-FFF2-40B4-BE49-F238E27FC236}">
                <a16:creationId xmlns:a16="http://schemas.microsoft.com/office/drawing/2014/main" id="{C72424CB-A5FD-4CC0-BB4F-8F57EF5B97B6}"/>
              </a:ext>
            </a:extLst>
          </p:cNvPr>
          <p:cNvSpPr/>
          <p:nvPr/>
        </p:nvSpPr>
        <p:spPr>
          <a:xfrm>
            <a:off x="3307664" y="3417319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Picture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86">
            <a:extLst>
              <a:ext uri="{FF2B5EF4-FFF2-40B4-BE49-F238E27FC236}">
                <a16:creationId xmlns:a16="http://schemas.microsoft.com/office/drawing/2014/main" id="{C9F18660-5E53-46A4-A0FF-9933C7B2E063}"/>
              </a:ext>
            </a:extLst>
          </p:cNvPr>
          <p:cNvSpPr/>
          <p:nvPr/>
        </p:nvSpPr>
        <p:spPr>
          <a:xfrm>
            <a:off x="7127356" y="3417318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Picture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86">
            <a:extLst>
              <a:ext uri="{FF2B5EF4-FFF2-40B4-BE49-F238E27FC236}">
                <a16:creationId xmlns:a16="http://schemas.microsoft.com/office/drawing/2014/main" id="{CF5ECC54-211F-4CA9-A2D8-1272B8B23BFC}"/>
              </a:ext>
            </a:extLst>
          </p:cNvPr>
          <p:cNvSpPr/>
          <p:nvPr/>
        </p:nvSpPr>
        <p:spPr>
          <a:xfrm>
            <a:off x="5855400" y="3417318"/>
            <a:ext cx="1283400" cy="723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Picture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חץ: שמאלה 1">
            <a:extLst>
              <a:ext uri="{FF2B5EF4-FFF2-40B4-BE49-F238E27FC236}">
                <a16:creationId xmlns:a16="http://schemas.microsoft.com/office/drawing/2014/main" id="{89C7BEC0-A859-44B1-B778-AF2914088BAF}"/>
              </a:ext>
            </a:extLst>
          </p:cNvPr>
          <p:cNvSpPr/>
          <p:nvPr/>
        </p:nvSpPr>
        <p:spPr>
          <a:xfrm>
            <a:off x="810472" y="2408408"/>
            <a:ext cx="287002" cy="431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BA32E337-82A5-4B63-A325-0F41B32D729A}"/>
              </a:ext>
            </a:extLst>
          </p:cNvPr>
          <p:cNvSpPr/>
          <p:nvPr/>
        </p:nvSpPr>
        <p:spPr>
          <a:xfrm flipH="1">
            <a:off x="8046526" y="2355900"/>
            <a:ext cx="287002" cy="431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59754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286</Words>
  <Application>Microsoft Office PowerPoint</Application>
  <PresentationFormat>‫הצגה על המסך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cp:lastModifiedBy>stannys</cp:lastModifiedBy>
  <cp:revision>32</cp:revision>
  <dcterms:modified xsi:type="dcterms:W3CDTF">2018-02-18T16:16:50Z</dcterms:modified>
</cp:coreProperties>
</file>