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5" r:id="rId2"/>
  </p:sldMasterIdLst>
  <p:notesMasterIdLst>
    <p:notesMasterId r:id="rId13"/>
  </p:notesMasterIdLst>
  <p:sldIdLst>
    <p:sldId id="261" r:id="rId3"/>
    <p:sldId id="360" r:id="rId4"/>
    <p:sldId id="373" r:id="rId5"/>
    <p:sldId id="366" r:id="rId6"/>
    <p:sldId id="367" r:id="rId7"/>
    <p:sldId id="374" r:id="rId8"/>
    <p:sldId id="368" r:id="rId9"/>
    <p:sldId id="370" r:id="rId10"/>
    <p:sldId id="372" r:id="rId11"/>
    <p:sldId id="350" r:id="rId12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84460" autoAdjust="0"/>
  </p:normalViewPr>
  <p:slideViewPr>
    <p:cSldViewPr snapToGrid="0">
      <p:cViewPr varScale="1">
        <p:scale>
          <a:sx n="47" d="100"/>
          <a:sy n="47" d="100"/>
        </p:scale>
        <p:origin x="632" y="28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pPr/>
              <a:t>2020/11/27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72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69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01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1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  <p:sldLayoutId id="2147483775" r:id="rId24"/>
    <p:sldLayoutId id="2147483776" r:id="rId25"/>
    <p:sldLayoutId id="2147483777" r:id="rId26"/>
    <p:sldLayoutId id="2147483778" r:id="rId27"/>
    <p:sldLayoutId id="2147483779" r:id="rId28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-29037" y="300743"/>
            <a:ext cx="18286412" cy="1585999"/>
          </a:xfrm>
        </p:spPr>
        <p:txBody>
          <a:bodyPr/>
          <a:lstStyle/>
          <a:p>
            <a:r>
              <a:rPr kumimoji="1" lang="en-US" altLang="ja-JP" sz="8800" dirty="0" smtClean="0"/>
              <a:t>SEMINAR HASIL SKRIPSI</a:t>
            </a:r>
            <a:endParaRPr kumimoji="1" lang="ja-JP" altLang="en-US" sz="88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>
          <a:xfrm>
            <a:off x="1351832" y="8420962"/>
            <a:ext cx="15553728" cy="864046"/>
          </a:xfrm>
        </p:spPr>
        <p:txBody>
          <a:bodyPr/>
          <a:lstStyle/>
          <a:p>
            <a:r>
              <a:rPr kumimoji="1" lang="en-US" altLang="ja-JP" dirty="0" smtClean="0"/>
              <a:t>INFORMATIKA, UNIVERSITAS BENGKULU 2020</a:t>
            </a:r>
            <a:endParaRPr kumimoji="1" lang="ja-JP" alt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28114" y="3410857"/>
            <a:ext cx="3788229" cy="359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p:transition spd="med" advTm="6754"/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>
          <a:xfrm>
            <a:off x="1371481" y="5075511"/>
            <a:ext cx="15543451" cy="1585999"/>
          </a:xfrm>
        </p:spPr>
        <p:txBody>
          <a:bodyPr/>
          <a:lstStyle/>
          <a:p>
            <a:r>
              <a:rPr kumimoji="1" lang="en-US" altLang="ja-JP" dirty="0" smtClean="0"/>
              <a:t>DEMO APLIKASI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ja-JP" dirty="0" smtClean="0"/>
              <a:t>G1A016082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smtClean="0"/>
              <a:t>SAFRONI AZIZ SUPRIANTO</a:t>
            </a:r>
            <a:endParaRPr lang="en-US" altLang="ja-JP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/>
              <a:t>PEMETAAN KELOMPOK SEBARAN TITIK GEMPA BUMI MENTAWAI DENGAN METODE K-MEDOIDS CLUSTERING</a:t>
            </a:r>
            <a:endParaRPr kumimoji="1" lang="ja-JP" altLang="en-US" sz="32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6" r="166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5537517"/>
      </p:ext>
    </p:extLst>
  </p:cSld>
  <p:clrMapOvr>
    <a:masterClrMapping/>
  </p:clrMapOvr>
  <p:transition spd="slow" advTm="5308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Latar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Belakang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Penelitian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err="1"/>
              <a:t>Geologis</a:t>
            </a:r>
            <a:r>
              <a:rPr lang="en-US" altLang="ja-JP" dirty="0"/>
              <a:t> </a:t>
            </a:r>
            <a:r>
              <a:rPr lang="en-US" altLang="ja-JP" dirty="0" err="1"/>
              <a:t>Kepulauan</a:t>
            </a:r>
            <a:r>
              <a:rPr lang="en-US" altLang="ja-JP" dirty="0"/>
              <a:t> </a:t>
            </a:r>
            <a:r>
              <a:rPr lang="en-US" altLang="ja-JP" dirty="0" smtClean="0"/>
              <a:t>Indonesia</a:t>
            </a:r>
            <a:endParaRPr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5"/>
          </p:nvPr>
        </p:nvSpPr>
        <p:spPr>
          <a:xfrm>
            <a:off x="7814278" y="3270347"/>
            <a:ext cx="4960428" cy="720080"/>
          </a:xfrm>
        </p:spPr>
        <p:txBody>
          <a:bodyPr/>
          <a:lstStyle/>
          <a:p>
            <a:r>
              <a:rPr lang="id-ID" i="1" dirty="0"/>
              <a:t>United States Geological Survey (USGS)</a:t>
            </a:r>
            <a:endParaRPr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6"/>
          </p:nvPr>
        </p:nvSpPr>
        <p:spPr>
          <a:xfrm>
            <a:off x="7821008" y="4025991"/>
            <a:ext cx="5467806" cy="1234562"/>
          </a:xfrm>
        </p:spPr>
        <p:txBody>
          <a:bodyPr/>
          <a:lstStyle/>
          <a:p>
            <a:pPr algn="just"/>
            <a:r>
              <a:rPr lang="en-US" i="1" dirty="0"/>
              <a:t>USGS</a:t>
            </a:r>
            <a:r>
              <a:rPr lang="en-US" dirty="0"/>
              <a:t> </a:t>
            </a:r>
            <a:r>
              <a:rPr lang="id-ID" dirty="0"/>
              <a:t>adalah sebuah agensi ilmiah pemerintah Amerika Serikat yang didirikan pada 3 Maret 1879. </a:t>
            </a:r>
            <a:endParaRPr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 smtClean="0"/>
              <a:t>Penelitian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Diusulkan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9"/>
          </p:nvPr>
        </p:nvSpPr>
        <p:spPr>
          <a:xfrm>
            <a:off x="14331569" y="4025991"/>
            <a:ext cx="3954844" cy="1234562"/>
          </a:xfrm>
        </p:spPr>
        <p:txBody>
          <a:bodyPr/>
          <a:lstStyle/>
          <a:p>
            <a:pPr algn="just"/>
            <a:r>
              <a:rPr lang="id-ID" sz="1400" dirty="0"/>
              <a:t>Penelitian yang diusulkan berupa Pemetaan </a:t>
            </a:r>
            <a:r>
              <a:rPr lang="en-US" sz="1400" dirty="0" err="1"/>
              <a:t>Kelompok</a:t>
            </a:r>
            <a:r>
              <a:rPr lang="en-US" sz="1400" dirty="0"/>
              <a:t> </a:t>
            </a:r>
            <a:r>
              <a:rPr lang="id-ID" sz="1400" dirty="0"/>
              <a:t>Sebaran Titik Gempa Bumi Mentawai Berdasarkan Kedalaman dan Kekuatan Gempa Dengan Mengimplementasikan metode </a:t>
            </a:r>
            <a:r>
              <a:rPr lang="id-ID" sz="1400" i="1" dirty="0"/>
              <a:t>K-Medoids Clustering</a:t>
            </a:r>
            <a:endParaRPr lang="ja-JP" altLang="en-US" sz="1400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 err="1" smtClean="0"/>
              <a:t>Gempa</a:t>
            </a:r>
            <a:r>
              <a:rPr kumimoji="1" lang="en-US" altLang="ja-JP" dirty="0" smtClean="0"/>
              <a:t> Di Indonesia</a:t>
            </a:r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32"/>
          </p:nvPr>
        </p:nvSpPr>
        <p:spPr>
          <a:xfrm>
            <a:off x="4580512" y="7388210"/>
            <a:ext cx="5454304" cy="1234562"/>
          </a:xfrm>
        </p:spPr>
        <p:txBody>
          <a:bodyPr/>
          <a:lstStyle/>
          <a:p>
            <a:pPr algn="just"/>
            <a:r>
              <a:rPr lang="id-ID" dirty="0"/>
              <a:t>Di Indonesia sendiri, Daerah yang sangat rawan terjadinya gempa bumi dari dasar laut adalah Kepulauan Mentawai di Sumatera Barat. </a:t>
            </a:r>
            <a:endParaRPr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smtClean="0"/>
              <a:t>K-</a:t>
            </a:r>
            <a:r>
              <a:rPr kumimoji="1" lang="en-US" altLang="ja-JP" dirty="0" err="1" smtClean="0"/>
              <a:t>Medoids</a:t>
            </a:r>
            <a:r>
              <a:rPr kumimoji="1" lang="en-US" altLang="ja-JP" dirty="0" smtClean="0"/>
              <a:t> Clustering</a:t>
            </a:r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35"/>
          </p:nvPr>
        </p:nvSpPr>
        <p:spPr>
          <a:xfrm>
            <a:off x="11102971" y="7388210"/>
            <a:ext cx="6795064" cy="1234562"/>
          </a:xfrm>
        </p:spPr>
        <p:txBody>
          <a:bodyPr/>
          <a:lstStyle/>
          <a:p>
            <a:pPr algn="just"/>
            <a:r>
              <a:rPr lang="id-ID" dirty="0"/>
              <a:t>Pengelompokkan wilayah terjadinya gempa bumi di kepulauan Mentawai, peneliti menggunakan metode </a:t>
            </a:r>
            <a:r>
              <a:rPr lang="id-ID" i="1" dirty="0"/>
              <a:t>K-Medoids Clustering. </a:t>
            </a:r>
            <a:endParaRPr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1334401" y="4025991"/>
            <a:ext cx="6169058" cy="1234562"/>
          </a:xfrm>
        </p:spPr>
        <p:txBody>
          <a:bodyPr/>
          <a:lstStyle/>
          <a:p>
            <a:pPr algn="just"/>
            <a:r>
              <a:rPr lang="id-ID" sz="1500" dirty="0"/>
              <a:t>Secara geologis Kepulauan Indonesia berada pada jalur penumjaman lempeng bumi, seperti penunjaman Lempeng Samudra Indo-Australia dengan Lempeng Benua Eurasia yang memanjang dari pantai barat Sumatera hingga pantai selatan Jawa terus ke timur sampai Nusa Tenggara. </a:t>
            </a:r>
            <a:endParaRPr lang="ja-JP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452569773"/>
      </p:ext>
    </p:extLst>
  </p:cSld>
  <p:clrMapOvr>
    <a:masterClrMapping/>
  </p:clrMapOvr>
  <p:transition spd="slow" advTm="25682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 smtClean="0"/>
              <a:t>Rumusan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Masalah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2709065" y="4922623"/>
            <a:ext cx="13938025" cy="1706775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id-ID" dirty="0"/>
              <a:t>Bagaimana memetakan pola sebaran kejadian gempa bumi mentawai tahun </a:t>
            </a:r>
            <a:r>
              <a:rPr lang="id-ID" dirty="0" smtClean="0"/>
              <a:t>20</a:t>
            </a:r>
            <a:r>
              <a:rPr lang="en-US" dirty="0" smtClean="0"/>
              <a:t>10</a:t>
            </a:r>
            <a:r>
              <a:rPr lang="id-ID" dirty="0" smtClean="0"/>
              <a:t>-2019.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id-ID" dirty="0" smtClean="0"/>
              <a:t>Bagaimana </a:t>
            </a:r>
            <a:r>
              <a:rPr lang="id-ID" dirty="0"/>
              <a:t>mengimplementasikan metode </a:t>
            </a:r>
            <a:r>
              <a:rPr lang="en-US" altLang="zh-CN" i="1" dirty="0"/>
              <a:t>K-</a:t>
            </a:r>
            <a:r>
              <a:rPr lang="en-US" altLang="zh-CN" i="1" dirty="0" err="1"/>
              <a:t>Medoids</a:t>
            </a:r>
            <a:r>
              <a:rPr lang="en-US" altLang="zh-CN" i="1" dirty="0"/>
              <a:t> Clustering </a:t>
            </a:r>
            <a:r>
              <a:rPr lang="en-US" altLang="zh-CN" dirty="0" err="1"/>
              <a:t>untu</a:t>
            </a:r>
            <a:r>
              <a:rPr lang="id-ID" dirty="0"/>
              <a:t>k </a:t>
            </a:r>
            <a:r>
              <a:rPr lang="en-US" altLang="zh-CN" dirty="0" err="1"/>
              <a:t>mengidentifikasi</a:t>
            </a:r>
            <a:r>
              <a:rPr lang="id-ID" dirty="0"/>
              <a:t> dan memetakan</a:t>
            </a:r>
            <a:r>
              <a:rPr lang="zh-CN" altLang="en-US" dirty="0"/>
              <a:t> </a:t>
            </a:r>
            <a:r>
              <a:rPr lang="en-US" altLang="zh-CN" dirty="0" err="1"/>
              <a:t>pola</a:t>
            </a:r>
            <a:r>
              <a:rPr lang="en-US" altLang="zh-CN" dirty="0"/>
              <a:t> </a:t>
            </a:r>
            <a:r>
              <a:rPr lang="en-US" altLang="zh-CN" dirty="0" err="1"/>
              <a:t>penyebaran</a:t>
            </a:r>
            <a:r>
              <a:rPr lang="en-US" altLang="zh-CN" dirty="0"/>
              <a:t> </a:t>
            </a:r>
            <a:r>
              <a:rPr lang="en-US" altLang="zh-CN" dirty="0" err="1"/>
              <a:t>kejadian</a:t>
            </a:r>
            <a:r>
              <a:rPr lang="en-US" altLang="zh-CN" dirty="0"/>
              <a:t> </a:t>
            </a:r>
            <a:r>
              <a:rPr lang="en-US" altLang="zh-CN" dirty="0" err="1"/>
              <a:t>gempa</a:t>
            </a:r>
            <a:r>
              <a:rPr lang="en-US" altLang="zh-CN" dirty="0"/>
              <a:t> </a:t>
            </a:r>
            <a:r>
              <a:rPr lang="en-US" altLang="zh-CN" dirty="0" err="1"/>
              <a:t>bumi</a:t>
            </a:r>
            <a:r>
              <a:rPr lang="en-US" altLang="zh-CN" dirty="0"/>
              <a:t> di </a:t>
            </a:r>
            <a:r>
              <a:rPr lang="id-ID" dirty="0"/>
              <a:t>pulau Mentawai </a:t>
            </a:r>
            <a:r>
              <a:rPr lang="id-ID" dirty="0" smtClean="0"/>
              <a:t>20</a:t>
            </a:r>
            <a:r>
              <a:rPr lang="en-US" dirty="0" smtClean="0"/>
              <a:t>10</a:t>
            </a:r>
            <a:r>
              <a:rPr lang="id-ID" dirty="0" smtClean="0"/>
              <a:t>-2019</a:t>
            </a:r>
            <a:r>
              <a:rPr lang="en-US" altLang="zh-CN" dirty="0"/>
              <a:t>.</a:t>
            </a:r>
            <a:endParaRPr 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697">
        <p14:ripple/>
      </p:transition>
    </mc:Choice>
    <mc:Fallback xmlns="">
      <p:transition spd="slow" advTm="46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 smtClean="0"/>
              <a:t>Batasan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Masalah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2709065" y="4922623"/>
            <a:ext cx="13938025" cy="5135777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id-ID" i="1" dirty="0"/>
              <a:t>Datasheet</a:t>
            </a:r>
            <a:r>
              <a:rPr lang="id-ID" dirty="0"/>
              <a:t> gempa mentawai bersumber dari </a:t>
            </a:r>
            <a:r>
              <a:rPr lang="id-ID" dirty="0" smtClean="0"/>
              <a:t>usgs.gov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id-ID" dirty="0" smtClean="0"/>
              <a:t>Menentukan </a:t>
            </a:r>
            <a:r>
              <a:rPr lang="id-ID" dirty="0"/>
              <a:t>daerah sebaran gempa bumi berdasarkan kekuatan dan kedalaman</a:t>
            </a:r>
            <a:r>
              <a:rPr lang="zh-CN" altLang="en-US" dirty="0"/>
              <a:t> </a:t>
            </a:r>
            <a:r>
              <a:rPr lang="en-US" altLang="zh-CN" dirty="0" err="1"/>
              <a:t>gempa</a:t>
            </a:r>
            <a:r>
              <a:rPr lang="en-US" altLang="zh-CN" dirty="0"/>
              <a:t> </a:t>
            </a:r>
            <a:r>
              <a:rPr lang="en-US" altLang="zh-CN" dirty="0" err="1" smtClean="0"/>
              <a:t>bumi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457200" lvl="0" indent="-457200">
              <a:buFont typeface="+mj-lt"/>
              <a:buAutoNum type="arabicPeriod"/>
            </a:pPr>
            <a:r>
              <a:rPr lang="id-ID" dirty="0" smtClean="0"/>
              <a:t>Penelitian </a:t>
            </a:r>
            <a:r>
              <a:rPr lang="id-ID" dirty="0"/>
              <a:t>ini di lakukan pada datasheet Gempa Mentawai </a:t>
            </a:r>
            <a:r>
              <a:rPr lang="id-ID" dirty="0" smtClean="0"/>
              <a:t>20</a:t>
            </a:r>
            <a:r>
              <a:rPr lang="en-US" dirty="0" smtClean="0"/>
              <a:t>10</a:t>
            </a:r>
            <a:r>
              <a:rPr lang="id-ID" dirty="0" smtClean="0"/>
              <a:t>-2019.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id-ID" dirty="0" smtClean="0"/>
              <a:t>Metode </a:t>
            </a:r>
            <a:r>
              <a:rPr lang="id-ID" dirty="0"/>
              <a:t>yang digunakan adalah </a:t>
            </a:r>
            <a:r>
              <a:rPr lang="id-ID" i="1" dirty="0"/>
              <a:t>K-Medoids Clustering </a:t>
            </a:r>
            <a:r>
              <a:rPr lang="id-ID" dirty="0"/>
              <a:t>dan d</a:t>
            </a:r>
            <a:r>
              <a:rPr lang="en-US" altLang="zh-CN" dirty="0" err="1"/>
              <a:t>ata</a:t>
            </a:r>
            <a:r>
              <a:rPr lang="en-US" altLang="zh-CN" dirty="0"/>
              <a:t> yang </a:t>
            </a:r>
            <a:r>
              <a:rPr lang="en-US" altLang="zh-CN" dirty="0" err="1"/>
              <a:t>digunakan</a:t>
            </a:r>
            <a:r>
              <a:rPr lang="en-US" altLang="zh-CN" dirty="0"/>
              <a:t> </a:t>
            </a:r>
            <a:r>
              <a:rPr lang="en-US" altLang="zh-CN" dirty="0" err="1"/>
              <a:t>pada</a:t>
            </a:r>
            <a:r>
              <a:rPr lang="en-US" altLang="zh-CN" dirty="0"/>
              <a:t> </a:t>
            </a:r>
            <a:r>
              <a:rPr lang="en-US" altLang="zh-CN" dirty="0" err="1"/>
              <a:t>penelitian</a:t>
            </a:r>
            <a:r>
              <a:rPr lang="en-US" altLang="zh-CN" dirty="0"/>
              <a:t> </a:t>
            </a:r>
            <a:r>
              <a:rPr lang="en-US" altLang="zh-CN" dirty="0" err="1"/>
              <a:t>ini</a:t>
            </a:r>
            <a:r>
              <a:rPr lang="en-US" altLang="zh-CN" dirty="0"/>
              <a:t> </a:t>
            </a:r>
            <a:r>
              <a:rPr lang="en-US" altLang="zh-CN" dirty="0" err="1"/>
              <a:t>adalah</a:t>
            </a:r>
            <a:r>
              <a:rPr lang="en-US" altLang="zh-CN" dirty="0"/>
              <a:t> data </a:t>
            </a:r>
            <a:r>
              <a:rPr lang="id-ID" dirty="0"/>
              <a:t>kedalaman dan kekuatan</a:t>
            </a:r>
            <a:r>
              <a:rPr lang="id-ID" i="1" dirty="0"/>
              <a:t> </a:t>
            </a:r>
            <a:r>
              <a:rPr lang="id-ID" dirty="0"/>
              <a:t>gempa mentawai (tahun </a:t>
            </a:r>
            <a:r>
              <a:rPr lang="id-ID" dirty="0" smtClean="0"/>
              <a:t>20</a:t>
            </a:r>
            <a:r>
              <a:rPr lang="en-US" dirty="0" smtClean="0"/>
              <a:t>10</a:t>
            </a:r>
            <a:r>
              <a:rPr lang="id-ID" dirty="0" smtClean="0"/>
              <a:t> </a:t>
            </a:r>
            <a:r>
              <a:rPr lang="id-ID" dirty="0"/>
              <a:t>– </a:t>
            </a:r>
            <a:r>
              <a:rPr lang="id-ID" dirty="0" smtClean="0"/>
              <a:t>2019)</a:t>
            </a:r>
            <a:r>
              <a:rPr lang="en-US" dirty="0" smtClean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dirty="0" err="1" smtClean="0"/>
              <a:t>Hasil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dari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penelitian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akan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menampilkan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kelompok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sebaran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gempa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bumi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dengan</a:t>
            </a:r>
            <a:r>
              <a:rPr lang="en-US" altLang="zh-CN" dirty="0" smtClean="0"/>
              <a:t> 3 </a:t>
            </a:r>
            <a:r>
              <a:rPr lang="id-ID" dirty="0" smtClean="0"/>
              <a:t>(tiga) </a:t>
            </a:r>
            <a:r>
              <a:rPr lang="id-ID" i="1" dirty="0" smtClean="0"/>
              <a:t>cluster</a:t>
            </a:r>
            <a:r>
              <a:rPr lang="id-ID" dirty="0" smtClean="0"/>
              <a:t>, </a:t>
            </a:r>
            <a:r>
              <a:rPr lang="id-ID" i="1" dirty="0" smtClean="0"/>
              <a:t>cluster</a:t>
            </a:r>
            <a:r>
              <a:rPr lang="id-ID" dirty="0" smtClean="0"/>
              <a:t> 1 rendah yaitu gempa dalam, </a:t>
            </a:r>
            <a:r>
              <a:rPr lang="id-ID" i="1" dirty="0" smtClean="0"/>
              <a:t>cluster</a:t>
            </a:r>
            <a:r>
              <a:rPr lang="id-ID" dirty="0" smtClean="0"/>
              <a:t> 2 gempa  sedang dan </a:t>
            </a:r>
            <a:r>
              <a:rPr lang="id-ID" i="1" dirty="0" smtClean="0"/>
              <a:t>cluster</a:t>
            </a:r>
            <a:r>
              <a:rPr lang="id-ID" dirty="0" smtClean="0"/>
              <a:t> 3 tinggi yaitu gempa dangkal.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96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697">
        <p14:ripple/>
      </p:transition>
    </mc:Choice>
    <mc:Fallback xmlns="">
      <p:transition spd="slow" advTm="46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 smtClean="0"/>
              <a:t>Tujuan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Penelitian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2709065" y="4922623"/>
            <a:ext cx="13938025" cy="5135777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id-ID" dirty="0"/>
              <a:t>Membangun Sistem Informasi pemetaan pola sebaran gempa bumi mentawai tahun 2009 – </a:t>
            </a:r>
            <a:r>
              <a:rPr lang="id-ID" dirty="0" smtClean="0"/>
              <a:t>2019.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id-ID" dirty="0" smtClean="0"/>
              <a:t>Mengimplementasikan </a:t>
            </a:r>
            <a:r>
              <a:rPr lang="id-ID" dirty="0"/>
              <a:t>metode </a:t>
            </a:r>
            <a:r>
              <a:rPr lang="id-ID" i="1" dirty="0"/>
              <a:t>K-Medoids Clustering </a:t>
            </a:r>
            <a:r>
              <a:rPr lang="id-ID" dirty="0"/>
              <a:t>untuk menganalisis dan</a:t>
            </a:r>
            <a:r>
              <a:rPr lang="id-ID" i="1" dirty="0"/>
              <a:t> </a:t>
            </a:r>
            <a:r>
              <a:rPr lang="id-ID" dirty="0"/>
              <a:t>memetakan pola Sebaran gempa bumi mentawai tahun 2009 – 2019.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58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4697">
        <p14:ripple/>
      </p:transition>
    </mc:Choice>
    <mc:Fallback>
      <p:transition spd="slow" advTm="46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 smtClean="0"/>
              <a:t>Manfaat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Penelitian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2709065" y="4922623"/>
            <a:ext cx="13938025" cy="5135777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id-ID" dirty="0"/>
              <a:t>Secara </a:t>
            </a:r>
            <a:r>
              <a:rPr lang="id-ID" dirty="0" smtClean="0"/>
              <a:t>umum</a:t>
            </a:r>
            <a:r>
              <a:rPr lang="en-US" dirty="0" smtClean="0"/>
              <a:t>, </a:t>
            </a:r>
            <a:r>
              <a:rPr lang="id-ID" dirty="0" smtClean="0"/>
              <a:t>manfaat </a:t>
            </a:r>
            <a:r>
              <a:rPr lang="id-ID" dirty="0"/>
              <a:t>yang dapat diambil </a:t>
            </a:r>
            <a:r>
              <a:rPr lang="en-US" altLang="zh-CN" dirty="0" err="1"/>
              <a:t>dari</a:t>
            </a:r>
            <a:r>
              <a:rPr lang="id-ID" dirty="0"/>
              <a:t> penelitian ini </a:t>
            </a:r>
            <a:r>
              <a:rPr lang="en-US" altLang="zh-CN" dirty="0" err="1"/>
              <a:t>adalah</a:t>
            </a:r>
            <a:r>
              <a:rPr lang="en-US" altLang="zh-CN" dirty="0"/>
              <a:t> </a:t>
            </a:r>
            <a:r>
              <a:rPr lang="en-US" altLang="zh-CN" dirty="0" err="1"/>
              <a:t>untuk</a:t>
            </a:r>
            <a:r>
              <a:rPr lang="en-US" altLang="zh-CN" dirty="0"/>
              <a:t> </a:t>
            </a:r>
            <a:r>
              <a:rPr lang="en-US" altLang="zh-CN" dirty="0" err="1"/>
              <a:t>memberikan</a:t>
            </a:r>
            <a:r>
              <a:rPr lang="en-US" altLang="zh-CN" dirty="0"/>
              <a:t> </a:t>
            </a:r>
            <a:r>
              <a:rPr lang="en-US" altLang="zh-CN" dirty="0" err="1"/>
              <a:t>informasi</a:t>
            </a:r>
            <a:r>
              <a:rPr lang="en-US" altLang="zh-CN" dirty="0"/>
              <a:t> </a:t>
            </a:r>
            <a:r>
              <a:rPr lang="en-US" altLang="zh-CN" dirty="0" err="1"/>
              <a:t>mengenai</a:t>
            </a:r>
            <a:r>
              <a:rPr lang="en-US" altLang="zh-CN" dirty="0"/>
              <a:t> </a:t>
            </a:r>
            <a:r>
              <a:rPr lang="en-US" altLang="zh-CN" dirty="0" err="1"/>
              <a:t>pola</a:t>
            </a:r>
            <a:r>
              <a:rPr lang="en-US" altLang="zh-CN" dirty="0"/>
              <a:t> </a:t>
            </a:r>
            <a:r>
              <a:rPr lang="en-US" altLang="zh-CN" dirty="0" err="1"/>
              <a:t>penyebaran</a:t>
            </a:r>
            <a:r>
              <a:rPr lang="en-US" altLang="zh-CN" dirty="0"/>
              <a:t> </a:t>
            </a:r>
            <a:r>
              <a:rPr lang="en-US" altLang="zh-CN" dirty="0" err="1"/>
              <a:t>gempa</a:t>
            </a:r>
            <a:r>
              <a:rPr lang="en-US" altLang="zh-CN" dirty="0"/>
              <a:t> </a:t>
            </a:r>
            <a:r>
              <a:rPr lang="en-US" altLang="zh-CN" dirty="0" err="1"/>
              <a:t>bumi</a:t>
            </a:r>
            <a:r>
              <a:rPr lang="en-US" altLang="zh-CN" dirty="0"/>
              <a:t> </a:t>
            </a:r>
            <a:r>
              <a:rPr lang="id-ID" dirty="0"/>
              <a:t>Gempa Mentawai </a:t>
            </a:r>
            <a:r>
              <a:rPr lang="id-ID" dirty="0" smtClean="0"/>
              <a:t>20</a:t>
            </a:r>
            <a:r>
              <a:rPr lang="en-US" dirty="0" smtClean="0"/>
              <a:t>10</a:t>
            </a:r>
            <a:r>
              <a:rPr lang="id-ID" dirty="0" smtClean="0"/>
              <a:t>-2019</a:t>
            </a:r>
            <a:r>
              <a:rPr lang="zh-CN" altLang="en-US" dirty="0" smtClean="0"/>
              <a:t> </a:t>
            </a:r>
            <a:r>
              <a:rPr lang="en-US" altLang="zh-CN" dirty="0" err="1"/>
              <a:t>kepada</a:t>
            </a:r>
            <a:r>
              <a:rPr lang="en-US" altLang="zh-CN" dirty="0"/>
              <a:t> </a:t>
            </a:r>
            <a:r>
              <a:rPr lang="id-ID" dirty="0"/>
              <a:t>masyarakat </a:t>
            </a:r>
            <a:r>
              <a:rPr lang="id-ID" dirty="0" smtClean="0"/>
              <a:t>umum.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id-ID" dirty="0" smtClean="0"/>
              <a:t>Secara akademis</a:t>
            </a:r>
            <a:r>
              <a:rPr lang="en-US" dirty="0" smtClean="0"/>
              <a:t>, </a:t>
            </a:r>
            <a:r>
              <a:rPr lang="id-ID" dirty="0" smtClean="0"/>
              <a:t>manfaat </a:t>
            </a:r>
            <a:r>
              <a:rPr lang="id-ID" dirty="0"/>
              <a:t>yang dapat diambil dari penelitian ini adalah sebagai bahan pertimbangan kepada pembaca yang ingin menggunakan metode </a:t>
            </a:r>
            <a:r>
              <a:rPr lang="en-US" altLang="zh-CN" i="1" dirty="0"/>
              <a:t>K-</a:t>
            </a:r>
            <a:r>
              <a:rPr lang="en-US" altLang="zh-CN" i="1" dirty="0" err="1"/>
              <a:t>Medoids</a:t>
            </a:r>
            <a:r>
              <a:rPr lang="en-US" altLang="zh-CN" i="1" dirty="0"/>
              <a:t> Clustering </a:t>
            </a:r>
            <a:r>
              <a:rPr lang="id-ID" dirty="0"/>
              <a:t>dalam menerapkan ilmu data minig.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5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697">
        <p14:ripple/>
      </p:transition>
    </mc:Choice>
    <mc:Fallback xmlns="">
      <p:transition spd="slow" advTm="46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Proses </a:t>
            </a:r>
            <a:r>
              <a:rPr lang="en-US" altLang="ja-JP" dirty="0" err="1" smtClean="0"/>
              <a:t>Metode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K-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Medoids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 Clustering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1"/>
          </p:nvPr>
        </p:nvSpPr>
        <p:spPr>
          <a:xfrm>
            <a:off x="828986" y="7512628"/>
            <a:ext cx="4038886" cy="720080"/>
          </a:xfrm>
        </p:spPr>
        <p:txBody>
          <a:bodyPr/>
          <a:lstStyle/>
          <a:p>
            <a:r>
              <a:rPr lang="en-US" altLang="ja-JP" dirty="0" smtClean="0"/>
              <a:t>1, </a:t>
            </a:r>
            <a:r>
              <a:rPr lang="en-US" altLang="ja-JP" dirty="0" err="1" smtClean="0"/>
              <a:t>Inisialisasi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lvl="0" algn="just"/>
            <a:r>
              <a:rPr lang="id-ID" dirty="0"/>
              <a:t>Inisialisasi pusat cluster sebanyak k (jumlah cluster). </a:t>
            </a:r>
            <a:endParaRPr 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kumimoji="1" lang="en-US" altLang="ja-JP" dirty="0" err="1" smtClean="0"/>
              <a:t>Alokasi</a:t>
            </a:r>
            <a:r>
              <a:rPr kumimoji="1" lang="en-US" altLang="ja-JP" dirty="0" smtClean="0"/>
              <a:t> Data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6"/>
          </p:nvPr>
        </p:nvSpPr>
        <p:spPr>
          <a:xfrm>
            <a:off x="1411942" y="1554811"/>
            <a:ext cx="5904920" cy="2526282"/>
          </a:xfrm>
        </p:spPr>
        <p:txBody>
          <a:bodyPr/>
          <a:lstStyle/>
          <a:p>
            <a:pPr lvl="0" algn="just"/>
            <a:r>
              <a:rPr lang="id-ID" dirty="0"/>
              <a:t>Alokasikan setiap data (objek) ke cluster terdekat menggunakan persamaan ukuran jarak </a:t>
            </a:r>
            <a:r>
              <a:rPr lang="id-ID" i="1" dirty="0"/>
              <a:t>Euclidian Distance</a:t>
            </a:r>
            <a:r>
              <a:rPr lang="id-ID" dirty="0"/>
              <a:t> dengan persamaan berikut </a:t>
            </a:r>
            <a:r>
              <a:rPr lang="id-ID" dirty="0" smtClean="0"/>
              <a:t>: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kumimoji="1" lang="en-US" altLang="ja-JP" dirty="0" err="1" smtClean="0"/>
              <a:t>Pilih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Objek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lvl="0" algn="just"/>
            <a:r>
              <a:rPr lang="id-ID" dirty="0"/>
              <a:t>Pilih secara acak objek pada masing-masing cluster sebagai kandidat medoid baru.</a:t>
            </a:r>
            <a:endParaRPr 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smtClean="0"/>
              <a:t>4. </a:t>
            </a:r>
            <a:r>
              <a:rPr kumimoji="1" lang="en-US" altLang="ja-JP" dirty="0" err="1" smtClean="0"/>
              <a:t>Hitung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Jarak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 algn="just"/>
            <a:r>
              <a:rPr lang="id-ID" dirty="0"/>
              <a:t>Hitung jarak setiap objek yang berada pada masing-masing cluster dengan kandidat medoid baru.</a:t>
            </a:r>
            <a:endParaRPr 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kumimoji="1" lang="en-US" altLang="ja-JP" dirty="0" err="1" smtClean="0"/>
              <a:t>Htung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Simpangan</a:t>
            </a:r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32"/>
          </p:nvPr>
        </p:nvSpPr>
        <p:spPr>
          <a:xfrm>
            <a:off x="10690313" y="7204155"/>
            <a:ext cx="4056201" cy="2523438"/>
          </a:xfrm>
        </p:spPr>
        <p:txBody>
          <a:bodyPr/>
          <a:lstStyle/>
          <a:p>
            <a:pPr lvl="0" algn="just"/>
            <a:r>
              <a:rPr lang="id-ID" dirty="0"/>
              <a:t>Hitung total simpangan (S) dengan menghitung nilai total distance baru – total distance lama. Jika S &lt; 0, maka tukar objek dengan data cluster untuk membentuk sekumpulan k objek baru sebagai medoid.</a:t>
            </a:r>
            <a:endParaRPr 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altLang="ja-JP" dirty="0" smtClean="0"/>
              <a:t>6. </a:t>
            </a:r>
            <a:r>
              <a:rPr lang="en-US" altLang="ja-JP" dirty="0" err="1" smtClean="0"/>
              <a:t>Ulangi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langkah</a:t>
            </a:r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 lvl="0" algn="just"/>
            <a:r>
              <a:rPr lang="id-ID" dirty="0"/>
              <a:t>Ulangi langkah 3 sampai 5 hingga tidak terjadi perubahan medoid, sehingga didapatkan cluster beserta anggota cluster masing-masing.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39" y="3339061"/>
            <a:ext cx="72771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37566"/>
      </p:ext>
    </p:extLst>
  </p:cSld>
  <p:clrMapOvr>
    <a:masterClrMapping/>
  </p:clrMapOvr>
  <p:transition spd="slow" advTm="17892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Flowchart </a:t>
            </a:r>
            <a:r>
              <a:rPr kumimoji="1"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Aplikasi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8" name="スライド番号プレースホルダー 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724"/>
            <a:ext cx="9157447" cy="10280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0232123"/>
      </p:ext>
    </p:extLst>
  </p:cSld>
  <p:clrMapOvr>
    <a:masterClrMapping/>
  </p:clrMapOvr>
  <p:transition spd="slow" advTm="3434">
    <p:cover/>
  </p:transition>
</p:sld>
</file>

<file path=ppt/theme/theme1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18049</TotalTime>
  <Words>518</Words>
  <Application>Microsoft Office PowerPoint</Application>
  <PresentationFormat>Custom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ＭＳ Ｐゴシック</vt:lpstr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Vega - Footer Only</vt:lpstr>
      <vt:lpstr>Vega - Free</vt:lpstr>
      <vt:lpstr>SEMINAR HASIL SKRIPSI</vt:lpstr>
      <vt:lpstr>G1A016082</vt:lpstr>
      <vt:lpstr>Latar Belakang Penelitian</vt:lpstr>
      <vt:lpstr>PowerPoint Presentation</vt:lpstr>
      <vt:lpstr>PowerPoint Presentation</vt:lpstr>
      <vt:lpstr>PowerPoint Presentation</vt:lpstr>
      <vt:lpstr>PowerPoint Presentation</vt:lpstr>
      <vt:lpstr>Proses Metode K-Medoids Clustering</vt:lpstr>
      <vt:lpstr>Flowchart Aplikasi</vt:lpstr>
      <vt:lpstr>DEMO APLIKASI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Safroni Aziz</cp:lastModifiedBy>
  <cp:revision>438</cp:revision>
  <dcterms:created xsi:type="dcterms:W3CDTF">2015-09-05T11:42:45Z</dcterms:created>
  <dcterms:modified xsi:type="dcterms:W3CDTF">2020-11-27T02:29:10Z</dcterms:modified>
</cp:coreProperties>
</file>