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258" r:id="rId3"/>
    <p:sldId id="263" r:id="rId4"/>
    <p:sldId id="260" r:id="rId5"/>
    <p:sldId id="261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05AE-6669-4C6F-9972-62C0E3EC5FE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A1D0-38A1-4956-8707-385493B3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609600" y="6342369"/>
            <a:ext cx="117125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z="1000" dirty="0"/>
              <a:t>© 2018 Cognizant</a:t>
            </a:r>
          </a:p>
        </p:txBody>
      </p:sp>
    </p:spTree>
    <p:extLst>
      <p:ext uri="{BB962C8B-B14F-4D97-AF65-F5344CB8AC3E}">
        <p14:creationId xmlns:p14="http://schemas.microsoft.com/office/powerpoint/2010/main" val="19454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3239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12/17/2019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53440" y="6426820"/>
            <a:ext cx="1171253" cy="155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1000" dirty="0"/>
              <a:t>© 2018 Cognizant</a:t>
            </a:r>
          </a:p>
        </p:txBody>
      </p:sp>
    </p:spTree>
    <p:extLst>
      <p:ext uri="{BB962C8B-B14F-4D97-AF65-F5344CB8AC3E}">
        <p14:creationId xmlns:p14="http://schemas.microsoft.com/office/powerpoint/2010/main" val="8402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2426208"/>
            <a:ext cx="8961120" cy="677108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309026" indent="-309026">
              <a:buNone/>
              <a:defRPr sz="4400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4400"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44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44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12/17/2019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225552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53440" y="6426820"/>
            <a:ext cx="1171253" cy="155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1000" dirty="0">
                <a:solidFill>
                  <a:schemeClr val="bg1"/>
                </a:solidFill>
              </a:rPr>
              <a:t>© 2018 Cognizant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428626" y="6400800"/>
            <a:ext cx="273052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 b="1">
                <a:solidFill>
                  <a:schemeClr val="accent6"/>
                </a:solidFill>
              </a:defRPr>
            </a:lvl1pPr>
          </a:lstStyle>
          <a:p>
            <a:pPr lvl="0" algn="r"/>
            <a:fld id="{03D5B720-2697-4A39-B082-30F541EB24D9}" type="slidenum">
              <a:rPr lang="en-US" sz="120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6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9449" y="330260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258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6" y="330261"/>
            <a:ext cx="11286649" cy="607259"/>
          </a:xfrm>
        </p:spPr>
        <p:txBody>
          <a:bodyPr>
            <a:noAutofit/>
          </a:bodyPr>
          <a:lstStyle>
            <a:lvl1pPr>
              <a:defRPr sz="320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5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6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53440" y="6426820"/>
            <a:ext cx="1171253" cy="155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1000" dirty="0"/>
              <a:t>© 2018 Cognizant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428626" y="6400800"/>
            <a:ext cx="273052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 b="1">
                <a:solidFill>
                  <a:schemeClr val="accent6"/>
                </a:solidFill>
              </a:defRPr>
            </a:lvl1pPr>
          </a:lstStyle>
          <a:p>
            <a:pPr lvl="0" algn="r"/>
            <a:fld id="{03D5B720-2697-4A39-B082-30F541EB24D9}" type="slidenum">
              <a:rPr lang="en-US" sz="1200" smtClean="0"/>
              <a:pPr lvl="0" algn="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84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exion/extracredit-bcm-services.gi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pgx.local/common/pgx-apiary/tree/extrac-credit-bcm/extracreditbcm" TargetMode="External"/><Relationship Id="rId2" Type="http://schemas.openxmlformats.org/officeDocument/2006/relationships/hyperlink" Target="https://buildcreditmodule.docs.apiary.io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xtracredit-bcm-test.herokuapp.com/buildcredit/" TargetMode="External"/><Relationship Id="rId5" Type="http://schemas.openxmlformats.org/officeDocument/2006/relationships/hyperlink" Target="https://extracredit-bcm-test.herokuapp.com/buildcredit/customer/v1/UCID/" TargetMode="External"/><Relationship Id="rId4" Type="http://schemas.openxmlformats.org/officeDocument/2006/relationships/hyperlink" Target="https://github.com/progrexion/extracredit-bcm-servic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41091"/>
            <a:ext cx="4967111" cy="210538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Progrexion RentTrack </a:t>
            </a:r>
            <a:r>
              <a:rPr lang="en-US" dirty="0" err="1" smtClean="0">
                <a:latin typeface="Calibri" panose="020F0502020204030204" pitchFamily="34" charset="0"/>
              </a:rPr>
              <a:t>BuildCreditModule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2538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59346" y="260467"/>
            <a:ext cx="6123710" cy="6597533"/>
          </a:xfrm>
          <a:prstGeom prst="rect">
            <a:avLst/>
          </a:prstGeom>
          <a:solidFill>
            <a:schemeClr val="bg2">
              <a:lumMod val="95000"/>
              <a:alpha val="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Build Credit Module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1636" y="938878"/>
            <a:ext cx="4430684" cy="1560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Module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5491" y="135404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Customer Controller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2784" y="1344810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Lease 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33867" y="135404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Plaid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1636" y="2817094"/>
            <a:ext cx="4430684" cy="22813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Service Module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87585" y="3239182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Customer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22057" y="324842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Lease Service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87934" y="2931618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Plaid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76204" y="3740731"/>
            <a:ext cx="4146670" cy="784816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Adapter/Proxy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29010" y="4088909"/>
            <a:ext cx="884381" cy="3352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Rent Track Adapter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52828" y="4084297"/>
            <a:ext cx="884381" cy="3352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Active MQ Adapter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76708" y="2595418"/>
            <a:ext cx="1245982" cy="464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Rent Track API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15" idx="2"/>
            <a:endCxn id="18" idx="1"/>
          </p:cNvCxnSpPr>
          <p:nvPr/>
        </p:nvCxnSpPr>
        <p:spPr>
          <a:xfrm rot="5400000" flipH="1" flipV="1">
            <a:off x="5925806" y="2073302"/>
            <a:ext cx="1596295" cy="3105507"/>
          </a:xfrm>
          <a:prstGeom prst="bentConnector4">
            <a:avLst>
              <a:gd name="adj1" fmla="val -14321"/>
              <a:gd name="adj2" fmla="val 57119"/>
            </a:avLst>
          </a:prstGeom>
          <a:ln w="25400" cmpd="sng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01636" y="5384800"/>
            <a:ext cx="4430684" cy="1339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Data Module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49371" y="5817517"/>
            <a:ext cx="884381" cy="3352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JPA Repositories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94268" y="3687126"/>
            <a:ext cx="1476892" cy="19530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AWS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8457034" y="4898487"/>
            <a:ext cx="1009779" cy="5618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Amazon RDS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8457034" y="4222838"/>
            <a:ext cx="1009779" cy="5618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Active MQ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2" idx="2"/>
            <a:endCxn id="8" idx="0"/>
          </p:cNvCxnSpPr>
          <p:nvPr/>
        </p:nvCxnSpPr>
        <p:spPr>
          <a:xfrm>
            <a:off x="4916978" y="2498901"/>
            <a:ext cx="0" cy="3181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" idx="3"/>
            <a:endCxn id="34" idx="1"/>
          </p:cNvCxnSpPr>
          <p:nvPr/>
        </p:nvCxnSpPr>
        <p:spPr>
          <a:xfrm>
            <a:off x="6837209" y="4251944"/>
            <a:ext cx="1619825" cy="251806"/>
          </a:xfrm>
          <a:prstGeom prst="bentConnector3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9" idx="3"/>
            <a:endCxn id="33" idx="1"/>
          </p:cNvCxnSpPr>
          <p:nvPr/>
        </p:nvCxnSpPr>
        <p:spPr>
          <a:xfrm flipV="1">
            <a:off x="7132320" y="5179399"/>
            <a:ext cx="1324714" cy="875038"/>
          </a:xfrm>
          <a:prstGeom prst="bentConnector3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2"/>
            <a:endCxn id="29" idx="0"/>
          </p:cNvCxnSpPr>
          <p:nvPr/>
        </p:nvCxnSpPr>
        <p:spPr>
          <a:xfrm>
            <a:off x="4916978" y="5098473"/>
            <a:ext cx="0" cy="2863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134485" y="5731590"/>
            <a:ext cx="884381" cy="3352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Entities / Model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793514" y="1904527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Payment Controller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791693" y="1890681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Transaction Controller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537741" y="1344810"/>
            <a:ext cx="489165" cy="9859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Actuator End point (Health Check)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820239" y="3248426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Transaction Service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57916" y="3340532"/>
            <a:ext cx="914400" cy="30757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Payment Service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18764" y="938878"/>
            <a:ext cx="2973571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2"/>
                </a:solidFill>
              </a:rPr>
              <a:t>BCM </a:t>
            </a:r>
            <a:r>
              <a:rPr lang="en-US" sz="2400" b="1" u="sng" dirty="0" smtClean="0">
                <a:solidFill>
                  <a:schemeClr val="tx2"/>
                </a:solidFill>
              </a:rPr>
              <a:t>Module </a:t>
            </a:r>
            <a:r>
              <a:rPr lang="en-US" sz="2400" b="1" u="sng" dirty="0" smtClean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836457" y="1354046"/>
            <a:ext cx="564343" cy="976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5831160" y="1321726"/>
            <a:ext cx="489165" cy="9859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DTO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513136" y="2078085"/>
            <a:ext cx="840358" cy="3562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200" dirty="0" smtClean="0"/>
              <a:t>Common Packages (enum, models, exception, etc.)</a:t>
            </a:r>
            <a:endParaRPr lang="en-US" sz="1200" dirty="0"/>
          </a:p>
        </p:txBody>
      </p:sp>
      <p:cxnSp>
        <p:nvCxnSpPr>
          <p:cNvPr id="16" name="Elbow Connector 15"/>
          <p:cNvCxnSpPr>
            <a:endCxn id="91" idx="2"/>
          </p:cNvCxnSpPr>
          <p:nvPr/>
        </p:nvCxnSpPr>
        <p:spPr>
          <a:xfrm rot="10800000">
            <a:off x="1933315" y="5640137"/>
            <a:ext cx="760414" cy="402021"/>
          </a:xfrm>
          <a:prstGeom prst="bentConnector2">
            <a:avLst/>
          </a:prstGeom>
          <a:ln cmpd="sng">
            <a:solidFill>
              <a:schemeClr val="accent1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91" idx="3"/>
          </p:cNvCxnSpPr>
          <p:nvPr/>
        </p:nvCxnSpPr>
        <p:spPr>
          <a:xfrm rot="10800000">
            <a:off x="2353494" y="3859112"/>
            <a:ext cx="348142" cy="98673"/>
          </a:xfrm>
          <a:prstGeom prst="bentConnector3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1" idx="0"/>
          </p:cNvCxnSpPr>
          <p:nvPr/>
        </p:nvCxnSpPr>
        <p:spPr>
          <a:xfrm rot="5400000" flipH="1" flipV="1">
            <a:off x="2104623" y="1481073"/>
            <a:ext cx="425704" cy="768321"/>
          </a:xfrm>
          <a:prstGeom prst="bentConnector2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237839" y="4635995"/>
            <a:ext cx="884381" cy="3352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 </a:t>
            </a:r>
            <a:r>
              <a:rPr lang="en-US" sz="9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3001" y="4074322"/>
            <a:ext cx="884381" cy="3352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API Model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3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746" y="798990"/>
            <a:ext cx="2290438" cy="543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44837" y="292963"/>
            <a:ext cx="2290438" cy="5949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9779" y="985421"/>
            <a:ext cx="1970842" cy="248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 Owner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Authorization Server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322380" y="3641327"/>
            <a:ext cx="1970842" cy="243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07184" y="1429305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08661" y="2629270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6337" y="1059973"/>
            <a:ext cx="187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Authorization </a:t>
            </a:r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3048" y="1480926"/>
            <a:ext cx="261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/</a:t>
            </a:r>
            <a:r>
              <a:rPr lang="en-US" sz="900" dirty="0" err="1" smtClean="0"/>
              <a:t>oauth</a:t>
            </a:r>
            <a:r>
              <a:rPr lang="en-US" sz="900" dirty="0" smtClean="0"/>
              <a:t>/token ; </a:t>
            </a:r>
            <a:r>
              <a:rPr lang="en-US" sz="900" dirty="0" err="1" smtClean="0"/>
              <a:t>client:clientsecret</a:t>
            </a:r>
            <a:r>
              <a:rPr lang="en-US" sz="900" dirty="0" smtClean="0"/>
              <a:t>, </a:t>
            </a:r>
          </a:p>
          <a:p>
            <a:r>
              <a:rPr lang="en-US" sz="900" dirty="0" err="1" smtClean="0"/>
              <a:t>grant_type</a:t>
            </a:r>
            <a:r>
              <a:rPr lang="en-US" sz="900" dirty="0" smtClean="0"/>
              <a:t>=password, username=&lt;&gt;, password=&lt;&gt;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625" y="2243818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Token (</a:t>
            </a:r>
            <a:r>
              <a:rPr lang="en-US" dirty="0" err="1" smtClean="0"/>
              <a:t>jwt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6799" y="2702035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{… “</a:t>
            </a:r>
            <a:r>
              <a:rPr lang="en-US" sz="1000" dirty="0" err="1" smtClean="0"/>
              <a:t>access_token</a:t>
            </a:r>
            <a:r>
              <a:rPr lang="en-US" sz="1000" dirty="0" smtClean="0"/>
              <a:t>”: “….” }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9780" y="4031946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3323" y="3662614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3048" y="4103274"/>
            <a:ext cx="2911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/&lt;</a:t>
            </a:r>
            <a:r>
              <a:rPr lang="en-US" sz="1000" dirty="0" err="1" smtClean="0"/>
              <a:t>bcm-api</a:t>
            </a:r>
            <a:r>
              <a:rPr lang="en-US" sz="1000" dirty="0" smtClean="0"/>
              <a:t>&gt; ; Authorization = Bearer &lt;</a:t>
            </a:r>
            <a:r>
              <a:rPr lang="en-US" sz="1000" dirty="0" err="1" smtClean="0"/>
              <a:t>access_token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10139" y="5329569"/>
            <a:ext cx="322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3161" y="496023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3979" y="5400896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{… &lt;</a:t>
            </a:r>
            <a:r>
              <a:rPr lang="en-US" sz="1000" dirty="0" err="1" smtClean="0"/>
              <a:t>bcm</a:t>
            </a:r>
            <a:r>
              <a:rPr lang="en-US" sz="1000" dirty="0" smtClean="0"/>
              <a:t>-</a:t>
            </a:r>
            <a:r>
              <a:rPr lang="en-US" sz="1000" dirty="0" err="1" smtClean="0"/>
              <a:t>api</a:t>
            </a:r>
            <a:r>
              <a:rPr lang="en-US" sz="1000" dirty="0" smtClean="0"/>
              <a:t>-response&gt; …}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8925032" y="810818"/>
            <a:ext cx="2290438" cy="5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9510546" y="2886556"/>
            <a:ext cx="1266945" cy="12917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BuildCredit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70251" y="821750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</a:p>
        </p:txBody>
      </p:sp>
      <p:cxnSp>
        <p:nvCxnSpPr>
          <p:cNvPr id="21" name="Elbow Connector 20"/>
          <p:cNvCxnSpPr>
            <a:endCxn id="19" idx="1"/>
          </p:cNvCxnSpPr>
          <p:nvPr/>
        </p:nvCxnSpPr>
        <p:spPr>
          <a:xfrm>
            <a:off x="8205528" y="1648428"/>
            <a:ext cx="1938491" cy="1238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8286904" y="4153408"/>
            <a:ext cx="1938491" cy="1238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4274" y="426680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BCM Services App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14513" y="1442449"/>
            <a:ext cx="2111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Read/write: </a:t>
            </a:r>
            <a:r>
              <a:rPr lang="en-US" sz="900" dirty="0" err="1" smtClean="0"/>
              <a:t>Client_details</a:t>
            </a:r>
            <a:r>
              <a:rPr lang="en-US" sz="900" dirty="0" smtClean="0"/>
              <a:t>, Users, Tokens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8978300" y="5376749"/>
            <a:ext cx="1640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Read/write: Resources/Entities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9890" y="280961"/>
            <a:ext cx="440741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2"/>
                </a:solidFill>
              </a:rPr>
              <a:t>BCM </a:t>
            </a:r>
            <a:r>
              <a:rPr lang="en-US" sz="2400" b="1" u="sng" dirty="0" err="1" smtClean="0">
                <a:solidFill>
                  <a:schemeClr val="tx2"/>
                </a:solidFill>
              </a:rPr>
              <a:t>Oauth</a:t>
            </a:r>
            <a:r>
              <a:rPr lang="en-US" sz="2400" b="1" u="sng" dirty="0" smtClean="0">
                <a:solidFill>
                  <a:schemeClr val="tx2"/>
                </a:solidFill>
              </a:rPr>
              <a:t> 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251585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35" y="442767"/>
            <a:ext cx="9229291" cy="6239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4073" y="277091"/>
            <a:ext cx="3024867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2"/>
                </a:solidFill>
              </a:rPr>
              <a:t>BCM Sequence Flow</a:t>
            </a:r>
          </a:p>
        </p:txBody>
      </p:sp>
    </p:spTree>
    <p:extLst>
      <p:ext uri="{BB962C8B-B14F-4D97-AF65-F5344CB8AC3E}">
        <p14:creationId xmlns:p14="http://schemas.microsoft.com/office/powerpoint/2010/main" val="421073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9455" y="21249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BCM ER </a:t>
            </a:r>
            <a:r>
              <a:rPr lang="en-US" b="1" u="sng" dirty="0" smtClean="0">
                <a:solidFill>
                  <a:schemeClr val="tx2"/>
                </a:solidFill>
              </a:rPr>
              <a:t>Diagram – Part 1</a:t>
            </a:r>
            <a:endParaRPr lang="en-US" b="1" u="sng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787845"/>
            <a:ext cx="10097589" cy="53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9455" y="21249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BCM ER </a:t>
            </a:r>
            <a:r>
              <a:rPr lang="en-US" b="1" u="sng" dirty="0" smtClean="0">
                <a:solidFill>
                  <a:schemeClr val="tx2"/>
                </a:solidFill>
              </a:rPr>
              <a:t>Diagram – Part 2</a:t>
            </a:r>
            <a:endParaRPr lang="en-US" b="1" u="sng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22" y="1485252"/>
            <a:ext cx="811428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4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36" y="242309"/>
            <a:ext cx="8281529" cy="500263"/>
          </a:xfrm>
        </p:spPr>
        <p:txBody>
          <a:bodyPr anchor="ctr">
            <a:normAutofit/>
          </a:bodyPr>
          <a:lstStyle/>
          <a:p>
            <a:r>
              <a:rPr lang="en-US" sz="3556" dirty="0">
                <a:latin typeface="Calibri" panose="020F0502020204030204" pitchFamily="34" charset="0"/>
              </a:rPr>
              <a:t>Heroku Deployment Steps</a:t>
            </a:r>
            <a:endParaRPr lang="en-US" sz="3556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AutoShape 2" descr="[Photo]"/>
          <p:cNvSpPr>
            <a:spLocks noChangeAspect="1" noChangeArrowheads="1"/>
          </p:cNvSpPr>
          <p:nvPr/>
        </p:nvSpPr>
        <p:spPr bwMode="auto">
          <a:xfrm>
            <a:off x="2764467" y="1131169"/>
            <a:ext cx="4649254" cy="464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311" tIns="45156" rIns="90311" bIns="45156" numCol="1" anchor="t" anchorCtr="0" compatLnSpc="1">
            <a:prstTxWarp prst="textNoShape">
              <a:avLst/>
            </a:prstTxWarp>
          </a:bodyPr>
          <a:lstStyle/>
          <a:p>
            <a:endParaRPr lang="en-US" sz="1778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8848" y="1442156"/>
          <a:ext cx="8128000" cy="419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075">
                  <a:extLst>
                    <a:ext uri="{9D8B030D-6E8A-4147-A177-3AD203B41FA5}">
                      <a16:colId xmlns:a16="http://schemas.microsoft.com/office/drawing/2014/main" val="1627752956"/>
                    </a:ext>
                  </a:extLst>
                </a:gridCol>
                <a:gridCol w="6522925">
                  <a:extLst>
                    <a:ext uri="{9D8B030D-6E8A-4147-A177-3AD203B41FA5}">
                      <a16:colId xmlns:a16="http://schemas.microsoft.com/office/drawing/2014/main" val="298014071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Step</a:t>
                      </a:r>
                      <a:r>
                        <a:rPr lang="en-US" sz="2400" baseline="0" dirty="0" smtClean="0"/>
                        <a:t> No.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1478197676"/>
                  </a:ext>
                </a:extLst>
              </a:tr>
              <a:tr h="632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https://github.com/progrexion/extracredit-bcm-services.git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3879507291"/>
                  </a:ext>
                </a:extLst>
              </a:tr>
              <a:tr h="632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extracredit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-services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checkout &lt;Branch name&gt;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391768803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login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109212204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container:login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1137245632"/>
                  </a:ext>
                </a:extLst>
              </a:tr>
              <a:tr h="6321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apps:create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extracredit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-dev -t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progrexion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--space=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pgx-extracredit-bcm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345223019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container:push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-a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extracredit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-dev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4171641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container:release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-a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extracredit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-dev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37283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36" y="242309"/>
            <a:ext cx="8281529" cy="500263"/>
          </a:xfrm>
        </p:spPr>
        <p:txBody>
          <a:bodyPr anchor="ctr">
            <a:normAutofit/>
          </a:bodyPr>
          <a:lstStyle/>
          <a:p>
            <a:r>
              <a:rPr lang="en-US" sz="3556" dirty="0">
                <a:latin typeface="Calibri" panose="020F0502020204030204" pitchFamily="34" charset="0"/>
              </a:rPr>
              <a:t>References</a:t>
            </a:r>
            <a:endParaRPr lang="en-US" sz="3556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AutoShape 2" descr="[Photo]"/>
          <p:cNvSpPr>
            <a:spLocks noChangeAspect="1" noChangeArrowheads="1"/>
          </p:cNvSpPr>
          <p:nvPr/>
        </p:nvSpPr>
        <p:spPr bwMode="auto">
          <a:xfrm>
            <a:off x="2764467" y="1131169"/>
            <a:ext cx="4649254" cy="464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311" tIns="45156" rIns="90311" bIns="45156" numCol="1" anchor="t" anchorCtr="0" compatLnSpc="1">
            <a:prstTxWarp prst="textNoShape">
              <a:avLst/>
            </a:prstTxWarp>
          </a:bodyPr>
          <a:lstStyle/>
          <a:p>
            <a:endParaRPr lang="en-US" sz="1778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36910"/>
              </p:ext>
            </p:extLst>
          </p:nvPr>
        </p:nvGraphicFramePr>
        <p:xfrm>
          <a:off x="1670756" y="1474994"/>
          <a:ext cx="8764282" cy="420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217">
                  <a:extLst>
                    <a:ext uri="{9D8B030D-6E8A-4147-A177-3AD203B41FA5}">
                      <a16:colId xmlns:a16="http://schemas.microsoft.com/office/drawing/2014/main" val="2479230229"/>
                    </a:ext>
                  </a:extLst>
                </a:gridCol>
                <a:gridCol w="6582065">
                  <a:extLst>
                    <a:ext uri="{9D8B030D-6E8A-4147-A177-3AD203B41FA5}">
                      <a16:colId xmlns:a16="http://schemas.microsoft.com/office/drawing/2014/main" val="3783186810"/>
                    </a:ext>
                  </a:extLst>
                </a:gridCol>
              </a:tblGrid>
              <a:tr h="8220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Reference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URL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3175681441"/>
                  </a:ext>
                </a:extLst>
              </a:tr>
              <a:tr h="1264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Apiary Link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https://buildcreditmodule.docs.apiary.io/#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https://gitlab.pgx.local/common/pgx-apiary/tree/extrac-credit-bcm/extracreditbcm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1892760706"/>
                  </a:ext>
                </a:extLst>
              </a:tr>
              <a:tr h="82203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Github</a:t>
                      </a:r>
                      <a:r>
                        <a:rPr lang="en-US" sz="2400" dirty="0" smtClean="0"/>
                        <a:t> (BCM </a:t>
                      </a:r>
                      <a:r>
                        <a:rPr lang="en-US" sz="2400" dirty="0" err="1" smtClean="0"/>
                        <a:t>CodeBase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https://github.com/progrexion/extracredit-bcm-services/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4039391475"/>
                  </a:ext>
                </a:extLst>
              </a:tr>
              <a:tr h="8220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BCM Deployment</a:t>
                      </a:r>
                      <a:endParaRPr lang="en-US" sz="2400" dirty="0"/>
                    </a:p>
                  </a:txBody>
                  <a:tcPr marL="90311" marR="90311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https://extracredit-bcm-dev.herokuapp.com/buildcredit/</a:t>
                      </a: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https://extracredit-bcm-test.herokuapp.com/buildcredit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endParaRPr lang="en-US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https://extracredit-bcm-stage.herokuapp.com/buildcredit/</a:t>
                      </a:r>
                    </a:p>
                    <a:p>
                      <a:endParaRPr lang="en-US" sz="2400" dirty="0"/>
                    </a:p>
                  </a:txBody>
                  <a:tcPr marL="90311" marR="90311" marT="45156" marB="45156"/>
                </a:tc>
                <a:extLst>
                  <a:ext uri="{0D108BD9-81ED-4DB2-BD59-A6C34878D82A}">
                    <a16:rowId xmlns:a16="http://schemas.microsoft.com/office/drawing/2014/main" val="263785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49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8496</TotalTime>
  <Words>256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Cognizant</vt:lpstr>
      <vt:lpstr>Progrexion RentTrack BuildCreditModule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Heroku Deployment Steps</vt:lpstr>
      <vt:lpstr>References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Somasundaram, Karthik Kumar (Cognizant)</dc:creator>
  <cp:lastModifiedBy>Shahul Hameed, Mohamed Sheik Asan Aliyar (Cognizant)</cp:lastModifiedBy>
  <cp:revision>28</cp:revision>
  <dcterms:created xsi:type="dcterms:W3CDTF">2019-09-13T15:45:25Z</dcterms:created>
  <dcterms:modified xsi:type="dcterms:W3CDTF">2019-12-17T17:19:29Z</dcterms:modified>
</cp:coreProperties>
</file>